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08" r:id="rId5"/>
    <p:sldMasterId id="2147483797" r:id="rId6"/>
    <p:sldMasterId id="2147483810" r:id="rId7"/>
  </p:sldMasterIdLst>
  <p:notesMasterIdLst>
    <p:notesMasterId r:id="rId9"/>
  </p:notesMasterIdLst>
  <p:sldIdLst>
    <p:sldId id="21473763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9E7D2CA-348C-4EBA-A420-822A29CF5DCA}">
          <p14:sldIdLst>
            <p14:sldId id="2147376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2191B"/>
    <a:srgbClr val="F93943"/>
    <a:srgbClr val="FA5F65"/>
    <a:srgbClr val="CC1C21"/>
    <a:srgbClr val="000000"/>
    <a:srgbClr val="00B0F0"/>
    <a:srgbClr val="00FFFF"/>
    <a:srgbClr val="3366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60"/>
  </p:normalViewPr>
  <p:slideViewPr>
    <p:cSldViewPr snapToGrid="0">
      <p:cViewPr>
        <p:scale>
          <a:sx n="125" d="100"/>
          <a:sy n="125" d="100"/>
        </p:scale>
        <p:origin x="9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A5D44-885D-486F-A50E-416C0FC6AAEF}" type="datetimeFigureOut">
              <a:rPr kumimoji="1" lang="ja-JP" altLang="en-US" smtClean="0"/>
              <a:t>2024/1/9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EC75F-FC98-45D3-BC5C-32FDBF76BD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264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hyperlink" Target="http://www.agc.com/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hyperlink" Target="http://www.agc.com/" TargetMode="Externa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hyperlink" Target="http://www.agc.com/" TargetMode="Externa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jpe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hyperlink" Target="http://www.agc.com/" TargetMode="External"/><Relationship Id="rId4" Type="http://schemas.openxmlformats.org/officeDocument/2006/relationships/image" Target="../media/image7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hyperlink" Target="http://www.agc.com/" TargetMode="Externa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hyperlink" Target="http://www.agc.com/" TargetMode="Externa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118471" y="7182357"/>
            <a:ext cx="184731" cy="54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954" b="1" i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3692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1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562707" y="3125315"/>
            <a:ext cx="8123736" cy="486011"/>
          </a:xfrm>
        </p:spPr>
        <p:txBody>
          <a:bodyPr>
            <a:noAutofit/>
          </a:bodyPr>
          <a:lstStyle>
            <a:lvl1pPr marL="0" indent="0" algn="l">
              <a:buNone/>
              <a:defRPr sz="2215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pic>
        <p:nvPicPr>
          <p:cNvPr id="24" name="図 23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1235" y="6485316"/>
            <a:ext cx="3888000" cy="324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223" y="1555406"/>
            <a:ext cx="1773655" cy="144109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978445A-8256-4A9F-982A-9870C72C7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31" y="6485316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93089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 userDrawn="1">
          <p15:clr>
            <a:srgbClr val="FBAE40"/>
          </p15:clr>
        </p15:guide>
        <p15:guide id="2" pos="4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147816" y="2638773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147816" y="2890746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2149412" y="3151801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43899" y="1916810"/>
            <a:ext cx="5908261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2149412" y="3409607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1557340"/>
            <a:ext cx="1562376" cy="18587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2643188"/>
            <a:ext cx="1259339" cy="853135"/>
          </a:xfrm>
          <a:prstGeom prst="rect">
            <a:avLst/>
          </a:prstGeom>
        </p:spPr>
      </p:pic>
      <p:pic>
        <p:nvPicPr>
          <p:cNvPr id="29" name="図 28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5" y="3823380"/>
            <a:ext cx="1755648" cy="16916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0" y="5538737"/>
            <a:ext cx="3061129" cy="117043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C51C45F-5FF1-40C3-8828-225C0B53D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8733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4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71" y="1557338"/>
            <a:ext cx="1236831" cy="356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0" y="5538737"/>
            <a:ext cx="3061129" cy="1170432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703A9F-9895-4E42-B73B-131F342C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880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4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118471" y="7182357"/>
            <a:ext cx="184731" cy="54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954" b="1" i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3692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1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562707" y="3125315"/>
            <a:ext cx="8123736" cy="486011"/>
          </a:xfrm>
        </p:spPr>
        <p:txBody>
          <a:bodyPr>
            <a:noAutofit/>
          </a:bodyPr>
          <a:lstStyle>
            <a:lvl1pPr marL="0" indent="0" algn="l">
              <a:buNone/>
              <a:defRPr sz="2215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7931" y="6261002"/>
            <a:ext cx="4652284" cy="4173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50" y="4874768"/>
            <a:ext cx="2177679" cy="259080"/>
          </a:xfrm>
          <a:prstGeom prst="rect">
            <a:avLst/>
          </a:prstGeom>
        </p:spPr>
      </p:pic>
      <p:sp>
        <p:nvSpPr>
          <p:cNvPr id="12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78629" y="6333132"/>
            <a:ext cx="2625969" cy="27305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5854" y="1555406"/>
            <a:ext cx="1773655" cy="14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3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2300" y="6545388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8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リーフォーム 4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2954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4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2300" y="6545388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2954" b="1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8262" y="177508"/>
            <a:ext cx="1753772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36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73" y="1008529"/>
            <a:ext cx="11520000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846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2300" y="654925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29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25580" y="6561614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93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341170" y="1008529"/>
            <a:ext cx="5692289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167684" y="1008529"/>
            <a:ext cx="5693539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2300" y="654925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29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0" y="6561614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62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w/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337717" y="1016458"/>
            <a:ext cx="5671384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37717" y="1908266"/>
            <a:ext cx="5671384" cy="4505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194236" y="1016458"/>
            <a:ext cx="5671384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3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82300" y="654925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164023" y="6537829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25580" y="6561614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194236" y="1896234"/>
            <a:ext cx="5671384" cy="4517032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0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60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945904" y="1007390"/>
            <a:ext cx="6910035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846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41170" y="1007390"/>
            <a:ext cx="4430769" cy="5400000"/>
          </a:xfrm>
        </p:spPr>
        <p:txBody>
          <a:bodyPr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2300" y="6548538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0"/>
            <a:ext cx="778469" cy="37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0" y="6561614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71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60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9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531" y="6484914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リーフォーム 4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2954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75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43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1557340"/>
            <a:ext cx="1562376" cy="185877"/>
          </a:xfrm>
          <a:prstGeom prst="rect">
            <a:avLst/>
          </a:prstGeom>
        </p:spPr>
      </p:pic>
      <p:sp>
        <p:nvSpPr>
          <p:cNvPr id="13" name="正方形/長方形 12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93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71" y="1557338"/>
            <a:ext cx="1236831" cy="356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0" y="5538737"/>
            <a:ext cx="3061129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48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25581" y="170121"/>
            <a:ext cx="11741538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534">
              <a:solidFill>
                <a:srgbClr val="FFFFFF"/>
              </a:solidFill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118473" y="7182357"/>
            <a:ext cx="184731" cy="51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2727" b="1">
              <a:solidFill>
                <a:srgbClr val="FFFFFF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7" cy="1512888"/>
          </a:xfrm>
        </p:spPr>
        <p:txBody>
          <a:bodyPr>
            <a:normAutofit/>
          </a:bodyPr>
          <a:lstStyle>
            <a:lvl1pPr>
              <a:defRPr sz="3408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1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562706" y="3125318"/>
            <a:ext cx="8123737" cy="486011"/>
          </a:xfrm>
        </p:spPr>
        <p:txBody>
          <a:bodyPr>
            <a:noAutofit/>
          </a:bodyPr>
          <a:lstStyle>
            <a:lvl1pPr marL="0" indent="0" algn="l">
              <a:buNone/>
              <a:defRPr sz="2045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389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5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7933" y="6261002"/>
            <a:ext cx="4652284" cy="4173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49" y="4874768"/>
            <a:ext cx="2177679" cy="259080"/>
          </a:xfrm>
          <a:prstGeom prst="rect">
            <a:avLst/>
          </a:prstGeom>
        </p:spPr>
      </p:pic>
      <p:sp>
        <p:nvSpPr>
          <p:cNvPr id="12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78630" y="6333132"/>
            <a:ext cx="2625969" cy="27305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>
              <a:solidFill>
                <a:srgbClr val="32465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5856" y="1555406"/>
            <a:ext cx="1773654" cy="14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8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2300" y="6545391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37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8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リーフォーム 4"/>
          <p:cNvSpPr/>
          <p:nvPr userDrawn="1"/>
        </p:nvSpPr>
        <p:spPr>
          <a:xfrm>
            <a:off x="225581" y="170121"/>
            <a:ext cx="11741538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534">
              <a:solidFill>
                <a:srgbClr val="FFFFFF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7" cy="1512888"/>
          </a:xfrm>
        </p:spPr>
        <p:txBody>
          <a:bodyPr>
            <a:normAutofit/>
          </a:bodyPr>
          <a:lstStyle>
            <a:lvl1pPr>
              <a:defRPr sz="2727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6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4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2708" y="1514286"/>
            <a:ext cx="8123737" cy="1512888"/>
          </a:xfrm>
        </p:spPr>
        <p:txBody>
          <a:bodyPr>
            <a:normAutofit/>
          </a:bodyPr>
          <a:lstStyle>
            <a:lvl1pPr>
              <a:defRPr sz="2727" b="1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8264" y="177508"/>
            <a:ext cx="1753772" cy="67056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6FA7B5-C401-4888-8F0C-8D88DC4FD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91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37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7087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225581" y="170117"/>
            <a:ext cx="11741538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534">
              <a:solidFill>
                <a:srgbClr val="FFFF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6" y="301146"/>
            <a:ext cx="1426239" cy="429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293291" y="175266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386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73" y="1008529"/>
            <a:ext cx="11520000" cy="5400000"/>
          </a:xfrm>
        </p:spPr>
        <p:txBody>
          <a:bodyPr/>
          <a:lstStyle>
            <a:lvl1pPr>
              <a:defRPr sz="204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704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534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36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19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2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25581" y="6561614"/>
            <a:ext cx="11741538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B00990-5A7E-4411-BA5D-666F3451D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91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37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277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341172" y="1008529"/>
            <a:ext cx="5692289" cy="5400000"/>
          </a:xfrm>
        </p:spPr>
        <p:txBody>
          <a:bodyPr/>
          <a:lstStyle>
            <a:lvl1pPr>
              <a:defRPr sz="204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534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36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19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167684" y="1008529"/>
            <a:ext cx="5693538" cy="5400000"/>
          </a:xfrm>
        </p:spPr>
        <p:txBody>
          <a:bodyPr/>
          <a:lstStyle>
            <a:lvl1pPr>
              <a:defRPr sz="204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534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36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19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2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25581" y="170117"/>
            <a:ext cx="11741538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534">
              <a:solidFill>
                <a:srgbClr val="FFFFFF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6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386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1" y="6561614"/>
            <a:ext cx="11741538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6" y="301146"/>
            <a:ext cx="1426239" cy="42903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E18C3D5-D7E5-4D3F-8151-2D6A86199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91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37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2616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w/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337717" y="1016458"/>
            <a:ext cx="5671385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45" b="1" baseline="0"/>
            </a:lvl1pPr>
            <a:lvl2pPr marL="389586" indent="0">
              <a:buNone/>
              <a:defRPr sz="1704" b="1"/>
            </a:lvl2pPr>
            <a:lvl3pPr marL="779173" indent="0">
              <a:buNone/>
              <a:defRPr sz="1534" b="1"/>
            </a:lvl3pPr>
            <a:lvl4pPr marL="1168759" indent="0">
              <a:buNone/>
              <a:defRPr sz="1363" b="1"/>
            </a:lvl4pPr>
            <a:lvl5pPr marL="1558345" indent="0">
              <a:buNone/>
              <a:defRPr sz="1363" b="1"/>
            </a:lvl5pPr>
            <a:lvl6pPr marL="1947932" indent="0">
              <a:buNone/>
              <a:defRPr sz="1363" b="1"/>
            </a:lvl6pPr>
            <a:lvl7pPr marL="2337518" indent="0">
              <a:buNone/>
              <a:defRPr sz="1363" b="1"/>
            </a:lvl7pPr>
            <a:lvl8pPr marL="2727104" indent="0">
              <a:buNone/>
              <a:defRPr sz="1363" b="1"/>
            </a:lvl8pPr>
            <a:lvl9pPr marL="3116691" indent="0">
              <a:buNone/>
              <a:defRPr sz="136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37717" y="1908266"/>
            <a:ext cx="5671385" cy="4505000"/>
          </a:xfrm>
        </p:spPr>
        <p:txBody>
          <a:bodyPr/>
          <a:lstStyle>
            <a:lvl1pPr>
              <a:defRPr sz="204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534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36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19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194236" y="1016458"/>
            <a:ext cx="5671385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45" b="1" baseline="0"/>
            </a:lvl1pPr>
            <a:lvl2pPr marL="389586" indent="0">
              <a:buNone/>
              <a:defRPr sz="1704" b="1"/>
            </a:lvl2pPr>
            <a:lvl3pPr marL="779173" indent="0">
              <a:buNone/>
              <a:defRPr sz="1534" b="1"/>
            </a:lvl3pPr>
            <a:lvl4pPr marL="1168759" indent="0">
              <a:buNone/>
              <a:defRPr sz="1363" b="1"/>
            </a:lvl4pPr>
            <a:lvl5pPr marL="1558345" indent="0">
              <a:buNone/>
              <a:defRPr sz="1363" b="1"/>
            </a:lvl5pPr>
            <a:lvl6pPr marL="1947932" indent="0">
              <a:buNone/>
              <a:defRPr sz="1363" b="1"/>
            </a:lvl6pPr>
            <a:lvl7pPr marL="2337518" indent="0">
              <a:buNone/>
              <a:defRPr sz="1363" b="1"/>
            </a:lvl7pPr>
            <a:lvl8pPr marL="2727104" indent="0">
              <a:buNone/>
              <a:defRPr sz="1363" b="1"/>
            </a:lvl8pPr>
            <a:lvl9pPr marL="3116691" indent="0">
              <a:buNone/>
              <a:defRPr sz="1363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164023" y="6537832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225581" y="170117"/>
            <a:ext cx="11741538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534">
              <a:solidFill>
                <a:srgbClr val="FFFFFF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6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386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25581" y="6561614"/>
            <a:ext cx="11741538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194236" y="1896234"/>
            <a:ext cx="5671385" cy="4517032"/>
          </a:xfrm>
        </p:spPr>
        <p:txBody>
          <a:bodyPr/>
          <a:lstStyle>
            <a:lvl1pPr>
              <a:defRPr sz="204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534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36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19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6" y="301146"/>
            <a:ext cx="1426239" cy="429036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CC95716-CA0A-4ADD-99F2-D42AC6430F7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82300" y="6545391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37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91482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60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945905" y="1007390"/>
            <a:ext cx="6910034" cy="5400000"/>
          </a:xfrm>
        </p:spPr>
        <p:txBody>
          <a:bodyPr/>
          <a:lstStyle>
            <a:lvl1pPr>
              <a:defRPr sz="204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704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534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36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193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>
              <a:defRPr sz="1704"/>
            </a:lvl6pPr>
            <a:lvl7pPr>
              <a:defRPr sz="1704"/>
            </a:lvl7pPr>
            <a:lvl8pPr>
              <a:defRPr sz="1704"/>
            </a:lvl8pPr>
            <a:lvl9pPr>
              <a:defRPr sz="170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41172" y="1007390"/>
            <a:ext cx="4430769" cy="5400000"/>
          </a:xfrm>
        </p:spPr>
        <p:txBody>
          <a:bodyPr>
            <a:normAutofit/>
          </a:bodyPr>
          <a:lstStyle>
            <a:lvl1pPr marL="0" indent="0">
              <a:buNone/>
              <a:defRPr sz="2045" b="1" baseline="0"/>
            </a:lvl1pPr>
            <a:lvl2pPr marL="389586" indent="0">
              <a:buNone/>
              <a:defRPr sz="1193"/>
            </a:lvl2pPr>
            <a:lvl3pPr marL="779173" indent="0">
              <a:buNone/>
              <a:defRPr sz="1023"/>
            </a:lvl3pPr>
            <a:lvl4pPr marL="1168759" indent="0">
              <a:buNone/>
              <a:defRPr sz="852"/>
            </a:lvl4pPr>
            <a:lvl5pPr marL="1558345" indent="0">
              <a:buNone/>
              <a:defRPr sz="852"/>
            </a:lvl5pPr>
            <a:lvl6pPr marL="1947932" indent="0">
              <a:buNone/>
              <a:defRPr sz="852"/>
            </a:lvl6pPr>
            <a:lvl7pPr marL="2337518" indent="0">
              <a:buNone/>
              <a:defRPr sz="852"/>
            </a:lvl7pPr>
            <a:lvl8pPr marL="2727104" indent="0">
              <a:buNone/>
              <a:defRPr sz="852"/>
            </a:lvl8pPr>
            <a:lvl9pPr marL="3116691" indent="0">
              <a:buNone/>
              <a:defRPr sz="852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3"/>
            <a:ext cx="778469" cy="37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25581" y="170117"/>
            <a:ext cx="11741538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534">
              <a:solidFill>
                <a:srgbClr val="FFFFFF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6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386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1" y="6561614"/>
            <a:ext cx="11741538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6" y="301146"/>
            <a:ext cx="1426239" cy="42903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5D6447-79A8-4CCA-83B9-E4E361D62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91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37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3921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606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2954" b="1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8262" y="177508"/>
            <a:ext cx="1753772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79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>
          <a:xfrm>
            <a:off x="630917" y="3806200"/>
            <a:ext cx="1015021" cy="56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067" b="1">
                <a:solidFill>
                  <a:srgbClr val="465A64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END</a:t>
            </a:r>
            <a:endParaRPr lang="ja-JP" altLang="en-US" sz="3067" b="1">
              <a:solidFill>
                <a:srgbClr val="465A64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706" y="1295426"/>
            <a:ext cx="3651972" cy="13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39" y="1295426"/>
            <a:ext cx="3651972" cy="1395658"/>
          </a:xfrm>
          <a:prstGeom prst="rect">
            <a:avLst/>
          </a:prstGeom>
        </p:spPr>
      </p:pic>
      <p:sp>
        <p:nvSpPr>
          <p:cNvPr id="11" name="Text Placeholder 13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2147819" y="4978748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2147819" y="5230721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2149413" y="5491776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 hasCustomPrompt="1"/>
          </p:nvPr>
        </p:nvSpPr>
        <p:spPr bwMode="black">
          <a:xfrm>
            <a:off x="643899" y="4256788"/>
            <a:ext cx="5908261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 hasCustomPrompt="1"/>
          </p:nvPr>
        </p:nvSpPr>
        <p:spPr bwMode="black">
          <a:xfrm>
            <a:off x="2149413" y="5749582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8" y="3897313"/>
            <a:ext cx="1562377" cy="18587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4983161"/>
            <a:ext cx="1259339" cy="853134"/>
          </a:xfrm>
          <a:prstGeom prst="rect">
            <a:avLst/>
          </a:prstGeom>
        </p:spPr>
      </p:pic>
      <p:pic>
        <p:nvPicPr>
          <p:cNvPr id="26" name="図 25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5" y="6163355"/>
            <a:ext cx="1755648" cy="1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 userDrawn="1"/>
        </p:nvSpPr>
        <p:spPr>
          <a:xfrm>
            <a:off x="225581" y="170121"/>
            <a:ext cx="11741538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534">
              <a:solidFill>
                <a:srgbClr val="FFFFFF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147819" y="2638773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147819" y="2890746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2149413" y="3151801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43899" y="1916813"/>
            <a:ext cx="5908261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2149413" y="3409607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023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8" y="1557343"/>
            <a:ext cx="1562377" cy="18587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2643191"/>
            <a:ext cx="1259339" cy="853135"/>
          </a:xfrm>
          <a:prstGeom prst="rect">
            <a:avLst/>
          </a:prstGeom>
        </p:spPr>
      </p:pic>
      <p:pic>
        <p:nvPicPr>
          <p:cNvPr id="29" name="図 28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5" y="3823380"/>
            <a:ext cx="1755648" cy="16916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1" y="5538737"/>
            <a:ext cx="306113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6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 userDrawn="1"/>
        </p:nvSpPr>
        <p:spPr>
          <a:xfrm>
            <a:off x="225581" y="170121"/>
            <a:ext cx="11741538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913" tIns="38957" rIns="77913" bIns="389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534">
              <a:solidFill>
                <a:srgbClr val="FFFF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73" y="1557338"/>
            <a:ext cx="1236831" cy="356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1" y="5538737"/>
            <a:ext cx="306113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Contents - 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 userDrawn="1"/>
        </p:nvGrpSpPr>
        <p:grpSpPr>
          <a:xfrm>
            <a:off x="234831" y="192168"/>
            <a:ext cx="11750400" cy="725636"/>
            <a:chOff x="183785" y="207286"/>
            <a:chExt cx="9547200" cy="725636"/>
          </a:xfrm>
        </p:grpSpPr>
        <p:grpSp>
          <p:nvGrpSpPr>
            <p:cNvPr id="9" name="図形グループ 8"/>
            <p:cNvGrpSpPr/>
            <p:nvPr userDrawn="1"/>
          </p:nvGrpSpPr>
          <p:grpSpPr>
            <a:xfrm>
              <a:off x="183785" y="207286"/>
              <a:ext cx="9547200" cy="725636"/>
              <a:chOff x="142220" y="234996"/>
              <a:chExt cx="9547200" cy="725636"/>
            </a:xfrm>
          </p:grpSpPr>
          <p:sp>
            <p:nvSpPr>
              <p:cNvPr id="11" name="正方形/長方形 10"/>
              <p:cNvSpPr/>
              <p:nvPr userDrawn="1"/>
            </p:nvSpPr>
            <p:spPr>
              <a:xfrm>
                <a:off x="142220" y="234996"/>
                <a:ext cx="9547200" cy="679204"/>
              </a:xfrm>
              <a:prstGeom prst="rect">
                <a:avLst/>
              </a:prstGeom>
              <a:gradFill flip="none" rotWithShape="1">
                <a:gsLst>
                  <a:gs pos="0">
                    <a:srgbClr val="281EC8"/>
                  </a:gs>
                  <a:gs pos="70000">
                    <a:srgbClr val="281E64">
                      <a:lumMod val="8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16"/>
              </a:p>
            </p:txBody>
          </p:sp>
          <p:sp>
            <p:nvSpPr>
              <p:cNvPr id="12" name="正方形/長方形 11"/>
              <p:cNvSpPr/>
              <p:nvPr userDrawn="1"/>
            </p:nvSpPr>
            <p:spPr>
              <a:xfrm>
                <a:off x="142220" y="914913"/>
                <a:ext cx="9547200" cy="45719"/>
              </a:xfrm>
              <a:prstGeom prst="rect">
                <a:avLst/>
              </a:prstGeom>
              <a:solidFill>
                <a:srgbClr val="E6003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416"/>
              </a:p>
            </p:txBody>
          </p:sp>
        </p:grpSp>
        <p:pic>
          <p:nvPicPr>
            <p:cNvPr id="10" name="図 9" descr="名称未設定-3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1784" y="450439"/>
              <a:ext cx="649547" cy="22273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1149927"/>
            <a:ext cx="6793409" cy="5220000"/>
          </a:xfrm>
        </p:spPr>
        <p:txBody>
          <a:bodyPr/>
          <a:lstStyle>
            <a:lvl1pPr>
              <a:defRPr sz="2517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2203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888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573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573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>
              <a:defRPr sz="1573"/>
            </a:lvl6pPr>
            <a:lvl7pPr>
              <a:defRPr sz="1573"/>
            </a:lvl7pPr>
            <a:lvl8pPr>
              <a:defRPr sz="1573"/>
            </a:lvl8pPr>
            <a:lvl9pPr>
              <a:defRPr sz="157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98" y="1149927"/>
            <a:ext cx="4545829" cy="5220000"/>
          </a:xfrm>
        </p:spPr>
        <p:txBody>
          <a:bodyPr>
            <a:normAutofit/>
          </a:bodyPr>
          <a:lstStyle>
            <a:lvl1pPr marL="0" indent="0">
              <a:buNone/>
              <a:defRPr sz="1573"/>
            </a:lvl1pPr>
            <a:lvl2pPr marL="359627" indent="0">
              <a:buNone/>
              <a:defRPr sz="1101"/>
            </a:lvl2pPr>
            <a:lvl3pPr marL="719255" indent="0">
              <a:buNone/>
              <a:defRPr sz="944"/>
            </a:lvl3pPr>
            <a:lvl4pPr marL="1078881" indent="0">
              <a:buNone/>
              <a:defRPr sz="786"/>
            </a:lvl4pPr>
            <a:lvl5pPr marL="1438508" indent="0">
              <a:buNone/>
              <a:defRPr sz="786"/>
            </a:lvl5pPr>
            <a:lvl6pPr marL="1798136" indent="0">
              <a:buNone/>
              <a:defRPr sz="786"/>
            </a:lvl6pPr>
            <a:lvl7pPr marL="2157763" indent="0">
              <a:buNone/>
              <a:defRPr sz="786"/>
            </a:lvl7pPr>
            <a:lvl8pPr marL="2517390" indent="0">
              <a:buNone/>
              <a:defRPr sz="786"/>
            </a:lvl8pPr>
            <a:lvl9pPr marL="2877017" indent="0">
              <a:buNone/>
              <a:defRPr sz="78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26197" y="206732"/>
            <a:ext cx="10315771" cy="6799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484877"/>
            <a:ext cx="778469" cy="37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rgbClr val="281E6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226197" y="6473439"/>
            <a:ext cx="11750400" cy="22860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16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E47C57E-3898-4F77-84E0-3DD35F8D8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91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37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2402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25581" y="170119"/>
            <a:ext cx="11741538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62">
              <a:solidFill>
                <a:srgbClr val="FFFFFF"/>
              </a:solidFill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118472" y="7182357"/>
            <a:ext cx="184731" cy="54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2954" b="1">
              <a:solidFill>
                <a:srgbClr val="FFFFFF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7" cy="1512888"/>
          </a:xfrm>
        </p:spPr>
        <p:txBody>
          <a:bodyPr>
            <a:normAutofit/>
          </a:bodyPr>
          <a:lstStyle>
            <a:lvl1pPr>
              <a:defRPr sz="3692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1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562706" y="3125316"/>
            <a:ext cx="8123737" cy="486011"/>
          </a:xfrm>
        </p:spPr>
        <p:txBody>
          <a:bodyPr>
            <a:noAutofit/>
          </a:bodyPr>
          <a:lstStyle>
            <a:lvl1pPr marL="0" indent="0" algn="l">
              <a:buNone/>
              <a:defRPr sz="2215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pic>
        <p:nvPicPr>
          <p:cNvPr id="24" name="図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7932" y="6261002"/>
            <a:ext cx="4652284" cy="41731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49" y="4874768"/>
            <a:ext cx="2177679" cy="259080"/>
          </a:xfrm>
          <a:prstGeom prst="rect">
            <a:avLst/>
          </a:prstGeom>
        </p:spPr>
      </p:pic>
      <p:sp>
        <p:nvSpPr>
          <p:cNvPr id="12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78629" y="6333132"/>
            <a:ext cx="2625969" cy="27305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endParaRPr lang="ja-JP" altLang="en-US">
              <a:solidFill>
                <a:srgbClr val="32465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05855" y="1555406"/>
            <a:ext cx="1773654" cy="14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53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2300" y="654538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8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リーフォーム 4"/>
          <p:cNvSpPr/>
          <p:nvPr userDrawn="1"/>
        </p:nvSpPr>
        <p:spPr>
          <a:xfrm>
            <a:off x="225581" y="170119"/>
            <a:ext cx="11741538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62">
              <a:solidFill>
                <a:srgbClr val="FFFFFF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7" cy="1512888"/>
          </a:xfrm>
        </p:spPr>
        <p:txBody>
          <a:bodyPr>
            <a:normAutofit/>
          </a:bodyPr>
          <a:lstStyle>
            <a:lvl1pPr>
              <a:defRPr sz="2954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35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2708" y="1514286"/>
            <a:ext cx="8123737" cy="1512888"/>
          </a:xfrm>
        </p:spPr>
        <p:txBody>
          <a:bodyPr>
            <a:normAutofit/>
          </a:bodyPr>
          <a:lstStyle>
            <a:lvl1pPr>
              <a:defRPr sz="2954" b="1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8262" y="177508"/>
            <a:ext cx="1753772" cy="67056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6FA7B5-C401-4888-8F0C-8D88DC4FD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8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81139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225581" y="170117"/>
            <a:ext cx="11741538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>
              <a:solidFill>
                <a:srgbClr val="FFFF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293291" y="175266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73" y="1008529"/>
            <a:ext cx="11520000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846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0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25581" y="6561614"/>
            <a:ext cx="11741538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CB00990-5A7E-4411-BA5D-666F3451D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8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31061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341171" y="1008529"/>
            <a:ext cx="5692289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167684" y="1008529"/>
            <a:ext cx="5693538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0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25581" y="170117"/>
            <a:ext cx="11741538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>
              <a:solidFill>
                <a:srgbClr val="FFFFFF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6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1" y="6561614"/>
            <a:ext cx="11741538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E18C3D5-D7E5-4D3F-8151-2D6A86199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8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2839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73" y="1008529"/>
            <a:ext cx="11520000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846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097593" y="6499605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25580" y="6408529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75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6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w/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337717" y="1016458"/>
            <a:ext cx="5671385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37717" y="1908266"/>
            <a:ext cx="5671385" cy="4505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194236" y="1016458"/>
            <a:ext cx="5671385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164023" y="6537830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225581" y="170117"/>
            <a:ext cx="11741538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>
              <a:solidFill>
                <a:srgbClr val="FFFFFF"/>
              </a:solidFill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6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25581" y="6561614"/>
            <a:ext cx="11741538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194236" y="1896234"/>
            <a:ext cx="5671385" cy="4517032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CC95716-CA0A-4ADD-99F2-D42AC6430F7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82300" y="654538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5362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6068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945905" y="1007390"/>
            <a:ext cx="6910034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846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41171" y="1007390"/>
            <a:ext cx="4430769" cy="5400000"/>
          </a:xfrm>
        </p:spPr>
        <p:txBody>
          <a:bodyPr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1"/>
            <a:ext cx="778469" cy="37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25581" y="170117"/>
            <a:ext cx="11741538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62">
              <a:solidFill>
                <a:srgbClr val="FFFFFF"/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6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1" y="6561614"/>
            <a:ext cx="11741538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B5D6447-79A8-4CCA-83B9-E4E361D62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8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3934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6068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>
          <a:xfrm>
            <a:off x="630916" y="3806201"/>
            <a:ext cx="1083951" cy="603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323" b="1">
                <a:solidFill>
                  <a:srgbClr val="465A64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END</a:t>
            </a:r>
            <a:endParaRPr lang="ja-JP" altLang="en-US" sz="3323" b="1">
              <a:solidFill>
                <a:srgbClr val="465A64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705" y="1295426"/>
            <a:ext cx="3651972" cy="13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81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38" y="1295426"/>
            <a:ext cx="3651972" cy="1395658"/>
          </a:xfrm>
          <a:prstGeom prst="rect">
            <a:avLst/>
          </a:prstGeom>
        </p:spPr>
      </p:pic>
      <p:sp>
        <p:nvSpPr>
          <p:cNvPr id="11" name="Text Placeholder 13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2147817" y="4978748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2147817" y="5230721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2149413" y="5491776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 hasCustomPrompt="1"/>
          </p:nvPr>
        </p:nvSpPr>
        <p:spPr bwMode="black">
          <a:xfrm>
            <a:off x="643899" y="4256786"/>
            <a:ext cx="5908261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 hasCustomPrompt="1"/>
          </p:nvPr>
        </p:nvSpPr>
        <p:spPr bwMode="black">
          <a:xfrm>
            <a:off x="2149413" y="5749582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3897313"/>
            <a:ext cx="1562377" cy="18587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4983161"/>
            <a:ext cx="1259339" cy="853134"/>
          </a:xfrm>
          <a:prstGeom prst="rect">
            <a:avLst/>
          </a:prstGeom>
        </p:spPr>
      </p:pic>
      <p:pic>
        <p:nvPicPr>
          <p:cNvPr id="26" name="図 25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5" y="6163355"/>
            <a:ext cx="1755648" cy="16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0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 userDrawn="1"/>
        </p:nvSpPr>
        <p:spPr>
          <a:xfrm>
            <a:off x="225581" y="170119"/>
            <a:ext cx="11741538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62">
              <a:solidFill>
                <a:srgbClr val="FFFFFF"/>
              </a:solidFill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147817" y="2638773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147817" y="2890746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2149413" y="3151801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43899" y="1916811"/>
            <a:ext cx="5908261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2149413" y="3409607"/>
            <a:ext cx="2984754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1557341"/>
            <a:ext cx="1562377" cy="18587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2643189"/>
            <a:ext cx="1259339" cy="853135"/>
          </a:xfrm>
          <a:prstGeom prst="rect">
            <a:avLst/>
          </a:prstGeom>
        </p:spPr>
      </p:pic>
      <p:pic>
        <p:nvPicPr>
          <p:cNvPr id="29" name="図 28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5" y="3823380"/>
            <a:ext cx="1755648" cy="16916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0" y="5538737"/>
            <a:ext cx="306113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 userDrawn="1"/>
        </p:nvSpPr>
        <p:spPr>
          <a:xfrm>
            <a:off x="225581" y="170119"/>
            <a:ext cx="11741538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662">
              <a:solidFill>
                <a:srgbClr val="FFFFFF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72" y="1557338"/>
            <a:ext cx="1236831" cy="356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0" y="5538737"/>
            <a:ext cx="3061130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6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&amp; Contents - 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図形グループ 7"/>
          <p:cNvGrpSpPr/>
          <p:nvPr userDrawn="1"/>
        </p:nvGrpSpPr>
        <p:grpSpPr>
          <a:xfrm>
            <a:off x="234831" y="192168"/>
            <a:ext cx="11750400" cy="725636"/>
            <a:chOff x="183785" y="207286"/>
            <a:chExt cx="9547200" cy="725636"/>
          </a:xfrm>
        </p:grpSpPr>
        <p:grpSp>
          <p:nvGrpSpPr>
            <p:cNvPr id="9" name="図形グループ 8"/>
            <p:cNvGrpSpPr/>
            <p:nvPr userDrawn="1"/>
          </p:nvGrpSpPr>
          <p:grpSpPr>
            <a:xfrm>
              <a:off x="183785" y="207286"/>
              <a:ext cx="9547200" cy="725636"/>
              <a:chOff x="142220" y="234996"/>
              <a:chExt cx="9547200" cy="725636"/>
            </a:xfrm>
          </p:grpSpPr>
          <p:sp>
            <p:nvSpPr>
              <p:cNvPr id="11" name="正方形/長方形 10"/>
              <p:cNvSpPr/>
              <p:nvPr userDrawn="1"/>
            </p:nvSpPr>
            <p:spPr>
              <a:xfrm>
                <a:off x="142220" y="234996"/>
                <a:ext cx="9547200" cy="679204"/>
              </a:xfrm>
              <a:prstGeom prst="rect">
                <a:avLst/>
              </a:prstGeom>
              <a:gradFill flip="none" rotWithShape="1">
                <a:gsLst>
                  <a:gs pos="0">
                    <a:srgbClr val="281EC8"/>
                  </a:gs>
                  <a:gs pos="70000">
                    <a:srgbClr val="281E64">
                      <a:lumMod val="8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534"/>
              </a:p>
            </p:txBody>
          </p:sp>
          <p:sp>
            <p:nvSpPr>
              <p:cNvPr id="12" name="正方形/長方形 11"/>
              <p:cNvSpPr/>
              <p:nvPr userDrawn="1"/>
            </p:nvSpPr>
            <p:spPr>
              <a:xfrm>
                <a:off x="142220" y="914913"/>
                <a:ext cx="9547200" cy="45719"/>
              </a:xfrm>
              <a:prstGeom prst="rect">
                <a:avLst/>
              </a:prstGeom>
              <a:solidFill>
                <a:srgbClr val="E6003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ja-JP" altLang="en-US" sz="1534"/>
              </a:p>
            </p:txBody>
          </p:sp>
        </p:grpSp>
        <p:pic>
          <p:nvPicPr>
            <p:cNvPr id="10" name="図 9" descr="名称未設定-3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31784" y="450439"/>
              <a:ext cx="649547" cy="222733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1" y="1149927"/>
            <a:ext cx="6793409" cy="5220000"/>
          </a:xfrm>
        </p:spPr>
        <p:txBody>
          <a:bodyPr/>
          <a:lstStyle>
            <a:lvl1pPr>
              <a:defRPr sz="2727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2386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2045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704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704" b="0" i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>
              <a:defRPr sz="1704"/>
            </a:lvl6pPr>
            <a:lvl7pPr>
              <a:defRPr sz="1704"/>
            </a:lvl7pPr>
            <a:lvl8pPr>
              <a:defRPr sz="1704"/>
            </a:lvl8pPr>
            <a:lvl9pPr>
              <a:defRPr sz="170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198" y="1149927"/>
            <a:ext cx="4545829" cy="5220000"/>
          </a:xfrm>
        </p:spPr>
        <p:txBody>
          <a:bodyPr>
            <a:normAutofit/>
          </a:bodyPr>
          <a:lstStyle>
            <a:lvl1pPr marL="0" indent="0">
              <a:buNone/>
              <a:defRPr sz="1704"/>
            </a:lvl1pPr>
            <a:lvl2pPr marL="389586" indent="0">
              <a:buNone/>
              <a:defRPr sz="1193"/>
            </a:lvl2pPr>
            <a:lvl3pPr marL="779173" indent="0">
              <a:buNone/>
              <a:defRPr sz="1023"/>
            </a:lvl3pPr>
            <a:lvl4pPr marL="1168759" indent="0">
              <a:buNone/>
              <a:defRPr sz="852"/>
            </a:lvl4pPr>
            <a:lvl5pPr marL="1558345" indent="0">
              <a:buNone/>
              <a:defRPr sz="852"/>
            </a:lvl5pPr>
            <a:lvl6pPr marL="1947932" indent="0">
              <a:buNone/>
              <a:defRPr sz="852"/>
            </a:lvl6pPr>
            <a:lvl7pPr marL="2337518" indent="0">
              <a:buNone/>
              <a:defRPr sz="852"/>
            </a:lvl7pPr>
            <a:lvl8pPr marL="2727104" indent="0">
              <a:buNone/>
              <a:defRPr sz="852"/>
            </a:lvl8pPr>
            <a:lvl9pPr marL="3116691" indent="0">
              <a:buNone/>
              <a:defRPr sz="85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26197" y="206730"/>
            <a:ext cx="10315771" cy="6799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484875"/>
            <a:ext cx="778469" cy="37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3">
                <a:solidFill>
                  <a:srgbClr val="281E6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226197" y="6473439"/>
            <a:ext cx="11750400" cy="22860"/>
          </a:xfrm>
          <a:prstGeom prst="rect">
            <a:avLst/>
          </a:prstGeom>
          <a:solidFill>
            <a:srgbClr val="281E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534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E47C57E-3898-4F77-84E0-3DD35F8D8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2300" y="654538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6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341170" y="1008529"/>
            <a:ext cx="5692289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167684" y="1008529"/>
            <a:ext cx="5693539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2300" y="654925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29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0" y="6437630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6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4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w/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337717" y="1016458"/>
            <a:ext cx="5671384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37717" y="1908266"/>
            <a:ext cx="5671384" cy="4505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194236" y="1016458"/>
            <a:ext cx="5671384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3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82300" y="654925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164023" y="6537829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25580" y="6422132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194236" y="1896234"/>
            <a:ext cx="5671384" cy="4517032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67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809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945904" y="1007390"/>
            <a:ext cx="6910035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846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41170" y="1007390"/>
            <a:ext cx="4430769" cy="5400000"/>
          </a:xfrm>
        </p:spPr>
        <p:txBody>
          <a:bodyPr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2300" y="6548538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0"/>
            <a:ext cx="778469" cy="37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0" y="6437629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74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 userDrawn="1">
          <p15:clr>
            <a:srgbClr val="FBAE40"/>
          </p15:clr>
        </p15:guide>
        <p15:guide id="2" pos="80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>
          <a:xfrm>
            <a:off x="630915" y="3806200"/>
            <a:ext cx="1083951" cy="603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323" b="1" i="0" baseline="0">
                <a:solidFill>
                  <a:srgbClr val="465A64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END</a:t>
            </a:r>
            <a:endParaRPr kumimoji="1" lang="ja-JP" altLang="en-US" sz="3323" b="1" i="0" baseline="0">
              <a:solidFill>
                <a:srgbClr val="465A64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705" y="1295426"/>
            <a:ext cx="3651972" cy="139565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36406B-B9EE-45EA-A0B1-1F35A74C6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0060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  <p15:guide id="2" pos="4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737" y="1295426"/>
            <a:ext cx="3651972" cy="1395658"/>
          </a:xfrm>
          <a:prstGeom prst="rect">
            <a:avLst/>
          </a:prstGeom>
        </p:spPr>
      </p:pic>
      <p:sp>
        <p:nvSpPr>
          <p:cNvPr id="11" name="Text Placeholder 13"/>
          <p:cNvSpPr>
            <a:spLocks noGrp="1"/>
          </p:cNvSpPr>
          <p:nvPr>
            <p:ph type="body" sz="quarter" idx="17" hasCustomPrompt="1"/>
          </p:nvPr>
        </p:nvSpPr>
        <p:spPr bwMode="black">
          <a:xfrm>
            <a:off x="2147816" y="4978748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2147816" y="5230721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9" hasCustomPrompt="1"/>
          </p:nvPr>
        </p:nvSpPr>
        <p:spPr bwMode="black">
          <a:xfrm>
            <a:off x="2149412" y="5491776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7" hasCustomPrompt="1"/>
          </p:nvPr>
        </p:nvSpPr>
        <p:spPr bwMode="black">
          <a:xfrm>
            <a:off x="643899" y="4256785"/>
            <a:ext cx="5908261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9" hasCustomPrompt="1"/>
          </p:nvPr>
        </p:nvSpPr>
        <p:spPr bwMode="black">
          <a:xfrm>
            <a:off x="2149412" y="5749582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3" name="図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3897313"/>
            <a:ext cx="1562376" cy="18587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4983161"/>
            <a:ext cx="1259339" cy="853134"/>
          </a:xfrm>
          <a:prstGeom prst="rect">
            <a:avLst/>
          </a:prstGeom>
        </p:spPr>
      </p:pic>
      <p:pic>
        <p:nvPicPr>
          <p:cNvPr id="26" name="図 25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5" y="6163355"/>
            <a:ext cx="1755648" cy="169164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C247E7A-7F73-4CB1-8E53-390B9F591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14671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  <p15:guide id="2" pos="4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722" y="102206"/>
            <a:ext cx="10272941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82" y="1223513"/>
            <a:ext cx="11697231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531" y="6492875"/>
            <a:ext cx="778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D114AF-1A85-4C3F-AE3C-D2B8D74BD613}"/>
              </a:ext>
            </a:extLst>
          </p:cNvPr>
          <p:cNvSpPr txBox="1"/>
          <p:nvPr userDrawn="1"/>
        </p:nvSpPr>
        <p:spPr>
          <a:xfrm>
            <a:off x="263682" y="6468626"/>
            <a:ext cx="437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b="1" i="0">
                <a:solidFill>
                  <a:srgbClr val="00519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 charset="-128"/>
              </a:rPr>
              <a:t>STAY in FRONT </a:t>
            </a:r>
            <a:r>
              <a:rPr kumimoji="1" lang="en-US" altLang="ja-JP" sz="1800" b="1" i="0">
                <a:solidFill>
                  <a:srgbClr val="22A66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 charset="-128"/>
              </a:rPr>
              <a:t>with SDGs</a:t>
            </a:r>
            <a:endParaRPr kumimoji="1" lang="ja-JP" altLang="en-US" sz="1800" b="1" i="0">
              <a:solidFill>
                <a:srgbClr val="22A668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204CB-2F56-4970-9550-EA19371390BD}"/>
              </a:ext>
            </a:extLst>
          </p:cNvPr>
          <p:cNvSpPr txBox="1"/>
          <p:nvPr userDrawn="1"/>
        </p:nvSpPr>
        <p:spPr>
          <a:xfrm>
            <a:off x="5453072" y="6529920"/>
            <a:ext cx="165109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i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Internal Use Only</a:t>
            </a:r>
            <a:endParaRPr kumimoji="1" lang="ja-JP" altLang="en-US" sz="1200" b="1" i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66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kumimoji="1" sz="2585" b="1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kumimoji="1" sz="2215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6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477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29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722" y="102206"/>
            <a:ext cx="10272941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22" y="1130050"/>
            <a:ext cx="11697231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5249" y="653782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en-US" altLang="ja-JP"/>
              <a:t>©AGC Inc.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9"/>
            <a:ext cx="778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0662881" y="21524"/>
            <a:ext cx="10999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b="1" i="0">
                <a:solidFill>
                  <a:srgbClr val="324650"/>
                </a:solidFill>
                <a:latin typeface="Meiryo" charset="-128"/>
                <a:ea typeface="Meiryo" charset="-128"/>
                <a:cs typeface="Meiryo" charset="-128"/>
              </a:rPr>
              <a:t>AGC Internal</a:t>
            </a:r>
            <a:r>
              <a:rPr kumimoji="1" lang="en-US" altLang="ja-JP" sz="600" b="1" i="0" baseline="0">
                <a:solidFill>
                  <a:srgbClr val="324650"/>
                </a:solidFill>
                <a:latin typeface="Meiryo" charset="-128"/>
                <a:ea typeface="Meiryo" charset="-128"/>
                <a:cs typeface="Meiryo" charset="-128"/>
              </a:rPr>
              <a:t> Use Only</a:t>
            </a:r>
            <a:endParaRPr kumimoji="1" lang="ja-JP" altLang="en-US" sz="600" b="1" i="0">
              <a:solidFill>
                <a:srgbClr val="32465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34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kumimoji="1" sz="2585" b="1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kumimoji="1" sz="2215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6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477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29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722" y="102206"/>
            <a:ext cx="10272942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24" y="1130050"/>
            <a:ext cx="11697231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5249" y="6537832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937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32"/>
            <a:ext cx="778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7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029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</p:sldLayoutIdLst>
  <p:hf hdr="0" dt="0"/>
  <p:txStyles>
    <p:titleStyle>
      <a:lvl1pPr algn="l" defTabSz="779173" rtl="0" eaLnBrk="1" latinLnBrk="0" hangingPunct="1">
        <a:lnSpc>
          <a:spcPct val="90000"/>
        </a:lnSpc>
        <a:spcBef>
          <a:spcPct val="0"/>
        </a:spcBef>
        <a:buNone/>
        <a:defRPr kumimoji="1" sz="2386" b="1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194793" indent="-194793" algn="l" defTabSz="779173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kumimoji="1" sz="2045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584380" indent="-194793" algn="l" defTabSz="77917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704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973966" indent="-194793" algn="l" defTabSz="77917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534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363553" indent="-194793" algn="l" defTabSz="77917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363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753139" indent="-194793" algn="l" defTabSz="77917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193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142725" indent="-194793" algn="l" defTabSz="77917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532312" indent="-194793" algn="l" defTabSz="77917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921898" indent="-194793" algn="l" defTabSz="77917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311484" indent="-194793" algn="l" defTabSz="77917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586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9173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759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8345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932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7518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7104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6691" algn="l" defTabSz="779173" rtl="0" eaLnBrk="1" latinLnBrk="0" hangingPunct="1">
        <a:defRPr kumimoji="1"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722" y="102206"/>
            <a:ext cx="10272942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722" y="1130050"/>
            <a:ext cx="11697231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5249" y="6537830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 baseline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Highly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30"/>
            <a:ext cx="778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02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</p:sldLayoutIdLst>
  <p:hf hd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kumimoji="1" sz="2585" b="1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kumimoji="1" sz="2215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6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477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29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3.glb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6.png"/><Relationship Id="rId3" Type="http://schemas.openxmlformats.org/officeDocument/2006/relationships/image" Target="../media/image16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48.png"/><Relationship Id="rId7" Type="http://schemas.openxmlformats.org/officeDocument/2006/relationships/image" Target="../media/image19.png"/><Relationship Id="rId12" Type="http://schemas.microsoft.com/office/2017/06/relationships/model3d" Target="../media/model3d5.glb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5.png"/><Relationship Id="rId2" Type="http://schemas.microsoft.com/office/2017/06/relationships/model3d" Target="../media/model3d1.glb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41" Type="http://schemas.microsoft.com/office/2017/06/relationships/model3d" Target="../media/model3d8.glb"/><Relationship Id="rId1" Type="http://schemas.openxmlformats.org/officeDocument/2006/relationships/slideLayout" Target="../slideLayouts/slideLayout4.xml"/><Relationship Id="rId6" Type="http://schemas.microsoft.com/office/2017/06/relationships/model3d" Target="../media/model3d2.glb"/><Relationship Id="rId11" Type="http://schemas.openxmlformats.org/officeDocument/2006/relationships/image" Target="../media/image21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microsoft.com/office/2017/06/relationships/model3d" Target="../media/model3d7.glb"/><Relationship Id="rId40" Type="http://schemas.openxmlformats.org/officeDocument/2006/relationships/image" Target="../media/image47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4.png"/><Relationship Id="rId10" Type="http://schemas.microsoft.com/office/2017/06/relationships/model3d" Target="../media/model3d4.glb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microsoft.com/office/2017/06/relationships/model3d" Target="../media/model3d6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模型 12">
                <a:extLst>
                  <a:ext uri="{FF2B5EF4-FFF2-40B4-BE49-F238E27FC236}">
                    <a16:creationId xmlns:a16="http://schemas.microsoft.com/office/drawing/2014/main" id="{4DC35400-6662-3D6C-DF65-CE27A961C7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5973897"/>
                  </p:ext>
                </p:extLst>
              </p:nvPr>
            </p:nvGraphicFramePr>
            <p:xfrm rot="18212271" flipH="1">
              <a:off x="10228015" y="2452146"/>
              <a:ext cx="402773" cy="2232000"/>
            </p:xfrm>
            <a:graphic>
              <a:graphicData uri="http://schemas.microsoft.com/office/drawing/2017/model3d">
                <am3d:model3d r:embed="rId2">
                  <am3d:spPr>
                    <a:xfrm rot="18212271" flipH="1">
                      <a:off x="0" y="0"/>
                      <a:ext cx="402773" cy="2232000"/>
                    </a:xfrm>
                    <a:prstGeom prst="rect">
                      <a:avLst/>
                    </a:prstGeom>
                  </am3d:spPr>
                  <am3d:camera>
                    <am3d:pos x="0" y="0" z="476988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470014" d="1000000"/>
                    <am3d:preTrans dx="10451548" dy="-1387706" dz="-18328954"/>
                    <am3d:scale>
                      <am3d:sx n="1000000" d="1000000"/>
                      <am3d:sy n="1000000" d="1000000"/>
                      <am3d:sz n="1000000" d="1000000"/>
                    </am3d:scale>
                    <am3d:rot ax="-2447052" ay="-708422" az="60063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2863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模型 12">
                <a:extLst>
                  <a:ext uri="{FF2B5EF4-FFF2-40B4-BE49-F238E27FC236}">
                    <a16:creationId xmlns:a16="http://schemas.microsoft.com/office/drawing/2014/main" id="{4DC35400-6662-3D6C-DF65-CE27A961C7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212271" flipH="1">
                <a:off x="10228015" y="2452146"/>
                <a:ext cx="402773" cy="22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模型 11">
                <a:extLst>
                  <a:ext uri="{FF2B5EF4-FFF2-40B4-BE49-F238E27FC236}">
                    <a16:creationId xmlns:a16="http://schemas.microsoft.com/office/drawing/2014/main" id="{18B3B0DE-FF06-37C9-1E35-DEC5310AD1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100727"/>
                  </p:ext>
                </p:extLst>
              </p:nvPr>
            </p:nvGraphicFramePr>
            <p:xfrm rot="18436805" flipH="1">
              <a:off x="9766433" y="2483390"/>
              <a:ext cx="406257" cy="2146620"/>
            </p:xfrm>
            <a:graphic>
              <a:graphicData uri="http://schemas.microsoft.com/office/drawing/2017/model3d">
                <am3d:model3d r:embed="rId2">
                  <am3d:spPr>
                    <a:xfrm rot="18436805" flipH="1">
                      <a:off x="0" y="0"/>
                      <a:ext cx="406257" cy="2146620"/>
                    </a:xfrm>
                    <a:prstGeom prst="rect">
                      <a:avLst/>
                    </a:prstGeom>
                  </am3d:spPr>
                  <am3d:camera>
                    <am3d:pos x="0" y="0" z="476988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470014" d="1000000"/>
                    <am3d:preTrans dx="10451548" dy="-1387706" dz="-18328954"/>
                    <am3d:scale>
                      <am3d:sx n="1000000" d="1000000"/>
                      <am3d:sy n="1000000" d="1000000"/>
                      <am3d:sz n="1000000" d="1000000"/>
                    </am3d:scale>
                    <am3d:rot ax="-2787921" ay="-543011" az="564015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3340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模型 11">
                <a:extLst>
                  <a:ext uri="{FF2B5EF4-FFF2-40B4-BE49-F238E27FC236}">
                    <a16:creationId xmlns:a16="http://schemas.microsoft.com/office/drawing/2014/main" id="{18B3B0DE-FF06-37C9-1E35-DEC5310AD1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436805" flipH="1">
                <a:off x="9766433" y="2483390"/>
                <a:ext cx="406257" cy="2146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52EEC39D-0F43-959B-8A06-1889E27663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3214949"/>
                  </p:ext>
                </p:extLst>
              </p:nvPr>
            </p:nvGraphicFramePr>
            <p:xfrm rot="18660487" flipH="1">
              <a:off x="9342120" y="2520465"/>
              <a:ext cx="400060" cy="2073759"/>
            </p:xfrm>
            <a:graphic>
              <a:graphicData uri="http://schemas.microsoft.com/office/drawing/2017/model3d">
                <am3d:model3d r:embed="rId2">
                  <am3d:spPr>
                    <a:xfrm rot="18660487" flipH="1">
                      <a:off x="0" y="0"/>
                      <a:ext cx="400060" cy="2073759"/>
                    </a:xfrm>
                    <a:prstGeom prst="rect">
                      <a:avLst/>
                    </a:prstGeom>
                  </am3d:spPr>
                  <am3d:camera>
                    <am3d:pos x="0" y="0" z="476988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4470014" d="1000000"/>
                    <am3d:preTrans dx="10451548" dy="-1387706" dz="-18328954"/>
                    <am3d:scale>
                      <am3d:sx n="1000000" d="1000000"/>
                      <am3d:sy n="1000000" d="1000000"/>
                      <am3d:sz n="1000000" d="1000000"/>
                    </am3d:scale>
                    <am3d:rot ax="-2924010" ay="-461426" az="52024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230767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52EEC39D-0F43-959B-8A06-1889E27663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660487" flipH="1">
                <a:off x="9342120" y="2520465"/>
                <a:ext cx="400060" cy="2073759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群組 327">
            <a:extLst>
              <a:ext uri="{FF2B5EF4-FFF2-40B4-BE49-F238E27FC236}">
                <a16:creationId xmlns:a16="http://schemas.microsoft.com/office/drawing/2014/main" id="{93E42A04-16E7-F998-4F96-5E1DBAFABB97}"/>
              </a:ext>
            </a:extLst>
          </p:cNvPr>
          <p:cNvGrpSpPr/>
          <p:nvPr/>
        </p:nvGrpSpPr>
        <p:grpSpPr>
          <a:xfrm>
            <a:off x="630509" y="2908141"/>
            <a:ext cx="9272661" cy="1431449"/>
            <a:chOff x="630509" y="2908141"/>
            <a:chExt cx="9272661" cy="1431449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3D 模型 4">
                  <a:extLst>
                    <a:ext uri="{FF2B5EF4-FFF2-40B4-BE49-F238E27FC236}">
                      <a16:creationId xmlns:a16="http://schemas.microsoft.com/office/drawing/2014/main" id="{DDDC2C5D-4C34-674D-342D-9D434A5DC6B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9810006"/>
                    </p:ext>
                  </p:extLst>
                </p:nvPr>
              </p:nvGraphicFramePr>
              <p:xfrm>
                <a:off x="630509" y="2908141"/>
                <a:ext cx="9272661" cy="1431449"/>
              </p:xfrm>
              <a:graphic>
                <a:graphicData uri="http://schemas.microsoft.com/office/drawing/2017/model3d">
                  <am3d:model3d r:embed="rId6">
                    <am3d:spPr>
                      <a:xfrm>
                        <a:off x="0" y="0"/>
                        <a:ext cx="9272661" cy="1431449"/>
                      </a:xfrm>
                      <a:prstGeom prst="rect">
                        <a:avLst/>
                      </a:prstGeom>
                    </am3d:spPr>
                    <am3d:camera>
                      <am3d:pos x="0" y="0" z="5074700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9125121" d="1000000"/>
                      <am3d:preTrans dx="1078756" dy="528557" dz="-11934483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412605" ay="-74461" az="-8980"/>
                      <am3d:postTrans dx="0" dy="0" dz="0"/>
                    </am3d:trans>
                    <am3d:raster rName="Office3DRenderer" rVer="16.0.8326">
                      <am3d:blip r:embed="rId7"/>
                    </am3d:raster>
                    <am3d:objViewport viewportSz="9368287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3D 模型 4">
                  <a:extLst>
                    <a:ext uri="{FF2B5EF4-FFF2-40B4-BE49-F238E27FC236}">
                      <a16:creationId xmlns:a16="http://schemas.microsoft.com/office/drawing/2014/main" id="{DDDC2C5D-4C34-674D-342D-9D434A5DC6B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0509" y="2908141"/>
                  <a:ext cx="9272661" cy="143144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27" name="標題 1">
              <a:extLst>
                <a:ext uri="{FF2B5EF4-FFF2-40B4-BE49-F238E27FC236}">
                  <a16:creationId xmlns:a16="http://schemas.microsoft.com/office/drawing/2014/main" id="{E6BD16D8-23D1-59BE-AF63-B3547EA0F592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7063779" y="3944830"/>
              <a:ext cx="946093" cy="313932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spAutoFit/>
            </a:bodyPr>
            <a:lstStyle>
              <a:lvl1pPr algn="l" defTabSz="8440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2585" b="1" i="0" kern="1200" baseline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</a:lstStyle>
            <a:p>
              <a:r>
                <a:rPr lang="zh-TW" altLang="en-US" sz="1600" dirty="0"/>
                <a:t>溶融</a:t>
              </a:r>
              <a:r>
                <a:rPr lang="ja-JP" altLang="en-US" sz="1600" dirty="0"/>
                <a:t>スズ</a:t>
              </a:r>
              <a:endParaRPr lang="zh-TW" altLang="en-US" sz="1600" dirty="0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5" name="3D 模型 284">
                <a:extLst>
                  <a:ext uri="{FF2B5EF4-FFF2-40B4-BE49-F238E27FC236}">
                    <a16:creationId xmlns:a16="http://schemas.microsoft.com/office/drawing/2014/main" id="{E12B9536-9939-F451-4D50-E978EF471B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47700394"/>
                  </p:ext>
                </p:extLst>
              </p:nvPr>
            </p:nvGraphicFramePr>
            <p:xfrm rot="1293122">
              <a:off x="338437" y="3102326"/>
              <a:ext cx="831215" cy="601304"/>
            </p:xfrm>
            <a:graphic>
              <a:graphicData uri="http://schemas.microsoft.com/office/drawing/2017/model3d">
                <am3d:model3d r:embed="rId8">
                  <am3d:spPr>
                    <a:xfrm rot="1293122">
                      <a:off x="0" y="0"/>
                      <a:ext cx="831215" cy="601304"/>
                    </a:xfrm>
                    <a:prstGeom prst="rect">
                      <a:avLst/>
                    </a:prstGeom>
                  </am3d:spPr>
                  <am3d:camera>
                    <am3d:pos x="0" y="0" z="6248199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260847494" d="1000000"/>
                    <am3d:preTrans dx="65514530" dy="-15429386" dz="-90803040"/>
                    <am3d:scale>
                      <am3d:sx n="1000000" d="1000000"/>
                      <am3d:sy n="1000000" d="1000000"/>
                      <am3d:sz n="1000000" d="1000000"/>
                    </am3d:scale>
                    <am3d:rot ax="-4139523" ay="-480212" az="1195838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9373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5" name="3D 模型 284">
                <a:extLst>
                  <a:ext uri="{FF2B5EF4-FFF2-40B4-BE49-F238E27FC236}">
                    <a16:creationId xmlns:a16="http://schemas.microsoft.com/office/drawing/2014/main" id="{E12B9536-9939-F451-4D50-E978EF471B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293122">
                <a:off x="338437" y="3102326"/>
                <a:ext cx="831215" cy="601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296849-41D3-7E3C-EE51-D0CC12D27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8657" y="6499605"/>
            <a:ext cx="778469" cy="376555"/>
          </a:xfrm>
        </p:spPr>
        <p:txBody>
          <a:bodyPr/>
          <a:lstStyle/>
          <a:p>
            <a:fld id="{35EE95E1-C791-3D47-8544-3405A1C8C8DB}" type="slidenum">
              <a:rPr lang="ja-JP" altLang="en-US" sz="1400" b="1" smtClean="0"/>
              <a:pPr/>
              <a:t>1</a:t>
            </a:fld>
            <a:endParaRPr lang="ja-JP" altLang="en-US" sz="1400" b="1"/>
          </a:p>
        </p:txBody>
      </p:sp>
      <p:sp>
        <p:nvSpPr>
          <p:cNvPr id="41" name="標題 1">
            <a:extLst>
              <a:ext uri="{FF2B5EF4-FFF2-40B4-BE49-F238E27FC236}">
                <a16:creationId xmlns:a16="http://schemas.microsoft.com/office/drawing/2014/main" id="{F66F0AAB-A5D3-D026-5CBD-99808029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1" y="175265"/>
            <a:ext cx="9910804" cy="679203"/>
          </a:xfrm>
        </p:spPr>
        <p:txBody>
          <a:bodyPr/>
          <a:lstStyle/>
          <a:p>
            <a:r>
              <a:rPr lang="zh-TW" altLang="en-US" dirty="0"/>
              <a:t>板厚制御 ⇒ </a:t>
            </a:r>
            <a:r>
              <a:rPr lang="en-US" altLang="zh-TW" dirty="0"/>
              <a:t>Pull/ Top Roller / Heater</a:t>
            </a:r>
            <a:r>
              <a:rPr lang="zh-TW" altLang="en-US" dirty="0"/>
              <a:t>出力</a:t>
            </a:r>
            <a:r>
              <a:rPr lang="en-US" altLang="zh-TW" dirty="0"/>
              <a:t>/ Lehr Speed</a:t>
            </a:r>
            <a:endParaRPr lang="zh-TW" alt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模型 2">
                <a:extLst>
                  <a:ext uri="{FF2B5EF4-FFF2-40B4-BE49-F238E27FC236}">
                    <a16:creationId xmlns:a16="http://schemas.microsoft.com/office/drawing/2014/main" id="{DFF68972-245B-7407-A3A4-4745E8906C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7518239"/>
                  </p:ext>
                </p:extLst>
              </p:nvPr>
            </p:nvGraphicFramePr>
            <p:xfrm>
              <a:off x="1119647" y="3142961"/>
              <a:ext cx="854014" cy="487891"/>
            </p:xfrm>
            <a:graphic>
              <a:graphicData uri="http://schemas.microsoft.com/office/drawing/2017/model3d">
                <am3d:model3d r:embed="rId10">
                  <am3d:spPr>
                    <a:xfrm>
                      <a:off x="0" y="0"/>
                      <a:ext cx="854014" cy="487891"/>
                    </a:xfrm>
                    <a:prstGeom prst="rect">
                      <a:avLst/>
                    </a:prstGeom>
                  </am3d:spPr>
                  <am3d:camera>
                    <am3d:pos x="0" y="0" z="733833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35500907" d="1000000"/>
                    <am3d:preTrans dx="114481169" dy="-51349857" dz="-208068729"/>
                    <am3d:scale>
                      <am3d:sx n="1000000" d="1000000"/>
                      <am3d:sy n="1000000" d="1000000"/>
                      <am3d:sz n="1000000" d="1000000"/>
                    </am3d:scale>
                    <am3d:rot ax="-2714544" ay="33643" az="-33940"/>
                    <am3d:postTrans dx="0" dy="0" dz="0"/>
                  </am3d:trans>
                  <am3d:raster rName="Office3DRenderer" rVer="16.0.8326">
                    <am3d:blip r:embed="rId11"/>
                  </am3d:raster>
                  <am3d:objViewport viewportSz="11831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模型 2">
                <a:extLst>
                  <a:ext uri="{FF2B5EF4-FFF2-40B4-BE49-F238E27FC236}">
                    <a16:creationId xmlns:a16="http://schemas.microsoft.com/office/drawing/2014/main" id="{DFF68972-245B-7407-A3A4-4745E8906C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9647" y="3142961"/>
                <a:ext cx="854014" cy="487891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C4FEAA76-6927-4117-7827-2D606248641B}"/>
              </a:ext>
            </a:extLst>
          </p:cNvPr>
          <p:cNvGrpSpPr/>
          <p:nvPr/>
        </p:nvGrpSpPr>
        <p:grpSpPr>
          <a:xfrm>
            <a:off x="1288083" y="3101787"/>
            <a:ext cx="10607674" cy="931426"/>
            <a:chOff x="1543051" y="3647628"/>
            <a:chExt cx="10607674" cy="931426"/>
          </a:xfrm>
        </p:grpSpPr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758033D-B6BE-3B1B-7649-EE332D1F2351}"/>
                </a:ext>
              </a:extLst>
            </p:cNvPr>
            <p:cNvSpPr/>
            <p:nvPr/>
          </p:nvSpPr>
          <p:spPr>
            <a:xfrm>
              <a:off x="1543051" y="3898106"/>
              <a:ext cx="10582275" cy="680948"/>
            </a:xfrm>
            <a:custGeom>
              <a:avLst/>
              <a:gdLst>
                <a:gd name="connsiteX0" fmla="*/ 0 w 3952875"/>
                <a:gd name="connsiteY0" fmla="*/ 0 h 676275"/>
                <a:gd name="connsiteX1" fmla="*/ 0 w 3952875"/>
                <a:gd name="connsiteY1" fmla="*/ 266700 h 676275"/>
                <a:gd name="connsiteX2" fmla="*/ 561975 w 3952875"/>
                <a:gd name="connsiteY2" fmla="*/ 328612 h 676275"/>
                <a:gd name="connsiteX3" fmla="*/ 828675 w 3952875"/>
                <a:gd name="connsiteY3" fmla="*/ 381000 h 676275"/>
                <a:gd name="connsiteX4" fmla="*/ 1081088 w 3952875"/>
                <a:gd name="connsiteY4" fmla="*/ 466725 h 676275"/>
                <a:gd name="connsiteX5" fmla="*/ 1233488 w 3952875"/>
                <a:gd name="connsiteY5" fmla="*/ 528637 h 676275"/>
                <a:gd name="connsiteX6" fmla="*/ 1495425 w 3952875"/>
                <a:gd name="connsiteY6" fmla="*/ 581025 h 676275"/>
                <a:gd name="connsiteX7" fmla="*/ 1804988 w 3952875"/>
                <a:gd name="connsiteY7" fmla="*/ 638175 h 676275"/>
                <a:gd name="connsiteX8" fmla="*/ 2114550 w 3952875"/>
                <a:gd name="connsiteY8" fmla="*/ 657225 h 676275"/>
                <a:gd name="connsiteX9" fmla="*/ 2414588 w 3952875"/>
                <a:gd name="connsiteY9" fmla="*/ 676275 h 676275"/>
                <a:gd name="connsiteX10" fmla="*/ 2719388 w 3952875"/>
                <a:gd name="connsiteY10" fmla="*/ 676275 h 676275"/>
                <a:gd name="connsiteX11" fmla="*/ 3009900 w 3952875"/>
                <a:gd name="connsiteY11" fmla="*/ 652462 h 676275"/>
                <a:gd name="connsiteX12" fmla="*/ 3267075 w 3952875"/>
                <a:gd name="connsiteY12" fmla="*/ 604837 h 676275"/>
                <a:gd name="connsiteX13" fmla="*/ 3638550 w 3952875"/>
                <a:gd name="connsiteY13" fmla="*/ 590550 h 676275"/>
                <a:gd name="connsiteX14" fmla="*/ 3952875 w 3952875"/>
                <a:gd name="connsiteY14" fmla="*/ 566737 h 676275"/>
                <a:gd name="connsiteX0" fmla="*/ 0 w 3976158"/>
                <a:gd name="connsiteY0" fmla="*/ 0 h 676275"/>
                <a:gd name="connsiteX1" fmla="*/ 0 w 3976158"/>
                <a:gd name="connsiteY1" fmla="*/ 266700 h 676275"/>
                <a:gd name="connsiteX2" fmla="*/ 561975 w 3976158"/>
                <a:gd name="connsiteY2" fmla="*/ 328612 h 676275"/>
                <a:gd name="connsiteX3" fmla="*/ 828675 w 3976158"/>
                <a:gd name="connsiteY3" fmla="*/ 381000 h 676275"/>
                <a:gd name="connsiteX4" fmla="*/ 1081088 w 3976158"/>
                <a:gd name="connsiteY4" fmla="*/ 466725 h 676275"/>
                <a:gd name="connsiteX5" fmla="*/ 1233488 w 3976158"/>
                <a:gd name="connsiteY5" fmla="*/ 528637 h 676275"/>
                <a:gd name="connsiteX6" fmla="*/ 1495425 w 3976158"/>
                <a:gd name="connsiteY6" fmla="*/ 581025 h 676275"/>
                <a:gd name="connsiteX7" fmla="*/ 1804988 w 3976158"/>
                <a:gd name="connsiteY7" fmla="*/ 638175 h 676275"/>
                <a:gd name="connsiteX8" fmla="*/ 2114550 w 3976158"/>
                <a:gd name="connsiteY8" fmla="*/ 657225 h 676275"/>
                <a:gd name="connsiteX9" fmla="*/ 2414588 w 3976158"/>
                <a:gd name="connsiteY9" fmla="*/ 676275 h 676275"/>
                <a:gd name="connsiteX10" fmla="*/ 2719388 w 3976158"/>
                <a:gd name="connsiteY10" fmla="*/ 676275 h 676275"/>
                <a:gd name="connsiteX11" fmla="*/ 3009900 w 3976158"/>
                <a:gd name="connsiteY11" fmla="*/ 652462 h 676275"/>
                <a:gd name="connsiteX12" fmla="*/ 3267075 w 3976158"/>
                <a:gd name="connsiteY12" fmla="*/ 604837 h 676275"/>
                <a:gd name="connsiteX13" fmla="*/ 3638550 w 3976158"/>
                <a:gd name="connsiteY13" fmla="*/ 590550 h 676275"/>
                <a:gd name="connsiteX14" fmla="*/ 3952875 w 3976158"/>
                <a:gd name="connsiteY14" fmla="*/ 566737 h 676275"/>
                <a:gd name="connsiteX15" fmla="*/ 3952875 w 3976158"/>
                <a:gd name="connsiteY15" fmla="*/ 557212 h 676275"/>
                <a:gd name="connsiteX0" fmla="*/ 0 w 7500937"/>
                <a:gd name="connsiteY0" fmla="*/ 0 h 676275"/>
                <a:gd name="connsiteX1" fmla="*/ 0 w 7500937"/>
                <a:gd name="connsiteY1" fmla="*/ 266700 h 676275"/>
                <a:gd name="connsiteX2" fmla="*/ 561975 w 7500937"/>
                <a:gd name="connsiteY2" fmla="*/ 328612 h 676275"/>
                <a:gd name="connsiteX3" fmla="*/ 828675 w 7500937"/>
                <a:gd name="connsiteY3" fmla="*/ 381000 h 676275"/>
                <a:gd name="connsiteX4" fmla="*/ 1081088 w 7500937"/>
                <a:gd name="connsiteY4" fmla="*/ 466725 h 676275"/>
                <a:gd name="connsiteX5" fmla="*/ 1233488 w 7500937"/>
                <a:gd name="connsiteY5" fmla="*/ 528637 h 676275"/>
                <a:gd name="connsiteX6" fmla="*/ 1495425 w 7500937"/>
                <a:gd name="connsiteY6" fmla="*/ 581025 h 676275"/>
                <a:gd name="connsiteX7" fmla="*/ 1804988 w 7500937"/>
                <a:gd name="connsiteY7" fmla="*/ 638175 h 676275"/>
                <a:gd name="connsiteX8" fmla="*/ 2114550 w 7500937"/>
                <a:gd name="connsiteY8" fmla="*/ 657225 h 676275"/>
                <a:gd name="connsiteX9" fmla="*/ 2414588 w 7500937"/>
                <a:gd name="connsiteY9" fmla="*/ 676275 h 676275"/>
                <a:gd name="connsiteX10" fmla="*/ 2719388 w 7500937"/>
                <a:gd name="connsiteY10" fmla="*/ 676275 h 676275"/>
                <a:gd name="connsiteX11" fmla="*/ 3009900 w 7500937"/>
                <a:gd name="connsiteY11" fmla="*/ 652462 h 676275"/>
                <a:gd name="connsiteX12" fmla="*/ 3267075 w 7500937"/>
                <a:gd name="connsiteY12" fmla="*/ 604837 h 676275"/>
                <a:gd name="connsiteX13" fmla="*/ 3638550 w 7500937"/>
                <a:gd name="connsiteY13" fmla="*/ 590550 h 676275"/>
                <a:gd name="connsiteX14" fmla="*/ 3952875 w 7500937"/>
                <a:gd name="connsiteY14" fmla="*/ 566737 h 676275"/>
                <a:gd name="connsiteX15" fmla="*/ 7500937 w 7500937"/>
                <a:gd name="connsiteY15" fmla="*/ 571499 h 676275"/>
                <a:gd name="connsiteX0" fmla="*/ 0 w 8458199"/>
                <a:gd name="connsiteY0" fmla="*/ 0 h 676275"/>
                <a:gd name="connsiteX1" fmla="*/ 0 w 8458199"/>
                <a:gd name="connsiteY1" fmla="*/ 266700 h 676275"/>
                <a:gd name="connsiteX2" fmla="*/ 561975 w 8458199"/>
                <a:gd name="connsiteY2" fmla="*/ 328612 h 676275"/>
                <a:gd name="connsiteX3" fmla="*/ 828675 w 8458199"/>
                <a:gd name="connsiteY3" fmla="*/ 381000 h 676275"/>
                <a:gd name="connsiteX4" fmla="*/ 1081088 w 8458199"/>
                <a:gd name="connsiteY4" fmla="*/ 466725 h 676275"/>
                <a:gd name="connsiteX5" fmla="*/ 1233488 w 8458199"/>
                <a:gd name="connsiteY5" fmla="*/ 528637 h 676275"/>
                <a:gd name="connsiteX6" fmla="*/ 1495425 w 8458199"/>
                <a:gd name="connsiteY6" fmla="*/ 581025 h 676275"/>
                <a:gd name="connsiteX7" fmla="*/ 1804988 w 8458199"/>
                <a:gd name="connsiteY7" fmla="*/ 638175 h 676275"/>
                <a:gd name="connsiteX8" fmla="*/ 2114550 w 8458199"/>
                <a:gd name="connsiteY8" fmla="*/ 657225 h 676275"/>
                <a:gd name="connsiteX9" fmla="*/ 2414588 w 8458199"/>
                <a:gd name="connsiteY9" fmla="*/ 676275 h 676275"/>
                <a:gd name="connsiteX10" fmla="*/ 2719388 w 8458199"/>
                <a:gd name="connsiteY10" fmla="*/ 676275 h 676275"/>
                <a:gd name="connsiteX11" fmla="*/ 3009900 w 8458199"/>
                <a:gd name="connsiteY11" fmla="*/ 652462 h 676275"/>
                <a:gd name="connsiteX12" fmla="*/ 3267075 w 8458199"/>
                <a:gd name="connsiteY12" fmla="*/ 604837 h 676275"/>
                <a:gd name="connsiteX13" fmla="*/ 3638550 w 8458199"/>
                <a:gd name="connsiteY13" fmla="*/ 590550 h 676275"/>
                <a:gd name="connsiteX14" fmla="*/ 3952875 w 8458199"/>
                <a:gd name="connsiteY14" fmla="*/ 566737 h 676275"/>
                <a:gd name="connsiteX15" fmla="*/ 8458199 w 8458199"/>
                <a:gd name="connsiteY15" fmla="*/ 581024 h 676275"/>
                <a:gd name="connsiteX0" fmla="*/ 0 w 8439149"/>
                <a:gd name="connsiteY0" fmla="*/ 0 h 676275"/>
                <a:gd name="connsiteX1" fmla="*/ 0 w 8439149"/>
                <a:gd name="connsiteY1" fmla="*/ 266700 h 676275"/>
                <a:gd name="connsiteX2" fmla="*/ 561975 w 8439149"/>
                <a:gd name="connsiteY2" fmla="*/ 328612 h 676275"/>
                <a:gd name="connsiteX3" fmla="*/ 828675 w 8439149"/>
                <a:gd name="connsiteY3" fmla="*/ 381000 h 676275"/>
                <a:gd name="connsiteX4" fmla="*/ 1081088 w 8439149"/>
                <a:gd name="connsiteY4" fmla="*/ 466725 h 676275"/>
                <a:gd name="connsiteX5" fmla="*/ 1233488 w 8439149"/>
                <a:gd name="connsiteY5" fmla="*/ 528637 h 676275"/>
                <a:gd name="connsiteX6" fmla="*/ 1495425 w 8439149"/>
                <a:gd name="connsiteY6" fmla="*/ 581025 h 676275"/>
                <a:gd name="connsiteX7" fmla="*/ 1804988 w 8439149"/>
                <a:gd name="connsiteY7" fmla="*/ 638175 h 676275"/>
                <a:gd name="connsiteX8" fmla="*/ 2114550 w 8439149"/>
                <a:gd name="connsiteY8" fmla="*/ 657225 h 676275"/>
                <a:gd name="connsiteX9" fmla="*/ 2414588 w 8439149"/>
                <a:gd name="connsiteY9" fmla="*/ 676275 h 676275"/>
                <a:gd name="connsiteX10" fmla="*/ 2719388 w 8439149"/>
                <a:gd name="connsiteY10" fmla="*/ 676275 h 676275"/>
                <a:gd name="connsiteX11" fmla="*/ 3009900 w 8439149"/>
                <a:gd name="connsiteY11" fmla="*/ 652462 h 676275"/>
                <a:gd name="connsiteX12" fmla="*/ 3267075 w 8439149"/>
                <a:gd name="connsiteY12" fmla="*/ 604837 h 676275"/>
                <a:gd name="connsiteX13" fmla="*/ 3638550 w 8439149"/>
                <a:gd name="connsiteY13" fmla="*/ 590550 h 676275"/>
                <a:gd name="connsiteX14" fmla="*/ 3952875 w 8439149"/>
                <a:gd name="connsiteY14" fmla="*/ 566737 h 676275"/>
                <a:gd name="connsiteX15" fmla="*/ 8439149 w 8439149"/>
                <a:gd name="connsiteY15" fmla="*/ 571499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0" fmla="*/ 0 w 8443912"/>
                <a:gd name="connsiteY0" fmla="*/ 0 h 676275"/>
                <a:gd name="connsiteX1" fmla="*/ 0 w 8443912"/>
                <a:gd name="connsiteY1" fmla="*/ 266700 h 676275"/>
                <a:gd name="connsiteX2" fmla="*/ 561975 w 8443912"/>
                <a:gd name="connsiteY2" fmla="*/ 328612 h 676275"/>
                <a:gd name="connsiteX3" fmla="*/ 828675 w 8443912"/>
                <a:gd name="connsiteY3" fmla="*/ 381000 h 676275"/>
                <a:gd name="connsiteX4" fmla="*/ 1081088 w 8443912"/>
                <a:gd name="connsiteY4" fmla="*/ 466725 h 676275"/>
                <a:gd name="connsiteX5" fmla="*/ 1233488 w 8443912"/>
                <a:gd name="connsiteY5" fmla="*/ 528637 h 676275"/>
                <a:gd name="connsiteX6" fmla="*/ 1495425 w 8443912"/>
                <a:gd name="connsiteY6" fmla="*/ 581025 h 676275"/>
                <a:gd name="connsiteX7" fmla="*/ 1804988 w 8443912"/>
                <a:gd name="connsiteY7" fmla="*/ 638175 h 676275"/>
                <a:gd name="connsiteX8" fmla="*/ 2114550 w 8443912"/>
                <a:gd name="connsiteY8" fmla="*/ 657225 h 676275"/>
                <a:gd name="connsiteX9" fmla="*/ 2414588 w 8443912"/>
                <a:gd name="connsiteY9" fmla="*/ 676275 h 676275"/>
                <a:gd name="connsiteX10" fmla="*/ 2719388 w 8443912"/>
                <a:gd name="connsiteY10" fmla="*/ 676275 h 676275"/>
                <a:gd name="connsiteX11" fmla="*/ 3009900 w 8443912"/>
                <a:gd name="connsiteY11" fmla="*/ 652462 h 676275"/>
                <a:gd name="connsiteX12" fmla="*/ 3267075 w 8443912"/>
                <a:gd name="connsiteY12" fmla="*/ 604837 h 676275"/>
                <a:gd name="connsiteX13" fmla="*/ 3638550 w 8443912"/>
                <a:gd name="connsiteY13" fmla="*/ 590550 h 676275"/>
                <a:gd name="connsiteX14" fmla="*/ 3952875 w 8443912"/>
                <a:gd name="connsiteY14" fmla="*/ 566737 h 676275"/>
                <a:gd name="connsiteX15" fmla="*/ 8434387 w 8443912"/>
                <a:gd name="connsiteY15" fmla="*/ 561974 h 676275"/>
                <a:gd name="connsiteX16" fmla="*/ 8443912 w 8443912"/>
                <a:gd name="connsiteY16" fmla="*/ 561975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8434387 w 8434387"/>
                <a:gd name="connsiteY17" fmla="*/ 53816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3350 w 8434387"/>
                <a:gd name="connsiteY17" fmla="*/ 547687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3350 w 8434387"/>
                <a:gd name="connsiteY17" fmla="*/ 533400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943349 w 8434387"/>
                <a:gd name="connsiteY18" fmla="*/ 533400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619499 w 8434387"/>
                <a:gd name="connsiteY19" fmla="*/ 552450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3259930 w 8434387"/>
                <a:gd name="connsiteY20" fmla="*/ 561975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3002755 w 8434387"/>
                <a:gd name="connsiteY21" fmla="*/ 607218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709862 w 8434387"/>
                <a:gd name="connsiteY22" fmla="*/ 631031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409824 w 8434387"/>
                <a:gd name="connsiteY23" fmla="*/ 628650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2116930 w 8434387"/>
                <a:gd name="connsiteY24" fmla="*/ 607218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809749 w 8434387"/>
                <a:gd name="connsiteY25" fmla="*/ 583406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95425 w 8434387"/>
                <a:gd name="connsiteY6" fmla="*/ 581025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14474 w 8434387"/>
                <a:gd name="connsiteY25" fmla="*/ 51911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33488 w 8434387"/>
                <a:gd name="connsiteY5" fmla="*/ 528637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14474 w 8434387"/>
                <a:gd name="connsiteY25" fmla="*/ 51911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81088 w 8434387"/>
                <a:gd name="connsiteY4" fmla="*/ 466725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14474 w 8434387"/>
                <a:gd name="connsiteY25" fmla="*/ 51911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14474 w 8434387"/>
                <a:gd name="connsiteY25" fmla="*/ 51911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00187 w 8434387"/>
                <a:gd name="connsiteY25" fmla="*/ 523875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00187 w 8434387"/>
                <a:gd name="connsiteY25" fmla="*/ 523875 h 676275"/>
                <a:gd name="connsiteX26" fmla="*/ 1500187 w 8434387"/>
                <a:gd name="connsiteY26" fmla="*/ 528637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00187 w 8434387"/>
                <a:gd name="connsiteY25" fmla="*/ 523875 h 676275"/>
                <a:gd name="connsiteX26" fmla="*/ 1221580 w 8434387"/>
                <a:gd name="connsiteY26" fmla="*/ 46196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00187 w 8434387"/>
                <a:gd name="connsiteY25" fmla="*/ 523875 h 676275"/>
                <a:gd name="connsiteX26" fmla="*/ 1221580 w 8434387"/>
                <a:gd name="connsiteY26" fmla="*/ 461962 h 676275"/>
                <a:gd name="connsiteX27" fmla="*/ 1221580 w 8434387"/>
                <a:gd name="connsiteY27" fmla="*/ 46196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00187 w 8434387"/>
                <a:gd name="connsiteY25" fmla="*/ 523875 h 676275"/>
                <a:gd name="connsiteX26" fmla="*/ 1221580 w 8434387"/>
                <a:gd name="connsiteY26" fmla="*/ 461962 h 676275"/>
                <a:gd name="connsiteX27" fmla="*/ 907255 w 8434387"/>
                <a:gd name="connsiteY27" fmla="*/ 32861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00187 w 8434387"/>
                <a:gd name="connsiteY25" fmla="*/ 523875 h 676275"/>
                <a:gd name="connsiteX26" fmla="*/ 1221580 w 8434387"/>
                <a:gd name="connsiteY26" fmla="*/ 461962 h 676275"/>
                <a:gd name="connsiteX27" fmla="*/ 907255 w 8434387"/>
                <a:gd name="connsiteY27" fmla="*/ 328612 h 676275"/>
                <a:gd name="connsiteX28" fmla="*/ 912018 w 8434387"/>
                <a:gd name="connsiteY28" fmla="*/ 328612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00187 w 8434387"/>
                <a:gd name="connsiteY25" fmla="*/ 523875 h 676275"/>
                <a:gd name="connsiteX26" fmla="*/ 1221580 w 8434387"/>
                <a:gd name="connsiteY26" fmla="*/ 461962 h 676275"/>
                <a:gd name="connsiteX27" fmla="*/ 907255 w 8434387"/>
                <a:gd name="connsiteY27" fmla="*/ 328612 h 676275"/>
                <a:gd name="connsiteX28" fmla="*/ 542925 w 8434387"/>
                <a:gd name="connsiteY28" fmla="*/ 185737 h 676275"/>
                <a:gd name="connsiteX0" fmla="*/ 0 w 8434387"/>
                <a:gd name="connsiteY0" fmla="*/ 0 h 676275"/>
                <a:gd name="connsiteX1" fmla="*/ 0 w 8434387"/>
                <a:gd name="connsiteY1" fmla="*/ 266700 h 676275"/>
                <a:gd name="connsiteX2" fmla="*/ 561975 w 8434387"/>
                <a:gd name="connsiteY2" fmla="*/ 328612 h 676275"/>
                <a:gd name="connsiteX3" fmla="*/ 828675 w 8434387"/>
                <a:gd name="connsiteY3" fmla="*/ 381000 h 676275"/>
                <a:gd name="connsiteX4" fmla="*/ 1059656 w 8434387"/>
                <a:gd name="connsiteY4" fmla="*/ 471487 h 676275"/>
                <a:gd name="connsiteX5" fmla="*/ 1223963 w 8434387"/>
                <a:gd name="connsiteY5" fmla="*/ 538162 h 676275"/>
                <a:gd name="connsiteX6" fmla="*/ 1488281 w 8434387"/>
                <a:gd name="connsiteY6" fmla="*/ 590550 h 676275"/>
                <a:gd name="connsiteX7" fmla="*/ 1804988 w 8434387"/>
                <a:gd name="connsiteY7" fmla="*/ 638175 h 676275"/>
                <a:gd name="connsiteX8" fmla="*/ 2114550 w 8434387"/>
                <a:gd name="connsiteY8" fmla="*/ 657225 h 676275"/>
                <a:gd name="connsiteX9" fmla="*/ 2414588 w 8434387"/>
                <a:gd name="connsiteY9" fmla="*/ 676275 h 676275"/>
                <a:gd name="connsiteX10" fmla="*/ 2719388 w 8434387"/>
                <a:gd name="connsiteY10" fmla="*/ 676275 h 676275"/>
                <a:gd name="connsiteX11" fmla="*/ 3009900 w 8434387"/>
                <a:gd name="connsiteY11" fmla="*/ 652462 h 676275"/>
                <a:gd name="connsiteX12" fmla="*/ 3267075 w 8434387"/>
                <a:gd name="connsiteY12" fmla="*/ 604837 h 676275"/>
                <a:gd name="connsiteX13" fmla="*/ 3638550 w 8434387"/>
                <a:gd name="connsiteY13" fmla="*/ 590550 h 676275"/>
                <a:gd name="connsiteX14" fmla="*/ 3952875 w 8434387"/>
                <a:gd name="connsiteY14" fmla="*/ 566737 h 676275"/>
                <a:gd name="connsiteX15" fmla="*/ 8434387 w 8434387"/>
                <a:gd name="connsiteY15" fmla="*/ 561974 h 676275"/>
                <a:gd name="connsiteX16" fmla="*/ 8429625 w 8434387"/>
                <a:gd name="connsiteY16" fmla="*/ 547687 h 676275"/>
                <a:gd name="connsiteX17" fmla="*/ 3948112 w 8434387"/>
                <a:gd name="connsiteY17" fmla="*/ 533400 h 676275"/>
                <a:gd name="connsiteX18" fmla="*/ 3629024 w 8434387"/>
                <a:gd name="connsiteY18" fmla="*/ 557213 h 676275"/>
                <a:gd name="connsiteX19" fmla="*/ 3252786 w 8434387"/>
                <a:gd name="connsiteY19" fmla="*/ 566738 h 676275"/>
                <a:gd name="connsiteX20" fmla="*/ 2995611 w 8434387"/>
                <a:gd name="connsiteY20" fmla="*/ 609600 h 676275"/>
                <a:gd name="connsiteX21" fmla="*/ 2705099 w 8434387"/>
                <a:gd name="connsiteY21" fmla="*/ 633412 h 676275"/>
                <a:gd name="connsiteX22" fmla="*/ 2405062 w 8434387"/>
                <a:gd name="connsiteY22" fmla="*/ 628650 h 676275"/>
                <a:gd name="connsiteX23" fmla="*/ 2116930 w 8434387"/>
                <a:gd name="connsiteY23" fmla="*/ 607219 h 676275"/>
                <a:gd name="connsiteX24" fmla="*/ 1812130 w 8434387"/>
                <a:gd name="connsiteY24" fmla="*/ 583405 h 676275"/>
                <a:gd name="connsiteX25" fmla="*/ 1500187 w 8434387"/>
                <a:gd name="connsiteY25" fmla="*/ 523875 h 676275"/>
                <a:gd name="connsiteX26" fmla="*/ 1221580 w 8434387"/>
                <a:gd name="connsiteY26" fmla="*/ 461962 h 676275"/>
                <a:gd name="connsiteX27" fmla="*/ 907255 w 8434387"/>
                <a:gd name="connsiteY27" fmla="*/ 328612 h 676275"/>
                <a:gd name="connsiteX28" fmla="*/ 542925 w 8434387"/>
                <a:gd name="connsiteY28" fmla="*/ 185737 h 676275"/>
                <a:gd name="connsiteX29" fmla="*/ 540543 w 8434387"/>
                <a:gd name="connsiteY29" fmla="*/ 180975 h 676275"/>
                <a:gd name="connsiteX0" fmla="*/ 0 w 8434387"/>
                <a:gd name="connsiteY0" fmla="*/ 2381 h 678656"/>
                <a:gd name="connsiteX1" fmla="*/ 0 w 8434387"/>
                <a:gd name="connsiteY1" fmla="*/ 269081 h 678656"/>
                <a:gd name="connsiteX2" fmla="*/ 561975 w 8434387"/>
                <a:gd name="connsiteY2" fmla="*/ 330993 h 678656"/>
                <a:gd name="connsiteX3" fmla="*/ 828675 w 8434387"/>
                <a:gd name="connsiteY3" fmla="*/ 383381 h 678656"/>
                <a:gd name="connsiteX4" fmla="*/ 1059656 w 8434387"/>
                <a:gd name="connsiteY4" fmla="*/ 473868 h 678656"/>
                <a:gd name="connsiteX5" fmla="*/ 1223963 w 8434387"/>
                <a:gd name="connsiteY5" fmla="*/ 540543 h 678656"/>
                <a:gd name="connsiteX6" fmla="*/ 1488281 w 8434387"/>
                <a:gd name="connsiteY6" fmla="*/ 592931 h 678656"/>
                <a:gd name="connsiteX7" fmla="*/ 1804988 w 8434387"/>
                <a:gd name="connsiteY7" fmla="*/ 640556 h 678656"/>
                <a:gd name="connsiteX8" fmla="*/ 2114550 w 8434387"/>
                <a:gd name="connsiteY8" fmla="*/ 659606 h 678656"/>
                <a:gd name="connsiteX9" fmla="*/ 2414588 w 8434387"/>
                <a:gd name="connsiteY9" fmla="*/ 678656 h 678656"/>
                <a:gd name="connsiteX10" fmla="*/ 2719388 w 8434387"/>
                <a:gd name="connsiteY10" fmla="*/ 678656 h 678656"/>
                <a:gd name="connsiteX11" fmla="*/ 3009900 w 8434387"/>
                <a:gd name="connsiteY11" fmla="*/ 654843 h 678656"/>
                <a:gd name="connsiteX12" fmla="*/ 3267075 w 8434387"/>
                <a:gd name="connsiteY12" fmla="*/ 607218 h 678656"/>
                <a:gd name="connsiteX13" fmla="*/ 3638550 w 8434387"/>
                <a:gd name="connsiteY13" fmla="*/ 592931 h 678656"/>
                <a:gd name="connsiteX14" fmla="*/ 3952875 w 8434387"/>
                <a:gd name="connsiteY14" fmla="*/ 569118 h 678656"/>
                <a:gd name="connsiteX15" fmla="*/ 8434387 w 8434387"/>
                <a:gd name="connsiteY15" fmla="*/ 564355 h 678656"/>
                <a:gd name="connsiteX16" fmla="*/ 8429625 w 8434387"/>
                <a:gd name="connsiteY16" fmla="*/ 550068 h 678656"/>
                <a:gd name="connsiteX17" fmla="*/ 3948112 w 8434387"/>
                <a:gd name="connsiteY17" fmla="*/ 535781 h 678656"/>
                <a:gd name="connsiteX18" fmla="*/ 3629024 w 8434387"/>
                <a:gd name="connsiteY18" fmla="*/ 559594 h 678656"/>
                <a:gd name="connsiteX19" fmla="*/ 3252786 w 8434387"/>
                <a:gd name="connsiteY19" fmla="*/ 569119 h 678656"/>
                <a:gd name="connsiteX20" fmla="*/ 2995611 w 8434387"/>
                <a:gd name="connsiteY20" fmla="*/ 611981 h 678656"/>
                <a:gd name="connsiteX21" fmla="*/ 2705099 w 8434387"/>
                <a:gd name="connsiteY21" fmla="*/ 635793 h 678656"/>
                <a:gd name="connsiteX22" fmla="*/ 2405062 w 8434387"/>
                <a:gd name="connsiteY22" fmla="*/ 631031 h 678656"/>
                <a:gd name="connsiteX23" fmla="*/ 2116930 w 8434387"/>
                <a:gd name="connsiteY23" fmla="*/ 609600 h 678656"/>
                <a:gd name="connsiteX24" fmla="*/ 1812130 w 8434387"/>
                <a:gd name="connsiteY24" fmla="*/ 585786 h 678656"/>
                <a:gd name="connsiteX25" fmla="*/ 1500187 w 8434387"/>
                <a:gd name="connsiteY25" fmla="*/ 526256 h 678656"/>
                <a:gd name="connsiteX26" fmla="*/ 1221580 w 8434387"/>
                <a:gd name="connsiteY26" fmla="*/ 464343 h 678656"/>
                <a:gd name="connsiteX27" fmla="*/ 907255 w 8434387"/>
                <a:gd name="connsiteY27" fmla="*/ 330993 h 678656"/>
                <a:gd name="connsiteX28" fmla="*/ 542925 w 8434387"/>
                <a:gd name="connsiteY28" fmla="*/ 188118 h 678656"/>
                <a:gd name="connsiteX29" fmla="*/ 192881 w 8434387"/>
                <a:gd name="connsiteY29" fmla="*/ 0 h 678656"/>
                <a:gd name="connsiteX0" fmla="*/ 0 w 8434387"/>
                <a:gd name="connsiteY0" fmla="*/ 2381 h 678656"/>
                <a:gd name="connsiteX1" fmla="*/ 0 w 8434387"/>
                <a:gd name="connsiteY1" fmla="*/ 269081 h 678656"/>
                <a:gd name="connsiteX2" fmla="*/ 561975 w 8434387"/>
                <a:gd name="connsiteY2" fmla="*/ 330993 h 678656"/>
                <a:gd name="connsiteX3" fmla="*/ 828675 w 8434387"/>
                <a:gd name="connsiteY3" fmla="*/ 383381 h 678656"/>
                <a:gd name="connsiteX4" fmla="*/ 1059656 w 8434387"/>
                <a:gd name="connsiteY4" fmla="*/ 473868 h 678656"/>
                <a:gd name="connsiteX5" fmla="*/ 1223963 w 8434387"/>
                <a:gd name="connsiteY5" fmla="*/ 540543 h 678656"/>
                <a:gd name="connsiteX6" fmla="*/ 1488281 w 8434387"/>
                <a:gd name="connsiteY6" fmla="*/ 592931 h 678656"/>
                <a:gd name="connsiteX7" fmla="*/ 1804988 w 8434387"/>
                <a:gd name="connsiteY7" fmla="*/ 640556 h 678656"/>
                <a:gd name="connsiteX8" fmla="*/ 2114550 w 8434387"/>
                <a:gd name="connsiteY8" fmla="*/ 659606 h 678656"/>
                <a:gd name="connsiteX9" fmla="*/ 2414588 w 8434387"/>
                <a:gd name="connsiteY9" fmla="*/ 678656 h 678656"/>
                <a:gd name="connsiteX10" fmla="*/ 2719388 w 8434387"/>
                <a:gd name="connsiteY10" fmla="*/ 678656 h 678656"/>
                <a:gd name="connsiteX11" fmla="*/ 3009900 w 8434387"/>
                <a:gd name="connsiteY11" fmla="*/ 654843 h 678656"/>
                <a:gd name="connsiteX12" fmla="*/ 3267075 w 8434387"/>
                <a:gd name="connsiteY12" fmla="*/ 607218 h 678656"/>
                <a:gd name="connsiteX13" fmla="*/ 3638550 w 8434387"/>
                <a:gd name="connsiteY13" fmla="*/ 592931 h 678656"/>
                <a:gd name="connsiteX14" fmla="*/ 3952875 w 8434387"/>
                <a:gd name="connsiteY14" fmla="*/ 569118 h 678656"/>
                <a:gd name="connsiteX15" fmla="*/ 8434387 w 8434387"/>
                <a:gd name="connsiteY15" fmla="*/ 564355 h 678656"/>
                <a:gd name="connsiteX16" fmla="*/ 8429625 w 8434387"/>
                <a:gd name="connsiteY16" fmla="*/ 550068 h 678656"/>
                <a:gd name="connsiteX17" fmla="*/ 3948112 w 8434387"/>
                <a:gd name="connsiteY17" fmla="*/ 535781 h 678656"/>
                <a:gd name="connsiteX18" fmla="*/ 3629024 w 8434387"/>
                <a:gd name="connsiteY18" fmla="*/ 559594 h 678656"/>
                <a:gd name="connsiteX19" fmla="*/ 3252786 w 8434387"/>
                <a:gd name="connsiteY19" fmla="*/ 569119 h 678656"/>
                <a:gd name="connsiteX20" fmla="*/ 2995611 w 8434387"/>
                <a:gd name="connsiteY20" fmla="*/ 611981 h 678656"/>
                <a:gd name="connsiteX21" fmla="*/ 2705099 w 8434387"/>
                <a:gd name="connsiteY21" fmla="*/ 635793 h 678656"/>
                <a:gd name="connsiteX22" fmla="*/ 2405062 w 8434387"/>
                <a:gd name="connsiteY22" fmla="*/ 631031 h 678656"/>
                <a:gd name="connsiteX23" fmla="*/ 2116930 w 8434387"/>
                <a:gd name="connsiteY23" fmla="*/ 609600 h 678656"/>
                <a:gd name="connsiteX24" fmla="*/ 1812130 w 8434387"/>
                <a:gd name="connsiteY24" fmla="*/ 585786 h 678656"/>
                <a:gd name="connsiteX25" fmla="*/ 1500187 w 8434387"/>
                <a:gd name="connsiteY25" fmla="*/ 526256 h 678656"/>
                <a:gd name="connsiteX26" fmla="*/ 1221580 w 8434387"/>
                <a:gd name="connsiteY26" fmla="*/ 464343 h 678656"/>
                <a:gd name="connsiteX27" fmla="*/ 907255 w 8434387"/>
                <a:gd name="connsiteY27" fmla="*/ 330993 h 678656"/>
                <a:gd name="connsiteX28" fmla="*/ 542925 w 8434387"/>
                <a:gd name="connsiteY28" fmla="*/ 188118 h 678656"/>
                <a:gd name="connsiteX29" fmla="*/ 192881 w 8434387"/>
                <a:gd name="connsiteY29" fmla="*/ 0 h 678656"/>
                <a:gd name="connsiteX30" fmla="*/ 0 w 8434387"/>
                <a:gd name="connsiteY30" fmla="*/ 2381 h 678656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561975 w 8434387"/>
                <a:gd name="connsiteY2" fmla="*/ 330994 h 678657"/>
                <a:gd name="connsiteX3" fmla="*/ 828675 w 8434387"/>
                <a:gd name="connsiteY3" fmla="*/ 383382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561975 w 8434387"/>
                <a:gd name="connsiteY2" fmla="*/ 330994 h 678657"/>
                <a:gd name="connsiteX3" fmla="*/ 828675 w 8434387"/>
                <a:gd name="connsiteY3" fmla="*/ 383382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561975 w 8434387"/>
                <a:gd name="connsiteY2" fmla="*/ 330994 h 678657"/>
                <a:gd name="connsiteX3" fmla="*/ 828675 w 8434387"/>
                <a:gd name="connsiteY3" fmla="*/ 383382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561975 w 8434387"/>
                <a:gd name="connsiteY2" fmla="*/ 330994 h 678657"/>
                <a:gd name="connsiteX3" fmla="*/ 828675 w 8434387"/>
                <a:gd name="connsiteY3" fmla="*/ 383382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28675 w 8434387"/>
                <a:gd name="connsiteY3" fmla="*/ 383382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28675 w 8434387"/>
                <a:gd name="connsiteY3" fmla="*/ 383382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28675 w 8434387"/>
                <a:gd name="connsiteY3" fmla="*/ 383382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23963 w 8434387"/>
                <a:gd name="connsiteY5" fmla="*/ 540544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26344 w 8434387"/>
                <a:gd name="connsiteY5" fmla="*/ 538162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26344 w 8434387"/>
                <a:gd name="connsiteY5" fmla="*/ 538162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26257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26344 w 8434387"/>
                <a:gd name="connsiteY5" fmla="*/ 538162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26344 w 8434387"/>
                <a:gd name="connsiteY5" fmla="*/ 538162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26344 w 8434387"/>
                <a:gd name="connsiteY5" fmla="*/ 538162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26344 w 8434387"/>
                <a:gd name="connsiteY5" fmla="*/ 538162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38250 w 8434387"/>
                <a:gd name="connsiteY5" fmla="*/ 535781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42925 w 8434387"/>
                <a:gd name="connsiteY28" fmla="*/ 188119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38250 w 8434387"/>
                <a:gd name="connsiteY5" fmla="*/ 535781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57212 w 8434387"/>
                <a:gd name="connsiteY28" fmla="*/ 180975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38250 w 8434387"/>
                <a:gd name="connsiteY5" fmla="*/ 535781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57212 w 8434387"/>
                <a:gd name="connsiteY28" fmla="*/ 180975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38250 w 8434387"/>
                <a:gd name="connsiteY5" fmla="*/ 535781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57212 w 8434387"/>
                <a:gd name="connsiteY28" fmla="*/ 180975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38250 w 8434387"/>
                <a:gd name="connsiteY5" fmla="*/ 535781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4550 w 8434387"/>
                <a:gd name="connsiteY8" fmla="*/ 659607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57212 w 8434387"/>
                <a:gd name="connsiteY28" fmla="*/ 180975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78657"/>
                <a:gd name="connsiteX1" fmla="*/ 0 w 8434387"/>
                <a:gd name="connsiteY1" fmla="*/ 269082 h 678657"/>
                <a:gd name="connsiteX2" fmla="*/ 497682 w 8434387"/>
                <a:gd name="connsiteY2" fmla="*/ 319088 h 678657"/>
                <a:gd name="connsiteX3" fmla="*/ 812006 w 8434387"/>
                <a:gd name="connsiteY3" fmla="*/ 385763 h 678657"/>
                <a:gd name="connsiteX4" fmla="*/ 1059656 w 8434387"/>
                <a:gd name="connsiteY4" fmla="*/ 473869 h 678657"/>
                <a:gd name="connsiteX5" fmla="*/ 1238250 w 8434387"/>
                <a:gd name="connsiteY5" fmla="*/ 535781 h 678657"/>
                <a:gd name="connsiteX6" fmla="*/ 1488281 w 8434387"/>
                <a:gd name="connsiteY6" fmla="*/ 592932 h 678657"/>
                <a:gd name="connsiteX7" fmla="*/ 1804988 w 8434387"/>
                <a:gd name="connsiteY7" fmla="*/ 640557 h 678657"/>
                <a:gd name="connsiteX8" fmla="*/ 2119313 w 8434387"/>
                <a:gd name="connsiteY8" fmla="*/ 666751 h 678657"/>
                <a:gd name="connsiteX9" fmla="*/ 2414588 w 8434387"/>
                <a:gd name="connsiteY9" fmla="*/ 678657 h 678657"/>
                <a:gd name="connsiteX10" fmla="*/ 2719388 w 8434387"/>
                <a:gd name="connsiteY10" fmla="*/ 678657 h 678657"/>
                <a:gd name="connsiteX11" fmla="*/ 3009900 w 8434387"/>
                <a:gd name="connsiteY11" fmla="*/ 654844 h 678657"/>
                <a:gd name="connsiteX12" fmla="*/ 3267075 w 8434387"/>
                <a:gd name="connsiteY12" fmla="*/ 607219 h 678657"/>
                <a:gd name="connsiteX13" fmla="*/ 3638550 w 8434387"/>
                <a:gd name="connsiteY13" fmla="*/ 592932 h 678657"/>
                <a:gd name="connsiteX14" fmla="*/ 3952875 w 8434387"/>
                <a:gd name="connsiteY14" fmla="*/ 569119 h 678657"/>
                <a:gd name="connsiteX15" fmla="*/ 8434387 w 8434387"/>
                <a:gd name="connsiteY15" fmla="*/ 564356 h 678657"/>
                <a:gd name="connsiteX16" fmla="*/ 8429625 w 8434387"/>
                <a:gd name="connsiteY16" fmla="*/ 550069 h 678657"/>
                <a:gd name="connsiteX17" fmla="*/ 3948112 w 8434387"/>
                <a:gd name="connsiteY17" fmla="*/ 535782 h 678657"/>
                <a:gd name="connsiteX18" fmla="*/ 3629024 w 8434387"/>
                <a:gd name="connsiteY18" fmla="*/ 559595 h 678657"/>
                <a:gd name="connsiteX19" fmla="*/ 3252786 w 8434387"/>
                <a:gd name="connsiteY19" fmla="*/ 569120 h 678657"/>
                <a:gd name="connsiteX20" fmla="*/ 2995611 w 8434387"/>
                <a:gd name="connsiteY20" fmla="*/ 611982 h 678657"/>
                <a:gd name="connsiteX21" fmla="*/ 2705099 w 8434387"/>
                <a:gd name="connsiteY21" fmla="*/ 635794 h 678657"/>
                <a:gd name="connsiteX22" fmla="*/ 2405062 w 8434387"/>
                <a:gd name="connsiteY22" fmla="*/ 631032 h 678657"/>
                <a:gd name="connsiteX23" fmla="*/ 2116930 w 8434387"/>
                <a:gd name="connsiteY23" fmla="*/ 609601 h 678657"/>
                <a:gd name="connsiteX24" fmla="*/ 1812130 w 8434387"/>
                <a:gd name="connsiteY24" fmla="*/ 585787 h 678657"/>
                <a:gd name="connsiteX25" fmla="*/ 1500187 w 8434387"/>
                <a:gd name="connsiteY25" fmla="*/ 535782 h 678657"/>
                <a:gd name="connsiteX26" fmla="*/ 1221580 w 8434387"/>
                <a:gd name="connsiteY26" fmla="*/ 464344 h 678657"/>
                <a:gd name="connsiteX27" fmla="*/ 907255 w 8434387"/>
                <a:gd name="connsiteY27" fmla="*/ 330994 h 678657"/>
                <a:gd name="connsiteX28" fmla="*/ 557212 w 8434387"/>
                <a:gd name="connsiteY28" fmla="*/ 180975 h 678657"/>
                <a:gd name="connsiteX29" fmla="*/ 192881 w 8434387"/>
                <a:gd name="connsiteY29" fmla="*/ 1 h 678657"/>
                <a:gd name="connsiteX30" fmla="*/ 195262 w 8434387"/>
                <a:gd name="connsiteY30" fmla="*/ 0 h 678657"/>
                <a:gd name="connsiteX31" fmla="*/ 0 w 8434387"/>
                <a:gd name="connsiteY31" fmla="*/ 2382 h 678657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16930 w 8434387"/>
                <a:gd name="connsiteY23" fmla="*/ 609601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16930 w 8434387"/>
                <a:gd name="connsiteY23" fmla="*/ 609601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16930 w 8434387"/>
                <a:gd name="connsiteY23" fmla="*/ 609601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16930 w 8434387"/>
                <a:gd name="connsiteY23" fmla="*/ 609601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16930 w 8434387"/>
                <a:gd name="connsiteY23" fmla="*/ 609601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16930 w 8434387"/>
                <a:gd name="connsiteY23" fmla="*/ 609601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16930 w 8434387"/>
                <a:gd name="connsiteY23" fmla="*/ 609601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16930 w 8434387"/>
                <a:gd name="connsiteY23" fmla="*/ 609601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21693 w 8434387"/>
                <a:gd name="connsiteY23" fmla="*/ 616745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21693 w 8434387"/>
                <a:gd name="connsiteY23" fmla="*/ 616745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21693 w 8434387"/>
                <a:gd name="connsiteY23" fmla="*/ 616745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21693 w 8434387"/>
                <a:gd name="connsiteY23" fmla="*/ 616745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21693 w 8434387"/>
                <a:gd name="connsiteY23" fmla="*/ 616745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0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21693 w 8434387"/>
                <a:gd name="connsiteY23" fmla="*/ 616745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8434387"/>
                <a:gd name="connsiteY0" fmla="*/ 2382 h 680948"/>
                <a:gd name="connsiteX1" fmla="*/ 2381 w 8434387"/>
                <a:gd name="connsiteY1" fmla="*/ 269082 h 680948"/>
                <a:gd name="connsiteX2" fmla="*/ 497682 w 8434387"/>
                <a:gd name="connsiteY2" fmla="*/ 319088 h 680948"/>
                <a:gd name="connsiteX3" fmla="*/ 812006 w 8434387"/>
                <a:gd name="connsiteY3" fmla="*/ 385763 h 680948"/>
                <a:gd name="connsiteX4" fmla="*/ 1059656 w 8434387"/>
                <a:gd name="connsiteY4" fmla="*/ 473869 h 680948"/>
                <a:gd name="connsiteX5" fmla="*/ 1238250 w 8434387"/>
                <a:gd name="connsiteY5" fmla="*/ 535781 h 680948"/>
                <a:gd name="connsiteX6" fmla="*/ 1488281 w 8434387"/>
                <a:gd name="connsiteY6" fmla="*/ 592932 h 680948"/>
                <a:gd name="connsiteX7" fmla="*/ 1804988 w 8434387"/>
                <a:gd name="connsiteY7" fmla="*/ 640557 h 680948"/>
                <a:gd name="connsiteX8" fmla="*/ 2119313 w 8434387"/>
                <a:gd name="connsiteY8" fmla="*/ 666751 h 680948"/>
                <a:gd name="connsiteX9" fmla="*/ 2414588 w 8434387"/>
                <a:gd name="connsiteY9" fmla="*/ 678657 h 680948"/>
                <a:gd name="connsiteX10" fmla="*/ 2719388 w 8434387"/>
                <a:gd name="connsiteY10" fmla="*/ 678657 h 680948"/>
                <a:gd name="connsiteX11" fmla="*/ 3009900 w 8434387"/>
                <a:gd name="connsiteY11" fmla="*/ 654844 h 680948"/>
                <a:gd name="connsiteX12" fmla="*/ 3267075 w 8434387"/>
                <a:gd name="connsiteY12" fmla="*/ 607219 h 680948"/>
                <a:gd name="connsiteX13" fmla="*/ 3638550 w 8434387"/>
                <a:gd name="connsiteY13" fmla="*/ 592932 h 680948"/>
                <a:gd name="connsiteX14" fmla="*/ 3952875 w 8434387"/>
                <a:gd name="connsiteY14" fmla="*/ 569119 h 680948"/>
                <a:gd name="connsiteX15" fmla="*/ 8434387 w 8434387"/>
                <a:gd name="connsiteY15" fmla="*/ 564356 h 680948"/>
                <a:gd name="connsiteX16" fmla="*/ 8429625 w 8434387"/>
                <a:gd name="connsiteY16" fmla="*/ 550069 h 680948"/>
                <a:gd name="connsiteX17" fmla="*/ 3948112 w 8434387"/>
                <a:gd name="connsiteY17" fmla="*/ 535782 h 680948"/>
                <a:gd name="connsiteX18" fmla="*/ 3629024 w 8434387"/>
                <a:gd name="connsiteY18" fmla="*/ 559595 h 680948"/>
                <a:gd name="connsiteX19" fmla="*/ 3252786 w 8434387"/>
                <a:gd name="connsiteY19" fmla="*/ 569120 h 680948"/>
                <a:gd name="connsiteX20" fmla="*/ 2995611 w 8434387"/>
                <a:gd name="connsiteY20" fmla="*/ 611982 h 680948"/>
                <a:gd name="connsiteX21" fmla="*/ 2705099 w 8434387"/>
                <a:gd name="connsiteY21" fmla="*/ 635794 h 680948"/>
                <a:gd name="connsiteX22" fmla="*/ 2405062 w 8434387"/>
                <a:gd name="connsiteY22" fmla="*/ 631032 h 680948"/>
                <a:gd name="connsiteX23" fmla="*/ 2121693 w 8434387"/>
                <a:gd name="connsiteY23" fmla="*/ 616745 h 680948"/>
                <a:gd name="connsiteX24" fmla="*/ 1812130 w 8434387"/>
                <a:gd name="connsiteY24" fmla="*/ 585787 h 680948"/>
                <a:gd name="connsiteX25" fmla="*/ 1500187 w 8434387"/>
                <a:gd name="connsiteY25" fmla="*/ 535782 h 680948"/>
                <a:gd name="connsiteX26" fmla="*/ 1221580 w 8434387"/>
                <a:gd name="connsiteY26" fmla="*/ 464344 h 680948"/>
                <a:gd name="connsiteX27" fmla="*/ 907255 w 8434387"/>
                <a:gd name="connsiteY27" fmla="*/ 330994 h 680948"/>
                <a:gd name="connsiteX28" fmla="*/ 557212 w 8434387"/>
                <a:gd name="connsiteY28" fmla="*/ 180975 h 680948"/>
                <a:gd name="connsiteX29" fmla="*/ 192881 w 8434387"/>
                <a:gd name="connsiteY29" fmla="*/ 1 h 680948"/>
                <a:gd name="connsiteX30" fmla="*/ 195262 w 8434387"/>
                <a:gd name="connsiteY30" fmla="*/ 0 h 680948"/>
                <a:gd name="connsiteX31" fmla="*/ 0 w 8434387"/>
                <a:gd name="connsiteY31" fmla="*/ 2382 h 680948"/>
                <a:gd name="connsiteX0" fmla="*/ 0 w 10582275"/>
                <a:gd name="connsiteY0" fmla="*/ 2382 h 680948"/>
                <a:gd name="connsiteX1" fmla="*/ 2381 w 10582275"/>
                <a:gd name="connsiteY1" fmla="*/ 269082 h 680948"/>
                <a:gd name="connsiteX2" fmla="*/ 497682 w 10582275"/>
                <a:gd name="connsiteY2" fmla="*/ 319088 h 680948"/>
                <a:gd name="connsiteX3" fmla="*/ 812006 w 10582275"/>
                <a:gd name="connsiteY3" fmla="*/ 385763 h 680948"/>
                <a:gd name="connsiteX4" fmla="*/ 1059656 w 10582275"/>
                <a:gd name="connsiteY4" fmla="*/ 473869 h 680948"/>
                <a:gd name="connsiteX5" fmla="*/ 1238250 w 10582275"/>
                <a:gd name="connsiteY5" fmla="*/ 535781 h 680948"/>
                <a:gd name="connsiteX6" fmla="*/ 1488281 w 10582275"/>
                <a:gd name="connsiteY6" fmla="*/ 592932 h 680948"/>
                <a:gd name="connsiteX7" fmla="*/ 1804988 w 10582275"/>
                <a:gd name="connsiteY7" fmla="*/ 640557 h 680948"/>
                <a:gd name="connsiteX8" fmla="*/ 2119313 w 10582275"/>
                <a:gd name="connsiteY8" fmla="*/ 666751 h 680948"/>
                <a:gd name="connsiteX9" fmla="*/ 2414588 w 10582275"/>
                <a:gd name="connsiteY9" fmla="*/ 678657 h 680948"/>
                <a:gd name="connsiteX10" fmla="*/ 2719388 w 10582275"/>
                <a:gd name="connsiteY10" fmla="*/ 678657 h 680948"/>
                <a:gd name="connsiteX11" fmla="*/ 3009900 w 10582275"/>
                <a:gd name="connsiteY11" fmla="*/ 654844 h 680948"/>
                <a:gd name="connsiteX12" fmla="*/ 3267075 w 10582275"/>
                <a:gd name="connsiteY12" fmla="*/ 607219 h 680948"/>
                <a:gd name="connsiteX13" fmla="*/ 3638550 w 10582275"/>
                <a:gd name="connsiteY13" fmla="*/ 592932 h 680948"/>
                <a:gd name="connsiteX14" fmla="*/ 3952875 w 10582275"/>
                <a:gd name="connsiteY14" fmla="*/ 569119 h 680948"/>
                <a:gd name="connsiteX15" fmla="*/ 8434387 w 10582275"/>
                <a:gd name="connsiteY15" fmla="*/ 564356 h 680948"/>
                <a:gd name="connsiteX16" fmla="*/ 10582275 w 10582275"/>
                <a:gd name="connsiteY16" fmla="*/ 540544 h 680948"/>
                <a:gd name="connsiteX17" fmla="*/ 3948112 w 10582275"/>
                <a:gd name="connsiteY17" fmla="*/ 535782 h 680948"/>
                <a:gd name="connsiteX18" fmla="*/ 3629024 w 10582275"/>
                <a:gd name="connsiteY18" fmla="*/ 559595 h 680948"/>
                <a:gd name="connsiteX19" fmla="*/ 3252786 w 10582275"/>
                <a:gd name="connsiteY19" fmla="*/ 569120 h 680948"/>
                <a:gd name="connsiteX20" fmla="*/ 2995611 w 10582275"/>
                <a:gd name="connsiteY20" fmla="*/ 611982 h 680948"/>
                <a:gd name="connsiteX21" fmla="*/ 2705099 w 10582275"/>
                <a:gd name="connsiteY21" fmla="*/ 635794 h 680948"/>
                <a:gd name="connsiteX22" fmla="*/ 2405062 w 10582275"/>
                <a:gd name="connsiteY22" fmla="*/ 631032 h 680948"/>
                <a:gd name="connsiteX23" fmla="*/ 2121693 w 10582275"/>
                <a:gd name="connsiteY23" fmla="*/ 616745 h 680948"/>
                <a:gd name="connsiteX24" fmla="*/ 1812130 w 10582275"/>
                <a:gd name="connsiteY24" fmla="*/ 585787 h 680948"/>
                <a:gd name="connsiteX25" fmla="*/ 1500187 w 10582275"/>
                <a:gd name="connsiteY25" fmla="*/ 535782 h 680948"/>
                <a:gd name="connsiteX26" fmla="*/ 1221580 w 10582275"/>
                <a:gd name="connsiteY26" fmla="*/ 464344 h 680948"/>
                <a:gd name="connsiteX27" fmla="*/ 907255 w 10582275"/>
                <a:gd name="connsiteY27" fmla="*/ 330994 h 680948"/>
                <a:gd name="connsiteX28" fmla="*/ 557212 w 10582275"/>
                <a:gd name="connsiteY28" fmla="*/ 180975 h 680948"/>
                <a:gd name="connsiteX29" fmla="*/ 192881 w 10582275"/>
                <a:gd name="connsiteY29" fmla="*/ 1 h 680948"/>
                <a:gd name="connsiteX30" fmla="*/ 195262 w 10582275"/>
                <a:gd name="connsiteY30" fmla="*/ 0 h 680948"/>
                <a:gd name="connsiteX31" fmla="*/ 0 w 10582275"/>
                <a:gd name="connsiteY31" fmla="*/ 2382 h 680948"/>
                <a:gd name="connsiteX0" fmla="*/ 0 w 10582275"/>
                <a:gd name="connsiteY0" fmla="*/ 2382 h 680948"/>
                <a:gd name="connsiteX1" fmla="*/ 2381 w 10582275"/>
                <a:gd name="connsiteY1" fmla="*/ 269082 h 680948"/>
                <a:gd name="connsiteX2" fmla="*/ 497682 w 10582275"/>
                <a:gd name="connsiteY2" fmla="*/ 319088 h 680948"/>
                <a:gd name="connsiteX3" fmla="*/ 812006 w 10582275"/>
                <a:gd name="connsiteY3" fmla="*/ 385763 h 680948"/>
                <a:gd name="connsiteX4" fmla="*/ 1059656 w 10582275"/>
                <a:gd name="connsiteY4" fmla="*/ 473869 h 680948"/>
                <a:gd name="connsiteX5" fmla="*/ 1238250 w 10582275"/>
                <a:gd name="connsiteY5" fmla="*/ 535781 h 680948"/>
                <a:gd name="connsiteX6" fmla="*/ 1488281 w 10582275"/>
                <a:gd name="connsiteY6" fmla="*/ 592932 h 680948"/>
                <a:gd name="connsiteX7" fmla="*/ 1804988 w 10582275"/>
                <a:gd name="connsiteY7" fmla="*/ 640557 h 680948"/>
                <a:gd name="connsiteX8" fmla="*/ 2119313 w 10582275"/>
                <a:gd name="connsiteY8" fmla="*/ 666751 h 680948"/>
                <a:gd name="connsiteX9" fmla="*/ 2414588 w 10582275"/>
                <a:gd name="connsiteY9" fmla="*/ 678657 h 680948"/>
                <a:gd name="connsiteX10" fmla="*/ 2719388 w 10582275"/>
                <a:gd name="connsiteY10" fmla="*/ 678657 h 680948"/>
                <a:gd name="connsiteX11" fmla="*/ 3009900 w 10582275"/>
                <a:gd name="connsiteY11" fmla="*/ 654844 h 680948"/>
                <a:gd name="connsiteX12" fmla="*/ 3267075 w 10582275"/>
                <a:gd name="connsiteY12" fmla="*/ 607219 h 680948"/>
                <a:gd name="connsiteX13" fmla="*/ 3638550 w 10582275"/>
                <a:gd name="connsiteY13" fmla="*/ 592932 h 680948"/>
                <a:gd name="connsiteX14" fmla="*/ 3952875 w 10582275"/>
                <a:gd name="connsiteY14" fmla="*/ 569119 h 680948"/>
                <a:gd name="connsiteX15" fmla="*/ 10572750 w 10582275"/>
                <a:gd name="connsiteY15" fmla="*/ 564356 h 680948"/>
                <a:gd name="connsiteX16" fmla="*/ 10582275 w 10582275"/>
                <a:gd name="connsiteY16" fmla="*/ 540544 h 680948"/>
                <a:gd name="connsiteX17" fmla="*/ 3948112 w 10582275"/>
                <a:gd name="connsiteY17" fmla="*/ 535782 h 680948"/>
                <a:gd name="connsiteX18" fmla="*/ 3629024 w 10582275"/>
                <a:gd name="connsiteY18" fmla="*/ 559595 h 680948"/>
                <a:gd name="connsiteX19" fmla="*/ 3252786 w 10582275"/>
                <a:gd name="connsiteY19" fmla="*/ 569120 h 680948"/>
                <a:gd name="connsiteX20" fmla="*/ 2995611 w 10582275"/>
                <a:gd name="connsiteY20" fmla="*/ 611982 h 680948"/>
                <a:gd name="connsiteX21" fmla="*/ 2705099 w 10582275"/>
                <a:gd name="connsiteY21" fmla="*/ 635794 h 680948"/>
                <a:gd name="connsiteX22" fmla="*/ 2405062 w 10582275"/>
                <a:gd name="connsiteY22" fmla="*/ 631032 h 680948"/>
                <a:gd name="connsiteX23" fmla="*/ 2121693 w 10582275"/>
                <a:gd name="connsiteY23" fmla="*/ 616745 h 680948"/>
                <a:gd name="connsiteX24" fmla="*/ 1812130 w 10582275"/>
                <a:gd name="connsiteY24" fmla="*/ 585787 h 680948"/>
                <a:gd name="connsiteX25" fmla="*/ 1500187 w 10582275"/>
                <a:gd name="connsiteY25" fmla="*/ 535782 h 680948"/>
                <a:gd name="connsiteX26" fmla="*/ 1221580 w 10582275"/>
                <a:gd name="connsiteY26" fmla="*/ 464344 h 680948"/>
                <a:gd name="connsiteX27" fmla="*/ 907255 w 10582275"/>
                <a:gd name="connsiteY27" fmla="*/ 330994 h 680948"/>
                <a:gd name="connsiteX28" fmla="*/ 557212 w 10582275"/>
                <a:gd name="connsiteY28" fmla="*/ 180975 h 680948"/>
                <a:gd name="connsiteX29" fmla="*/ 192881 w 10582275"/>
                <a:gd name="connsiteY29" fmla="*/ 1 h 680948"/>
                <a:gd name="connsiteX30" fmla="*/ 195262 w 10582275"/>
                <a:gd name="connsiteY30" fmla="*/ 0 h 680948"/>
                <a:gd name="connsiteX31" fmla="*/ 0 w 10582275"/>
                <a:gd name="connsiteY31" fmla="*/ 2382 h 68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582275" h="680948">
                  <a:moveTo>
                    <a:pt x="0" y="2382"/>
                  </a:moveTo>
                  <a:cubicBezTo>
                    <a:pt x="794" y="91282"/>
                    <a:pt x="1587" y="180182"/>
                    <a:pt x="2381" y="269082"/>
                  </a:cubicBezTo>
                  <a:cubicBezTo>
                    <a:pt x="127000" y="283370"/>
                    <a:pt x="362745" y="299641"/>
                    <a:pt x="497682" y="319088"/>
                  </a:cubicBezTo>
                  <a:cubicBezTo>
                    <a:pt x="632619" y="338535"/>
                    <a:pt x="729059" y="361950"/>
                    <a:pt x="812006" y="385763"/>
                  </a:cubicBezTo>
                  <a:lnTo>
                    <a:pt x="1059656" y="473869"/>
                  </a:lnTo>
                  <a:cubicBezTo>
                    <a:pt x="1128315" y="499666"/>
                    <a:pt x="1150143" y="511175"/>
                    <a:pt x="1238250" y="535781"/>
                  </a:cubicBezTo>
                  <a:cubicBezTo>
                    <a:pt x="1326357" y="560387"/>
                    <a:pt x="1391444" y="576263"/>
                    <a:pt x="1488281" y="592932"/>
                  </a:cubicBezTo>
                  <a:cubicBezTo>
                    <a:pt x="1593850" y="608807"/>
                    <a:pt x="1699816" y="628254"/>
                    <a:pt x="1804988" y="640557"/>
                  </a:cubicBezTo>
                  <a:cubicBezTo>
                    <a:pt x="1910160" y="652860"/>
                    <a:pt x="2017713" y="660401"/>
                    <a:pt x="2119313" y="666751"/>
                  </a:cubicBezTo>
                  <a:lnTo>
                    <a:pt x="2414588" y="678657"/>
                  </a:lnTo>
                  <a:cubicBezTo>
                    <a:pt x="2514600" y="680641"/>
                    <a:pt x="2620169" y="682626"/>
                    <a:pt x="2719388" y="678657"/>
                  </a:cubicBezTo>
                  <a:cubicBezTo>
                    <a:pt x="2818607" y="674688"/>
                    <a:pt x="2918619" y="666750"/>
                    <a:pt x="3009900" y="654844"/>
                  </a:cubicBezTo>
                  <a:cubicBezTo>
                    <a:pt x="3095625" y="638969"/>
                    <a:pt x="3202781" y="615950"/>
                    <a:pt x="3267075" y="607219"/>
                  </a:cubicBezTo>
                  <a:cubicBezTo>
                    <a:pt x="3331369" y="598488"/>
                    <a:pt x="3533775" y="600870"/>
                    <a:pt x="3638550" y="592932"/>
                  </a:cubicBezTo>
                  <a:lnTo>
                    <a:pt x="3952875" y="569119"/>
                  </a:lnTo>
                  <a:cubicBezTo>
                    <a:pt x="4005263" y="563563"/>
                    <a:pt x="10572750" y="566340"/>
                    <a:pt x="10572750" y="564356"/>
                  </a:cubicBezTo>
                  <a:lnTo>
                    <a:pt x="10582275" y="540544"/>
                  </a:lnTo>
                  <a:lnTo>
                    <a:pt x="3948112" y="535782"/>
                  </a:lnTo>
                  <a:lnTo>
                    <a:pt x="3629024" y="559595"/>
                  </a:lnTo>
                  <a:cubicBezTo>
                    <a:pt x="3522661" y="567533"/>
                    <a:pt x="3358355" y="560389"/>
                    <a:pt x="3252786" y="569120"/>
                  </a:cubicBezTo>
                  <a:cubicBezTo>
                    <a:pt x="3167457" y="584201"/>
                    <a:pt x="3061096" y="600472"/>
                    <a:pt x="2995611" y="611982"/>
                  </a:cubicBezTo>
                  <a:cubicBezTo>
                    <a:pt x="2930126" y="623492"/>
                    <a:pt x="2703611" y="636290"/>
                    <a:pt x="2705099" y="635794"/>
                  </a:cubicBezTo>
                  <a:cubicBezTo>
                    <a:pt x="2657474" y="639366"/>
                    <a:pt x="2404070" y="631528"/>
                    <a:pt x="2405062" y="631032"/>
                  </a:cubicBezTo>
                  <a:cubicBezTo>
                    <a:pt x="2355850" y="630238"/>
                    <a:pt x="2208213" y="622302"/>
                    <a:pt x="2121693" y="616745"/>
                  </a:cubicBezTo>
                  <a:cubicBezTo>
                    <a:pt x="2035173" y="611188"/>
                    <a:pt x="1915318" y="596106"/>
                    <a:pt x="1812130" y="585787"/>
                  </a:cubicBezTo>
                  <a:cubicBezTo>
                    <a:pt x="1709340" y="573484"/>
                    <a:pt x="1568846" y="552053"/>
                    <a:pt x="1500187" y="535782"/>
                  </a:cubicBezTo>
                  <a:cubicBezTo>
                    <a:pt x="1431528" y="519511"/>
                    <a:pt x="1326355" y="508794"/>
                    <a:pt x="1221580" y="464344"/>
                  </a:cubicBezTo>
                  <a:lnTo>
                    <a:pt x="907255" y="330994"/>
                  </a:lnTo>
                  <a:cubicBezTo>
                    <a:pt x="794146" y="284957"/>
                    <a:pt x="637380" y="217486"/>
                    <a:pt x="557212" y="180975"/>
                  </a:cubicBezTo>
                  <a:cubicBezTo>
                    <a:pt x="477044" y="144464"/>
                    <a:pt x="193377" y="993"/>
                    <a:pt x="192881" y="1"/>
                  </a:cubicBezTo>
                  <a:lnTo>
                    <a:pt x="195262" y="0"/>
                  </a:lnTo>
                  <a:lnTo>
                    <a:pt x="0" y="23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C1C21"/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2AF4E029-4E94-23ED-E71C-D90AD7051E79}"/>
                </a:ext>
              </a:extLst>
            </p:cNvPr>
            <p:cNvSpPr/>
            <p:nvPr/>
          </p:nvSpPr>
          <p:spPr>
            <a:xfrm>
              <a:off x="1577975" y="3647628"/>
              <a:ext cx="10572750" cy="894906"/>
            </a:xfrm>
            <a:custGeom>
              <a:avLst/>
              <a:gdLst>
                <a:gd name="connsiteX0" fmla="*/ 0 w 3575050"/>
                <a:gd name="connsiteY0" fmla="*/ 0 h 635000"/>
                <a:gd name="connsiteX1" fmla="*/ 200025 w 3575050"/>
                <a:gd name="connsiteY1" fmla="*/ 22225 h 635000"/>
                <a:gd name="connsiteX2" fmla="*/ 850900 w 3575050"/>
                <a:gd name="connsiteY2" fmla="*/ 327025 h 635000"/>
                <a:gd name="connsiteX3" fmla="*/ 1235075 w 3575050"/>
                <a:gd name="connsiteY3" fmla="*/ 485775 h 635000"/>
                <a:gd name="connsiteX4" fmla="*/ 1758950 w 3575050"/>
                <a:gd name="connsiteY4" fmla="*/ 587375 h 635000"/>
                <a:gd name="connsiteX5" fmla="*/ 2073275 w 3575050"/>
                <a:gd name="connsiteY5" fmla="*/ 615950 h 635000"/>
                <a:gd name="connsiteX6" fmla="*/ 2371725 w 3575050"/>
                <a:gd name="connsiteY6" fmla="*/ 635000 h 635000"/>
                <a:gd name="connsiteX7" fmla="*/ 2679700 w 3575050"/>
                <a:gd name="connsiteY7" fmla="*/ 635000 h 635000"/>
                <a:gd name="connsiteX8" fmla="*/ 2936875 w 3575050"/>
                <a:gd name="connsiteY8" fmla="*/ 615950 h 635000"/>
                <a:gd name="connsiteX9" fmla="*/ 3225800 w 3575050"/>
                <a:gd name="connsiteY9" fmla="*/ 568325 h 635000"/>
                <a:gd name="connsiteX10" fmla="*/ 3575050 w 3575050"/>
                <a:gd name="connsiteY10" fmla="*/ 561975 h 635000"/>
                <a:gd name="connsiteX0" fmla="*/ 0 w 3599168"/>
                <a:gd name="connsiteY0" fmla="*/ 0 h 635000"/>
                <a:gd name="connsiteX1" fmla="*/ 200025 w 3599168"/>
                <a:gd name="connsiteY1" fmla="*/ 22225 h 635000"/>
                <a:gd name="connsiteX2" fmla="*/ 850900 w 3599168"/>
                <a:gd name="connsiteY2" fmla="*/ 327025 h 635000"/>
                <a:gd name="connsiteX3" fmla="*/ 1235075 w 3599168"/>
                <a:gd name="connsiteY3" fmla="*/ 485775 h 635000"/>
                <a:gd name="connsiteX4" fmla="*/ 1758950 w 3599168"/>
                <a:gd name="connsiteY4" fmla="*/ 587375 h 635000"/>
                <a:gd name="connsiteX5" fmla="*/ 2073275 w 3599168"/>
                <a:gd name="connsiteY5" fmla="*/ 615950 h 635000"/>
                <a:gd name="connsiteX6" fmla="*/ 2371725 w 3599168"/>
                <a:gd name="connsiteY6" fmla="*/ 635000 h 635000"/>
                <a:gd name="connsiteX7" fmla="*/ 2679700 w 3599168"/>
                <a:gd name="connsiteY7" fmla="*/ 635000 h 635000"/>
                <a:gd name="connsiteX8" fmla="*/ 2936875 w 3599168"/>
                <a:gd name="connsiteY8" fmla="*/ 615950 h 635000"/>
                <a:gd name="connsiteX9" fmla="*/ 3225800 w 3599168"/>
                <a:gd name="connsiteY9" fmla="*/ 568325 h 635000"/>
                <a:gd name="connsiteX10" fmla="*/ 3575050 w 3599168"/>
                <a:gd name="connsiteY10" fmla="*/ 561975 h 635000"/>
                <a:gd name="connsiteX11" fmla="*/ 3568700 w 3599168"/>
                <a:gd name="connsiteY11" fmla="*/ 565150 h 635000"/>
                <a:gd name="connsiteX0" fmla="*/ 0 w 3930654"/>
                <a:gd name="connsiteY0" fmla="*/ 0 h 635000"/>
                <a:gd name="connsiteX1" fmla="*/ 200025 w 3930654"/>
                <a:gd name="connsiteY1" fmla="*/ 22225 h 635000"/>
                <a:gd name="connsiteX2" fmla="*/ 850900 w 3930654"/>
                <a:gd name="connsiteY2" fmla="*/ 327025 h 635000"/>
                <a:gd name="connsiteX3" fmla="*/ 1235075 w 3930654"/>
                <a:gd name="connsiteY3" fmla="*/ 485775 h 635000"/>
                <a:gd name="connsiteX4" fmla="*/ 1758950 w 3930654"/>
                <a:gd name="connsiteY4" fmla="*/ 587375 h 635000"/>
                <a:gd name="connsiteX5" fmla="*/ 2073275 w 3930654"/>
                <a:gd name="connsiteY5" fmla="*/ 615950 h 635000"/>
                <a:gd name="connsiteX6" fmla="*/ 2371725 w 3930654"/>
                <a:gd name="connsiteY6" fmla="*/ 635000 h 635000"/>
                <a:gd name="connsiteX7" fmla="*/ 2679700 w 3930654"/>
                <a:gd name="connsiteY7" fmla="*/ 635000 h 635000"/>
                <a:gd name="connsiteX8" fmla="*/ 2936875 w 3930654"/>
                <a:gd name="connsiteY8" fmla="*/ 615950 h 635000"/>
                <a:gd name="connsiteX9" fmla="*/ 3225800 w 3930654"/>
                <a:gd name="connsiteY9" fmla="*/ 568325 h 635000"/>
                <a:gd name="connsiteX10" fmla="*/ 3575050 w 3930654"/>
                <a:gd name="connsiteY10" fmla="*/ 561975 h 635000"/>
                <a:gd name="connsiteX11" fmla="*/ 3930650 w 3930654"/>
                <a:gd name="connsiteY11" fmla="*/ 536575 h 635000"/>
                <a:gd name="connsiteX0" fmla="*/ 0 w 3956990"/>
                <a:gd name="connsiteY0" fmla="*/ 0 h 635000"/>
                <a:gd name="connsiteX1" fmla="*/ 200025 w 3956990"/>
                <a:gd name="connsiteY1" fmla="*/ 22225 h 635000"/>
                <a:gd name="connsiteX2" fmla="*/ 850900 w 3956990"/>
                <a:gd name="connsiteY2" fmla="*/ 327025 h 635000"/>
                <a:gd name="connsiteX3" fmla="*/ 1235075 w 3956990"/>
                <a:gd name="connsiteY3" fmla="*/ 485775 h 635000"/>
                <a:gd name="connsiteX4" fmla="*/ 1758950 w 3956990"/>
                <a:gd name="connsiteY4" fmla="*/ 587375 h 635000"/>
                <a:gd name="connsiteX5" fmla="*/ 2073275 w 3956990"/>
                <a:gd name="connsiteY5" fmla="*/ 615950 h 635000"/>
                <a:gd name="connsiteX6" fmla="*/ 2371725 w 3956990"/>
                <a:gd name="connsiteY6" fmla="*/ 635000 h 635000"/>
                <a:gd name="connsiteX7" fmla="*/ 2679700 w 3956990"/>
                <a:gd name="connsiteY7" fmla="*/ 635000 h 635000"/>
                <a:gd name="connsiteX8" fmla="*/ 2936875 w 3956990"/>
                <a:gd name="connsiteY8" fmla="*/ 615950 h 635000"/>
                <a:gd name="connsiteX9" fmla="*/ 3225800 w 3956990"/>
                <a:gd name="connsiteY9" fmla="*/ 568325 h 635000"/>
                <a:gd name="connsiteX10" fmla="*/ 3575050 w 3956990"/>
                <a:gd name="connsiteY10" fmla="*/ 561975 h 635000"/>
                <a:gd name="connsiteX11" fmla="*/ 3930650 w 3956990"/>
                <a:gd name="connsiteY11" fmla="*/ 536575 h 635000"/>
                <a:gd name="connsiteX12" fmla="*/ 3930650 w 3956990"/>
                <a:gd name="connsiteY12" fmla="*/ 539750 h 635000"/>
                <a:gd name="connsiteX0" fmla="*/ 0 w 8401050"/>
                <a:gd name="connsiteY0" fmla="*/ 0 h 635000"/>
                <a:gd name="connsiteX1" fmla="*/ 200025 w 8401050"/>
                <a:gd name="connsiteY1" fmla="*/ 22225 h 635000"/>
                <a:gd name="connsiteX2" fmla="*/ 850900 w 8401050"/>
                <a:gd name="connsiteY2" fmla="*/ 327025 h 635000"/>
                <a:gd name="connsiteX3" fmla="*/ 1235075 w 8401050"/>
                <a:gd name="connsiteY3" fmla="*/ 485775 h 635000"/>
                <a:gd name="connsiteX4" fmla="*/ 1758950 w 8401050"/>
                <a:gd name="connsiteY4" fmla="*/ 587375 h 635000"/>
                <a:gd name="connsiteX5" fmla="*/ 2073275 w 8401050"/>
                <a:gd name="connsiteY5" fmla="*/ 615950 h 635000"/>
                <a:gd name="connsiteX6" fmla="*/ 2371725 w 8401050"/>
                <a:gd name="connsiteY6" fmla="*/ 635000 h 635000"/>
                <a:gd name="connsiteX7" fmla="*/ 2679700 w 8401050"/>
                <a:gd name="connsiteY7" fmla="*/ 635000 h 635000"/>
                <a:gd name="connsiteX8" fmla="*/ 2936875 w 8401050"/>
                <a:gd name="connsiteY8" fmla="*/ 615950 h 635000"/>
                <a:gd name="connsiteX9" fmla="*/ 3225800 w 8401050"/>
                <a:gd name="connsiteY9" fmla="*/ 568325 h 635000"/>
                <a:gd name="connsiteX10" fmla="*/ 3575050 w 8401050"/>
                <a:gd name="connsiteY10" fmla="*/ 561975 h 635000"/>
                <a:gd name="connsiteX11" fmla="*/ 3930650 w 8401050"/>
                <a:gd name="connsiteY11" fmla="*/ 536575 h 635000"/>
                <a:gd name="connsiteX12" fmla="*/ 8401050 w 8401050"/>
                <a:gd name="connsiteY12" fmla="*/ 549275 h 635000"/>
                <a:gd name="connsiteX0" fmla="*/ 0 w 8397875"/>
                <a:gd name="connsiteY0" fmla="*/ 0 h 635000"/>
                <a:gd name="connsiteX1" fmla="*/ 200025 w 8397875"/>
                <a:gd name="connsiteY1" fmla="*/ 22225 h 635000"/>
                <a:gd name="connsiteX2" fmla="*/ 850900 w 8397875"/>
                <a:gd name="connsiteY2" fmla="*/ 327025 h 635000"/>
                <a:gd name="connsiteX3" fmla="*/ 1235075 w 8397875"/>
                <a:gd name="connsiteY3" fmla="*/ 485775 h 635000"/>
                <a:gd name="connsiteX4" fmla="*/ 1758950 w 8397875"/>
                <a:gd name="connsiteY4" fmla="*/ 587375 h 635000"/>
                <a:gd name="connsiteX5" fmla="*/ 2073275 w 8397875"/>
                <a:gd name="connsiteY5" fmla="*/ 615950 h 635000"/>
                <a:gd name="connsiteX6" fmla="*/ 2371725 w 8397875"/>
                <a:gd name="connsiteY6" fmla="*/ 635000 h 635000"/>
                <a:gd name="connsiteX7" fmla="*/ 2679700 w 8397875"/>
                <a:gd name="connsiteY7" fmla="*/ 635000 h 635000"/>
                <a:gd name="connsiteX8" fmla="*/ 2936875 w 8397875"/>
                <a:gd name="connsiteY8" fmla="*/ 615950 h 635000"/>
                <a:gd name="connsiteX9" fmla="*/ 3225800 w 8397875"/>
                <a:gd name="connsiteY9" fmla="*/ 568325 h 635000"/>
                <a:gd name="connsiteX10" fmla="*/ 3575050 w 8397875"/>
                <a:gd name="connsiteY10" fmla="*/ 561975 h 635000"/>
                <a:gd name="connsiteX11" fmla="*/ 3930650 w 8397875"/>
                <a:gd name="connsiteY11" fmla="*/ 536575 h 635000"/>
                <a:gd name="connsiteX12" fmla="*/ 8397875 w 8397875"/>
                <a:gd name="connsiteY12" fmla="*/ 549275 h 635000"/>
                <a:gd name="connsiteX0" fmla="*/ 0 w 8397875"/>
                <a:gd name="connsiteY0" fmla="*/ 0 h 635000"/>
                <a:gd name="connsiteX1" fmla="*/ 200025 w 8397875"/>
                <a:gd name="connsiteY1" fmla="*/ 22225 h 635000"/>
                <a:gd name="connsiteX2" fmla="*/ 850900 w 8397875"/>
                <a:gd name="connsiteY2" fmla="*/ 327025 h 635000"/>
                <a:gd name="connsiteX3" fmla="*/ 1235075 w 8397875"/>
                <a:gd name="connsiteY3" fmla="*/ 485775 h 635000"/>
                <a:gd name="connsiteX4" fmla="*/ 1758950 w 8397875"/>
                <a:gd name="connsiteY4" fmla="*/ 587375 h 635000"/>
                <a:gd name="connsiteX5" fmla="*/ 2073275 w 8397875"/>
                <a:gd name="connsiteY5" fmla="*/ 615950 h 635000"/>
                <a:gd name="connsiteX6" fmla="*/ 2371725 w 8397875"/>
                <a:gd name="connsiteY6" fmla="*/ 635000 h 635000"/>
                <a:gd name="connsiteX7" fmla="*/ 2679700 w 8397875"/>
                <a:gd name="connsiteY7" fmla="*/ 635000 h 635000"/>
                <a:gd name="connsiteX8" fmla="*/ 2936875 w 8397875"/>
                <a:gd name="connsiteY8" fmla="*/ 615950 h 635000"/>
                <a:gd name="connsiteX9" fmla="*/ 3225800 w 8397875"/>
                <a:gd name="connsiteY9" fmla="*/ 568325 h 635000"/>
                <a:gd name="connsiteX10" fmla="*/ 3575050 w 8397875"/>
                <a:gd name="connsiteY10" fmla="*/ 561975 h 635000"/>
                <a:gd name="connsiteX11" fmla="*/ 3930650 w 8397875"/>
                <a:gd name="connsiteY11" fmla="*/ 536575 h 635000"/>
                <a:gd name="connsiteX12" fmla="*/ 8397875 w 8397875"/>
                <a:gd name="connsiteY12" fmla="*/ 549275 h 635000"/>
                <a:gd name="connsiteX0" fmla="*/ 0 w 8397875"/>
                <a:gd name="connsiteY0" fmla="*/ 0 h 635000"/>
                <a:gd name="connsiteX1" fmla="*/ 200025 w 8397875"/>
                <a:gd name="connsiteY1" fmla="*/ 22225 h 635000"/>
                <a:gd name="connsiteX2" fmla="*/ 850900 w 8397875"/>
                <a:gd name="connsiteY2" fmla="*/ 327025 h 635000"/>
                <a:gd name="connsiteX3" fmla="*/ 1235075 w 8397875"/>
                <a:gd name="connsiteY3" fmla="*/ 485775 h 635000"/>
                <a:gd name="connsiteX4" fmla="*/ 1758950 w 8397875"/>
                <a:gd name="connsiteY4" fmla="*/ 587375 h 635000"/>
                <a:gd name="connsiteX5" fmla="*/ 2073275 w 8397875"/>
                <a:gd name="connsiteY5" fmla="*/ 615950 h 635000"/>
                <a:gd name="connsiteX6" fmla="*/ 2371725 w 8397875"/>
                <a:gd name="connsiteY6" fmla="*/ 635000 h 635000"/>
                <a:gd name="connsiteX7" fmla="*/ 2679700 w 8397875"/>
                <a:gd name="connsiteY7" fmla="*/ 635000 h 635000"/>
                <a:gd name="connsiteX8" fmla="*/ 2936875 w 8397875"/>
                <a:gd name="connsiteY8" fmla="*/ 615950 h 635000"/>
                <a:gd name="connsiteX9" fmla="*/ 3225800 w 8397875"/>
                <a:gd name="connsiteY9" fmla="*/ 568325 h 635000"/>
                <a:gd name="connsiteX10" fmla="*/ 3575050 w 8397875"/>
                <a:gd name="connsiteY10" fmla="*/ 561975 h 635000"/>
                <a:gd name="connsiteX11" fmla="*/ 3930650 w 8397875"/>
                <a:gd name="connsiteY11" fmla="*/ 536575 h 635000"/>
                <a:gd name="connsiteX12" fmla="*/ 8397875 w 8397875"/>
                <a:gd name="connsiteY12" fmla="*/ 542925 h 635000"/>
                <a:gd name="connsiteX0" fmla="*/ 0 w 8391525"/>
                <a:gd name="connsiteY0" fmla="*/ 0 h 635000"/>
                <a:gd name="connsiteX1" fmla="*/ 200025 w 8391525"/>
                <a:gd name="connsiteY1" fmla="*/ 22225 h 635000"/>
                <a:gd name="connsiteX2" fmla="*/ 850900 w 8391525"/>
                <a:gd name="connsiteY2" fmla="*/ 327025 h 635000"/>
                <a:gd name="connsiteX3" fmla="*/ 1235075 w 8391525"/>
                <a:gd name="connsiteY3" fmla="*/ 485775 h 635000"/>
                <a:gd name="connsiteX4" fmla="*/ 1758950 w 8391525"/>
                <a:gd name="connsiteY4" fmla="*/ 587375 h 635000"/>
                <a:gd name="connsiteX5" fmla="*/ 2073275 w 8391525"/>
                <a:gd name="connsiteY5" fmla="*/ 615950 h 635000"/>
                <a:gd name="connsiteX6" fmla="*/ 2371725 w 8391525"/>
                <a:gd name="connsiteY6" fmla="*/ 635000 h 635000"/>
                <a:gd name="connsiteX7" fmla="*/ 2679700 w 8391525"/>
                <a:gd name="connsiteY7" fmla="*/ 635000 h 635000"/>
                <a:gd name="connsiteX8" fmla="*/ 2936875 w 8391525"/>
                <a:gd name="connsiteY8" fmla="*/ 615950 h 635000"/>
                <a:gd name="connsiteX9" fmla="*/ 3225800 w 8391525"/>
                <a:gd name="connsiteY9" fmla="*/ 568325 h 635000"/>
                <a:gd name="connsiteX10" fmla="*/ 3575050 w 8391525"/>
                <a:gd name="connsiteY10" fmla="*/ 561975 h 635000"/>
                <a:gd name="connsiteX11" fmla="*/ 3930650 w 8391525"/>
                <a:gd name="connsiteY11" fmla="*/ 536575 h 635000"/>
                <a:gd name="connsiteX12" fmla="*/ 8391525 w 8391525"/>
                <a:gd name="connsiteY12" fmla="*/ 549275 h 635000"/>
                <a:gd name="connsiteX0" fmla="*/ 0 w 8391525"/>
                <a:gd name="connsiteY0" fmla="*/ 0 h 635000"/>
                <a:gd name="connsiteX1" fmla="*/ 200025 w 8391525"/>
                <a:gd name="connsiteY1" fmla="*/ 22225 h 635000"/>
                <a:gd name="connsiteX2" fmla="*/ 850900 w 8391525"/>
                <a:gd name="connsiteY2" fmla="*/ 327025 h 635000"/>
                <a:gd name="connsiteX3" fmla="*/ 1235075 w 8391525"/>
                <a:gd name="connsiteY3" fmla="*/ 485775 h 635000"/>
                <a:gd name="connsiteX4" fmla="*/ 1758950 w 8391525"/>
                <a:gd name="connsiteY4" fmla="*/ 587375 h 635000"/>
                <a:gd name="connsiteX5" fmla="*/ 2073275 w 8391525"/>
                <a:gd name="connsiteY5" fmla="*/ 615950 h 635000"/>
                <a:gd name="connsiteX6" fmla="*/ 2371725 w 8391525"/>
                <a:gd name="connsiteY6" fmla="*/ 635000 h 635000"/>
                <a:gd name="connsiteX7" fmla="*/ 2679700 w 8391525"/>
                <a:gd name="connsiteY7" fmla="*/ 635000 h 635000"/>
                <a:gd name="connsiteX8" fmla="*/ 2936875 w 8391525"/>
                <a:gd name="connsiteY8" fmla="*/ 615950 h 635000"/>
                <a:gd name="connsiteX9" fmla="*/ 3225800 w 8391525"/>
                <a:gd name="connsiteY9" fmla="*/ 568325 h 635000"/>
                <a:gd name="connsiteX10" fmla="*/ 3575050 w 8391525"/>
                <a:gd name="connsiteY10" fmla="*/ 561975 h 635000"/>
                <a:gd name="connsiteX11" fmla="*/ 3927475 w 8391525"/>
                <a:gd name="connsiteY11" fmla="*/ 546100 h 635000"/>
                <a:gd name="connsiteX12" fmla="*/ 8391525 w 8391525"/>
                <a:gd name="connsiteY12" fmla="*/ 549275 h 635000"/>
                <a:gd name="connsiteX0" fmla="*/ 0 w 8391525"/>
                <a:gd name="connsiteY0" fmla="*/ 0 h 635000"/>
                <a:gd name="connsiteX1" fmla="*/ 200025 w 8391525"/>
                <a:gd name="connsiteY1" fmla="*/ 22225 h 635000"/>
                <a:gd name="connsiteX2" fmla="*/ 850900 w 8391525"/>
                <a:gd name="connsiteY2" fmla="*/ 327025 h 635000"/>
                <a:gd name="connsiteX3" fmla="*/ 1235075 w 8391525"/>
                <a:gd name="connsiteY3" fmla="*/ 485775 h 635000"/>
                <a:gd name="connsiteX4" fmla="*/ 1758950 w 8391525"/>
                <a:gd name="connsiteY4" fmla="*/ 587375 h 635000"/>
                <a:gd name="connsiteX5" fmla="*/ 2073275 w 8391525"/>
                <a:gd name="connsiteY5" fmla="*/ 615950 h 635000"/>
                <a:gd name="connsiteX6" fmla="*/ 2371725 w 8391525"/>
                <a:gd name="connsiteY6" fmla="*/ 635000 h 635000"/>
                <a:gd name="connsiteX7" fmla="*/ 2679700 w 8391525"/>
                <a:gd name="connsiteY7" fmla="*/ 635000 h 635000"/>
                <a:gd name="connsiteX8" fmla="*/ 2936875 w 8391525"/>
                <a:gd name="connsiteY8" fmla="*/ 615950 h 635000"/>
                <a:gd name="connsiteX9" fmla="*/ 3225800 w 8391525"/>
                <a:gd name="connsiteY9" fmla="*/ 568325 h 635000"/>
                <a:gd name="connsiteX10" fmla="*/ 3575050 w 8391525"/>
                <a:gd name="connsiteY10" fmla="*/ 561975 h 635000"/>
                <a:gd name="connsiteX11" fmla="*/ 3927475 w 8391525"/>
                <a:gd name="connsiteY11" fmla="*/ 542925 h 635000"/>
                <a:gd name="connsiteX12" fmla="*/ 8391525 w 8391525"/>
                <a:gd name="connsiteY12" fmla="*/ 549275 h 635000"/>
                <a:gd name="connsiteX0" fmla="*/ 0 w 8391525"/>
                <a:gd name="connsiteY0" fmla="*/ 0 h 635000"/>
                <a:gd name="connsiteX1" fmla="*/ 200025 w 8391525"/>
                <a:gd name="connsiteY1" fmla="*/ 22225 h 635000"/>
                <a:gd name="connsiteX2" fmla="*/ 850900 w 8391525"/>
                <a:gd name="connsiteY2" fmla="*/ 327025 h 635000"/>
                <a:gd name="connsiteX3" fmla="*/ 1235075 w 8391525"/>
                <a:gd name="connsiteY3" fmla="*/ 485775 h 635000"/>
                <a:gd name="connsiteX4" fmla="*/ 1758950 w 8391525"/>
                <a:gd name="connsiteY4" fmla="*/ 587375 h 635000"/>
                <a:gd name="connsiteX5" fmla="*/ 2073275 w 8391525"/>
                <a:gd name="connsiteY5" fmla="*/ 615950 h 635000"/>
                <a:gd name="connsiteX6" fmla="*/ 2371725 w 8391525"/>
                <a:gd name="connsiteY6" fmla="*/ 635000 h 635000"/>
                <a:gd name="connsiteX7" fmla="*/ 2679700 w 8391525"/>
                <a:gd name="connsiteY7" fmla="*/ 635000 h 635000"/>
                <a:gd name="connsiteX8" fmla="*/ 2936875 w 8391525"/>
                <a:gd name="connsiteY8" fmla="*/ 615950 h 635000"/>
                <a:gd name="connsiteX9" fmla="*/ 3225800 w 8391525"/>
                <a:gd name="connsiteY9" fmla="*/ 568325 h 635000"/>
                <a:gd name="connsiteX10" fmla="*/ 3575050 w 8391525"/>
                <a:gd name="connsiteY10" fmla="*/ 561975 h 635000"/>
                <a:gd name="connsiteX11" fmla="*/ 3927475 w 8391525"/>
                <a:gd name="connsiteY11" fmla="*/ 542925 h 635000"/>
                <a:gd name="connsiteX12" fmla="*/ 8391525 w 8391525"/>
                <a:gd name="connsiteY12" fmla="*/ 549275 h 635000"/>
                <a:gd name="connsiteX0" fmla="*/ 0 w 8391525"/>
                <a:gd name="connsiteY0" fmla="*/ 0 h 635000"/>
                <a:gd name="connsiteX1" fmla="*/ 200025 w 8391525"/>
                <a:gd name="connsiteY1" fmla="*/ 22225 h 635000"/>
                <a:gd name="connsiteX2" fmla="*/ 850900 w 8391525"/>
                <a:gd name="connsiteY2" fmla="*/ 327025 h 635000"/>
                <a:gd name="connsiteX3" fmla="*/ 1235075 w 8391525"/>
                <a:gd name="connsiteY3" fmla="*/ 485775 h 635000"/>
                <a:gd name="connsiteX4" fmla="*/ 1758950 w 8391525"/>
                <a:gd name="connsiteY4" fmla="*/ 587375 h 635000"/>
                <a:gd name="connsiteX5" fmla="*/ 2073275 w 8391525"/>
                <a:gd name="connsiteY5" fmla="*/ 615950 h 635000"/>
                <a:gd name="connsiteX6" fmla="*/ 2371725 w 8391525"/>
                <a:gd name="connsiteY6" fmla="*/ 635000 h 635000"/>
                <a:gd name="connsiteX7" fmla="*/ 2679700 w 8391525"/>
                <a:gd name="connsiteY7" fmla="*/ 635000 h 635000"/>
                <a:gd name="connsiteX8" fmla="*/ 2936875 w 8391525"/>
                <a:gd name="connsiteY8" fmla="*/ 615950 h 635000"/>
                <a:gd name="connsiteX9" fmla="*/ 3225800 w 8391525"/>
                <a:gd name="connsiteY9" fmla="*/ 568325 h 635000"/>
                <a:gd name="connsiteX10" fmla="*/ 3575050 w 8391525"/>
                <a:gd name="connsiteY10" fmla="*/ 561975 h 635000"/>
                <a:gd name="connsiteX11" fmla="*/ 3927475 w 8391525"/>
                <a:gd name="connsiteY11" fmla="*/ 542925 h 635000"/>
                <a:gd name="connsiteX12" fmla="*/ 8391525 w 8391525"/>
                <a:gd name="connsiteY12" fmla="*/ 549275 h 635000"/>
                <a:gd name="connsiteX0" fmla="*/ 0 w 8391525"/>
                <a:gd name="connsiteY0" fmla="*/ 0 h 635000"/>
                <a:gd name="connsiteX1" fmla="*/ 200025 w 8391525"/>
                <a:gd name="connsiteY1" fmla="*/ 22225 h 635000"/>
                <a:gd name="connsiteX2" fmla="*/ 850900 w 8391525"/>
                <a:gd name="connsiteY2" fmla="*/ 327025 h 635000"/>
                <a:gd name="connsiteX3" fmla="*/ 1235075 w 8391525"/>
                <a:gd name="connsiteY3" fmla="*/ 485775 h 635000"/>
                <a:gd name="connsiteX4" fmla="*/ 1758950 w 8391525"/>
                <a:gd name="connsiteY4" fmla="*/ 587375 h 635000"/>
                <a:gd name="connsiteX5" fmla="*/ 2073275 w 8391525"/>
                <a:gd name="connsiteY5" fmla="*/ 615950 h 635000"/>
                <a:gd name="connsiteX6" fmla="*/ 2371725 w 8391525"/>
                <a:gd name="connsiteY6" fmla="*/ 635000 h 635000"/>
                <a:gd name="connsiteX7" fmla="*/ 2679700 w 8391525"/>
                <a:gd name="connsiteY7" fmla="*/ 635000 h 635000"/>
                <a:gd name="connsiteX8" fmla="*/ 2936875 w 8391525"/>
                <a:gd name="connsiteY8" fmla="*/ 615950 h 635000"/>
                <a:gd name="connsiteX9" fmla="*/ 3225800 w 8391525"/>
                <a:gd name="connsiteY9" fmla="*/ 568325 h 635000"/>
                <a:gd name="connsiteX10" fmla="*/ 3575050 w 8391525"/>
                <a:gd name="connsiteY10" fmla="*/ 561975 h 635000"/>
                <a:gd name="connsiteX11" fmla="*/ 3927475 w 8391525"/>
                <a:gd name="connsiteY11" fmla="*/ 542925 h 635000"/>
                <a:gd name="connsiteX12" fmla="*/ 8391525 w 8391525"/>
                <a:gd name="connsiteY12" fmla="*/ 549275 h 635000"/>
                <a:gd name="connsiteX0" fmla="*/ 0 w 8720378"/>
                <a:gd name="connsiteY0" fmla="*/ 0 h 635000"/>
                <a:gd name="connsiteX1" fmla="*/ 200025 w 8720378"/>
                <a:gd name="connsiteY1" fmla="*/ 22225 h 635000"/>
                <a:gd name="connsiteX2" fmla="*/ 850900 w 8720378"/>
                <a:gd name="connsiteY2" fmla="*/ 327025 h 635000"/>
                <a:gd name="connsiteX3" fmla="*/ 1235075 w 8720378"/>
                <a:gd name="connsiteY3" fmla="*/ 485775 h 635000"/>
                <a:gd name="connsiteX4" fmla="*/ 1758950 w 8720378"/>
                <a:gd name="connsiteY4" fmla="*/ 587375 h 635000"/>
                <a:gd name="connsiteX5" fmla="*/ 2073275 w 8720378"/>
                <a:gd name="connsiteY5" fmla="*/ 615950 h 635000"/>
                <a:gd name="connsiteX6" fmla="*/ 2371725 w 8720378"/>
                <a:gd name="connsiteY6" fmla="*/ 635000 h 635000"/>
                <a:gd name="connsiteX7" fmla="*/ 2679700 w 8720378"/>
                <a:gd name="connsiteY7" fmla="*/ 635000 h 635000"/>
                <a:gd name="connsiteX8" fmla="*/ 2936875 w 8720378"/>
                <a:gd name="connsiteY8" fmla="*/ 615950 h 635000"/>
                <a:gd name="connsiteX9" fmla="*/ 3225800 w 8720378"/>
                <a:gd name="connsiteY9" fmla="*/ 568325 h 635000"/>
                <a:gd name="connsiteX10" fmla="*/ 3575050 w 8720378"/>
                <a:gd name="connsiteY10" fmla="*/ 561975 h 635000"/>
                <a:gd name="connsiteX11" fmla="*/ 3927475 w 8720378"/>
                <a:gd name="connsiteY11" fmla="*/ 542925 h 635000"/>
                <a:gd name="connsiteX12" fmla="*/ 8391525 w 8720378"/>
                <a:gd name="connsiteY12" fmla="*/ 549275 h 635000"/>
                <a:gd name="connsiteX13" fmla="*/ 8385176 w 8720378"/>
                <a:gd name="connsiteY13" fmla="*/ 546100 h 635000"/>
                <a:gd name="connsiteX0" fmla="*/ 0 w 8597066"/>
                <a:gd name="connsiteY0" fmla="*/ 177800 h 812800"/>
                <a:gd name="connsiteX1" fmla="*/ 200025 w 8597066"/>
                <a:gd name="connsiteY1" fmla="*/ 200025 h 812800"/>
                <a:gd name="connsiteX2" fmla="*/ 850900 w 8597066"/>
                <a:gd name="connsiteY2" fmla="*/ 504825 h 812800"/>
                <a:gd name="connsiteX3" fmla="*/ 1235075 w 8597066"/>
                <a:gd name="connsiteY3" fmla="*/ 663575 h 812800"/>
                <a:gd name="connsiteX4" fmla="*/ 1758950 w 8597066"/>
                <a:gd name="connsiteY4" fmla="*/ 765175 h 812800"/>
                <a:gd name="connsiteX5" fmla="*/ 2073275 w 8597066"/>
                <a:gd name="connsiteY5" fmla="*/ 793750 h 812800"/>
                <a:gd name="connsiteX6" fmla="*/ 2371725 w 8597066"/>
                <a:gd name="connsiteY6" fmla="*/ 812800 h 812800"/>
                <a:gd name="connsiteX7" fmla="*/ 2679700 w 8597066"/>
                <a:gd name="connsiteY7" fmla="*/ 812800 h 812800"/>
                <a:gd name="connsiteX8" fmla="*/ 2936875 w 8597066"/>
                <a:gd name="connsiteY8" fmla="*/ 793750 h 812800"/>
                <a:gd name="connsiteX9" fmla="*/ 3225800 w 8597066"/>
                <a:gd name="connsiteY9" fmla="*/ 746125 h 812800"/>
                <a:gd name="connsiteX10" fmla="*/ 3575050 w 8597066"/>
                <a:gd name="connsiteY10" fmla="*/ 739775 h 812800"/>
                <a:gd name="connsiteX11" fmla="*/ 3927475 w 8597066"/>
                <a:gd name="connsiteY11" fmla="*/ 720725 h 812800"/>
                <a:gd name="connsiteX12" fmla="*/ 8391525 w 8597066"/>
                <a:gd name="connsiteY12" fmla="*/ 727075 h 812800"/>
                <a:gd name="connsiteX13" fmla="*/ 7623176 w 8597066"/>
                <a:gd name="connsiteY13" fmla="*/ 0 h 812800"/>
                <a:gd name="connsiteX0" fmla="*/ 0 w 8391525"/>
                <a:gd name="connsiteY0" fmla="*/ 177800 h 812800"/>
                <a:gd name="connsiteX1" fmla="*/ 200025 w 8391525"/>
                <a:gd name="connsiteY1" fmla="*/ 200025 h 812800"/>
                <a:gd name="connsiteX2" fmla="*/ 850900 w 8391525"/>
                <a:gd name="connsiteY2" fmla="*/ 504825 h 812800"/>
                <a:gd name="connsiteX3" fmla="*/ 1235075 w 8391525"/>
                <a:gd name="connsiteY3" fmla="*/ 663575 h 812800"/>
                <a:gd name="connsiteX4" fmla="*/ 1758950 w 8391525"/>
                <a:gd name="connsiteY4" fmla="*/ 765175 h 812800"/>
                <a:gd name="connsiteX5" fmla="*/ 2073275 w 8391525"/>
                <a:gd name="connsiteY5" fmla="*/ 793750 h 812800"/>
                <a:gd name="connsiteX6" fmla="*/ 2371725 w 8391525"/>
                <a:gd name="connsiteY6" fmla="*/ 812800 h 812800"/>
                <a:gd name="connsiteX7" fmla="*/ 2679700 w 8391525"/>
                <a:gd name="connsiteY7" fmla="*/ 812800 h 812800"/>
                <a:gd name="connsiteX8" fmla="*/ 2936875 w 8391525"/>
                <a:gd name="connsiteY8" fmla="*/ 793750 h 812800"/>
                <a:gd name="connsiteX9" fmla="*/ 3225800 w 8391525"/>
                <a:gd name="connsiteY9" fmla="*/ 746125 h 812800"/>
                <a:gd name="connsiteX10" fmla="*/ 3575050 w 8391525"/>
                <a:gd name="connsiteY10" fmla="*/ 739775 h 812800"/>
                <a:gd name="connsiteX11" fmla="*/ 3927475 w 8391525"/>
                <a:gd name="connsiteY11" fmla="*/ 720725 h 812800"/>
                <a:gd name="connsiteX12" fmla="*/ 8391525 w 8391525"/>
                <a:gd name="connsiteY12" fmla="*/ 727075 h 812800"/>
                <a:gd name="connsiteX13" fmla="*/ 7623176 w 8391525"/>
                <a:gd name="connsiteY13" fmla="*/ 0 h 812800"/>
                <a:gd name="connsiteX0" fmla="*/ 0 w 8382000"/>
                <a:gd name="connsiteY0" fmla="*/ 177800 h 812800"/>
                <a:gd name="connsiteX1" fmla="*/ 200025 w 8382000"/>
                <a:gd name="connsiteY1" fmla="*/ 200025 h 812800"/>
                <a:gd name="connsiteX2" fmla="*/ 850900 w 8382000"/>
                <a:gd name="connsiteY2" fmla="*/ 504825 h 812800"/>
                <a:gd name="connsiteX3" fmla="*/ 1235075 w 8382000"/>
                <a:gd name="connsiteY3" fmla="*/ 663575 h 812800"/>
                <a:gd name="connsiteX4" fmla="*/ 1758950 w 8382000"/>
                <a:gd name="connsiteY4" fmla="*/ 765175 h 812800"/>
                <a:gd name="connsiteX5" fmla="*/ 2073275 w 8382000"/>
                <a:gd name="connsiteY5" fmla="*/ 793750 h 812800"/>
                <a:gd name="connsiteX6" fmla="*/ 2371725 w 8382000"/>
                <a:gd name="connsiteY6" fmla="*/ 812800 h 812800"/>
                <a:gd name="connsiteX7" fmla="*/ 2679700 w 8382000"/>
                <a:gd name="connsiteY7" fmla="*/ 812800 h 812800"/>
                <a:gd name="connsiteX8" fmla="*/ 2936875 w 8382000"/>
                <a:gd name="connsiteY8" fmla="*/ 793750 h 812800"/>
                <a:gd name="connsiteX9" fmla="*/ 3225800 w 8382000"/>
                <a:gd name="connsiteY9" fmla="*/ 746125 h 812800"/>
                <a:gd name="connsiteX10" fmla="*/ 3575050 w 8382000"/>
                <a:gd name="connsiteY10" fmla="*/ 739775 h 812800"/>
                <a:gd name="connsiteX11" fmla="*/ 3927475 w 8382000"/>
                <a:gd name="connsiteY11" fmla="*/ 720725 h 812800"/>
                <a:gd name="connsiteX12" fmla="*/ 8382000 w 8382000"/>
                <a:gd name="connsiteY12" fmla="*/ 727075 h 812800"/>
                <a:gd name="connsiteX13" fmla="*/ 7623176 w 8382000"/>
                <a:gd name="connsiteY13" fmla="*/ 0 h 812800"/>
                <a:gd name="connsiteX0" fmla="*/ 0 w 8382000"/>
                <a:gd name="connsiteY0" fmla="*/ 177800 h 812800"/>
                <a:gd name="connsiteX1" fmla="*/ 200025 w 8382000"/>
                <a:gd name="connsiteY1" fmla="*/ 200025 h 812800"/>
                <a:gd name="connsiteX2" fmla="*/ 850900 w 8382000"/>
                <a:gd name="connsiteY2" fmla="*/ 504825 h 812800"/>
                <a:gd name="connsiteX3" fmla="*/ 1235075 w 8382000"/>
                <a:gd name="connsiteY3" fmla="*/ 663575 h 812800"/>
                <a:gd name="connsiteX4" fmla="*/ 1758950 w 8382000"/>
                <a:gd name="connsiteY4" fmla="*/ 765175 h 812800"/>
                <a:gd name="connsiteX5" fmla="*/ 2073275 w 8382000"/>
                <a:gd name="connsiteY5" fmla="*/ 793750 h 812800"/>
                <a:gd name="connsiteX6" fmla="*/ 2371725 w 8382000"/>
                <a:gd name="connsiteY6" fmla="*/ 812800 h 812800"/>
                <a:gd name="connsiteX7" fmla="*/ 2679700 w 8382000"/>
                <a:gd name="connsiteY7" fmla="*/ 812800 h 812800"/>
                <a:gd name="connsiteX8" fmla="*/ 2936875 w 8382000"/>
                <a:gd name="connsiteY8" fmla="*/ 793750 h 812800"/>
                <a:gd name="connsiteX9" fmla="*/ 3225800 w 8382000"/>
                <a:gd name="connsiteY9" fmla="*/ 746125 h 812800"/>
                <a:gd name="connsiteX10" fmla="*/ 3575050 w 8382000"/>
                <a:gd name="connsiteY10" fmla="*/ 739775 h 812800"/>
                <a:gd name="connsiteX11" fmla="*/ 3927475 w 8382000"/>
                <a:gd name="connsiteY11" fmla="*/ 720725 h 812800"/>
                <a:gd name="connsiteX12" fmla="*/ 8382000 w 8382000"/>
                <a:gd name="connsiteY12" fmla="*/ 727075 h 812800"/>
                <a:gd name="connsiteX13" fmla="*/ 7623176 w 8382000"/>
                <a:gd name="connsiteY13" fmla="*/ 0 h 812800"/>
                <a:gd name="connsiteX14" fmla="*/ 7623176 w 8382000"/>
                <a:gd name="connsiteY14" fmla="*/ 0 h 812800"/>
                <a:gd name="connsiteX0" fmla="*/ 0 w 8382000"/>
                <a:gd name="connsiteY0" fmla="*/ 177800 h 812800"/>
                <a:gd name="connsiteX1" fmla="*/ 200025 w 8382000"/>
                <a:gd name="connsiteY1" fmla="*/ 200025 h 812800"/>
                <a:gd name="connsiteX2" fmla="*/ 850900 w 8382000"/>
                <a:gd name="connsiteY2" fmla="*/ 504825 h 812800"/>
                <a:gd name="connsiteX3" fmla="*/ 1235075 w 8382000"/>
                <a:gd name="connsiteY3" fmla="*/ 663575 h 812800"/>
                <a:gd name="connsiteX4" fmla="*/ 1758950 w 8382000"/>
                <a:gd name="connsiteY4" fmla="*/ 765175 h 812800"/>
                <a:gd name="connsiteX5" fmla="*/ 2073275 w 8382000"/>
                <a:gd name="connsiteY5" fmla="*/ 793750 h 812800"/>
                <a:gd name="connsiteX6" fmla="*/ 2371725 w 8382000"/>
                <a:gd name="connsiteY6" fmla="*/ 812800 h 812800"/>
                <a:gd name="connsiteX7" fmla="*/ 2679700 w 8382000"/>
                <a:gd name="connsiteY7" fmla="*/ 812800 h 812800"/>
                <a:gd name="connsiteX8" fmla="*/ 2936875 w 8382000"/>
                <a:gd name="connsiteY8" fmla="*/ 793750 h 812800"/>
                <a:gd name="connsiteX9" fmla="*/ 3225800 w 8382000"/>
                <a:gd name="connsiteY9" fmla="*/ 746125 h 812800"/>
                <a:gd name="connsiteX10" fmla="*/ 3575050 w 8382000"/>
                <a:gd name="connsiteY10" fmla="*/ 739775 h 812800"/>
                <a:gd name="connsiteX11" fmla="*/ 3927475 w 8382000"/>
                <a:gd name="connsiteY11" fmla="*/ 720725 h 812800"/>
                <a:gd name="connsiteX12" fmla="*/ 8382000 w 8382000"/>
                <a:gd name="connsiteY12" fmla="*/ 727075 h 812800"/>
                <a:gd name="connsiteX13" fmla="*/ 7623176 w 8382000"/>
                <a:gd name="connsiteY13" fmla="*/ 0 h 812800"/>
                <a:gd name="connsiteX14" fmla="*/ 3810001 w 8382000"/>
                <a:gd name="connsiteY14" fmla="*/ 15875 h 812800"/>
                <a:gd name="connsiteX0" fmla="*/ 0 w 8382000"/>
                <a:gd name="connsiteY0" fmla="*/ 177800 h 812800"/>
                <a:gd name="connsiteX1" fmla="*/ 200025 w 8382000"/>
                <a:gd name="connsiteY1" fmla="*/ 200025 h 812800"/>
                <a:gd name="connsiteX2" fmla="*/ 850900 w 8382000"/>
                <a:gd name="connsiteY2" fmla="*/ 504825 h 812800"/>
                <a:gd name="connsiteX3" fmla="*/ 1235075 w 8382000"/>
                <a:gd name="connsiteY3" fmla="*/ 663575 h 812800"/>
                <a:gd name="connsiteX4" fmla="*/ 1758950 w 8382000"/>
                <a:gd name="connsiteY4" fmla="*/ 765175 h 812800"/>
                <a:gd name="connsiteX5" fmla="*/ 2073275 w 8382000"/>
                <a:gd name="connsiteY5" fmla="*/ 793750 h 812800"/>
                <a:gd name="connsiteX6" fmla="*/ 2371725 w 8382000"/>
                <a:gd name="connsiteY6" fmla="*/ 812800 h 812800"/>
                <a:gd name="connsiteX7" fmla="*/ 2679700 w 8382000"/>
                <a:gd name="connsiteY7" fmla="*/ 812800 h 812800"/>
                <a:gd name="connsiteX8" fmla="*/ 2936875 w 8382000"/>
                <a:gd name="connsiteY8" fmla="*/ 793750 h 812800"/>
                <a:gd name="connsiteX9" fmla="*/ 3225800 w 8382000"/>
                <a:gd name="connsiteY9" fmla="*/ 746125 h 812800"/>
                <a:gd name="connsiteX10" fmla="*/ 3575050 w 8382000"/>
                <a:gd name="connsiteY10" fmla="*/ 739775 h 812800"/>
                <a:gd name="connsiteX11" fmla="*/ 3927475 w 8382000"/>
                <a:gd name="connsiteY11" fmla="*/ 720725 h 812800"/>
                <a:gd name="connsiteX12" fmla="*/ 8382000 w 8382000"/>
                <a:gd name="connsiteY12" fmla="*/ 727075 h 812800"/>
                <a:gd name="connsiteX13" fmla="*/ 7623176 w 8382000"/>
                <a:gd name="connsiteY13" fmla="*/ 0 h 812800"/>
                <a:gd name="connsiteX14" fmla="*/ 3810001 w 8382000"/>
                <a:gd name="connsiteY14" fmla="*/ 15875 h 812800"/>
                <a:gd name="connsiteX0" fmla="*/ 0 w 8382000"/>
                <a:gd name="connsiteY0" fmla="*/ 177800 h 812800"/>
                <a:gd name="connsiteX1" fmla="*/ 200025 w 8382000"/>
                <a:gd name="connsiteY1" fmla="*/ 200025 h 812800"/>
                <a:gd name="connsiteX2" fmla="*/ 850900 w 8382000"/>
                <a:gd name="connsiteY2" fmla="*/ 504825 h 812800"/>
                <a:gd name="connsiteX3" fmla="*/ 1235075 w 8382000"/>
                <a:gd name="connsiteY3" fmla="*/ 663575 h 812800"/>
                <a:gd name="connsiteX4" fmla="*/ 1758950 w 8382000"/>
                <a:gd name="connsiteY4" fmla="*/ 765175 h 812800"/>
                <a:gd name="connsiteX5" fmla="*/ 2073275 w 8382000"/>
                <a:gd name="connsiteY5" fmla="*/ 793750 h 812800"/>
                <a:gd name="connsiteX6" fmla="*/ 2371725 w 8382000"/>
                <a:gd name="connsiteY6" fmla="*/ 812800 h 812800"/>
                <a:gd name="connsiteX7" fmla="*/ 2679700 w 8382000"/>
                <a:gd name="connsiteY7" fmla="*/ 812800 h 812800"/>
                <a:gd name="connsiteX8" fmla="*/ 2936875 w 8382000"/>
                <a:gd name="connsiteY8" fmla="*/ 793750 h 812800"/>
                <a:gd name="connsiteX9" fmla="*/ 3225800 w 8382000"/>
                <a:gd name="connsiteY9" fmla="*/ 746125 h 812800"/>
                <a:gd name="connsiteX10" fmla="*/ 3575050 w 8382000"/>
                <a:gd name="connsiteY10" fmla="*/ 739775 h 812800"/>
                <a:gd name="connsiteX11" fmla="*/ 3927475 w 8382000"/>
                <a:gd name="connsiteY11" fmla="*/ 720725 h 812800"/>
                <a:gd name="connsiteX12" fmla="*/ 8382000 w 8382000"/>
                <a:gd name="connsiteY12" fmla="*/ 727075 h 812800"/>
                <a:gd name="connsiteX13" fmla="*/ 7623176 w 8382000"/>
                <a:gd name="connsiteY13" fmla="*/ 0 h 812800"/>
                <a:gd name="connsiteX14" fmla="*/ 3689351 w 8382000"/>
                <a:gd name="connsiteY14" fmla="*/ 15875 h 812800"/>
                <a:gd name="connsiteX0" fmla="*/ 0 w 8382000"/>
                <a:gd name="connsiteY0" fmla="*/ 177800 h 812800"/>
                <a:gd name="connsiteX1" fmla="*/ 200025 w 8382000"/>
                <a:gd name="connsiteY1" fmla="*/ 200025 h 812800"/>
                <a:gd name="connsiteX2" fmla="*/ 850900 w 8382000"/>
                <a:gd name="connsiteY2" fmla="*/ 504825 h 812800"/>
                <a:gd name="connsiteX3" fmla="*/ 1235075 w 8382000"/>
                <a:gd name="connsiteY3" fmla="*/ 663575 h 812800"/>
                <a:gd name="connsiteX4" fmla="*/ 1758950 w 8382000"/>
                <a:gd name="connsiteY4" fmla="*/ 765175 h 812800"/>
                <a:gd name="connsiteX5" fmla="*/ 2073275 w 8382000"/>
                <a:gd name="connsiteY5" fmla="*/ 793750 h 812800"/>
                <a:gd name="connsiteX6" fmla="*/ 2371725 w 8382000"/>
                <a:gd name="connsiteY6" fmla="*/ 812800 h 812800"/>
                <a:gd name="connsiteX7" fmla="*/ 2679700 w 8382000"/>
                <a:gd name="connsiteY7" fmla="*/ 812800 h 812800"/>
                <a:gd name="connsiteX8" fmla="*/ 2936875 w 8382000"/>
                <a:gd name="connsiteY8" fmla="*/ 793750 h 812800"/>
                <a:gd name="connsiteX9" fmla="*/ 3225800 w 8382000"/>
                <a:gd name="connsiteY9" fmla="*/ 746125 h 812800"/>
                <a:gd name="connsiteX10" fmla="*/ 3575050 w 8382000"/>
                <a:gd name="connsiteY10" fmla="*/ 739775 h 812800"/>
                <a:gd name="connsiteX11" fmla="*/ 3927475 w 8382000"/>
                <a:gd name="connsiteY11" fmla="*/ 720725 h 812800"/>
                <a:gd name="connsiteX12" fmla="*/ 8382000 w 8382000"/>
                <a:gd name="connsiteY12" fmla="*/ 727075 h 812800"/>
                <a:gd name="connsiteX13" fmla="*/ 7623176 w 8382000"/>
                <a:gd name="connsiteY13" fmla="*/ 0 h 812800"/>
                <a:gd name="connsiteX14" fmla="*/ 3689351 w 8382000"/>
                <a:gd name="connsiteY14" fmla="*/ 15875 h 812800"/>
                <a:gd name="connsiteX15" fmla="*/ 3686176 w 8382000"/>
                <a:gd name="connsiteY15" fmla="*/ 12700 h 812800"/>
                <a:gd name="connsiteX0" fmla="*/ 0 w 8382000"/>
                <a:gd name="connsiteY0" fmla="*/ 234950 h 869950"/>
                <a:gd name="connsiteX1" fmla="*/ 200025 w 8382000"/>
                <a:gd name="connsiteY1" fmla="*/ 257175 h 869950"/>
                <a:gd name="connsiteX2" fmla="*/ 850900 w 8382000"/>
                <a:gd name="connsiteY2" fmla="*/ 561975 h 869950"/>
                <a:gd name="connsiteX3" fmla="*/ 1235075 w 8382000"/>
                <a:gd name="connsiteY3" fmla="*/ 720725 h 869950"/>
                <a:gd name="connsiteX4" fmla="*/ 1758950 w 8382000"/>
                <a:gd name="connsiteY4" fmla="*/ 822325 h 869950"/>
                <a:gd name="connsiteX5" fmla="*/ 2073275 w 8382000"/>
                <a:gd name="connsiteY5" fmla="*/ 850900 h 869950"/>
                <a:gd name="connsiteX6" fmla="*/ 2371725 w 8382000"/>
                <a:gd name="connsiteY6" fmla="*/ 869950 h 869950"/>
                <a:gd name="connsiteX7" fmla="*/ 2679700 w 8382000"/>
                <a:gd name="connsiteY7" fmla="*/ 869950 h 869950"/>
                <a:gd name="connsiteX8" fmla="*/ 2936875 w 8382000"/>
                <a:gd name="connsiteY8" fmla="*/ 850900 h 869950"/>
                <a:gd name="connsiteX9" fmla="*/ 3225800 w 8382000"/>
                <a:gd name="connsiteY9" fmla="*/ 803275 h 869950"/>
                <a:gd name="connsiteX10" fmla="*/ 3575050 w 8382000"/>
                <a:gd name="connsiteY10" fmla="*/ 796925 h 869950"/>
                <a:gd name="connsiteX11" fmla="*/ 3927475 w 8382000"/>
                <a:gd name="connsiteY11" fmla="*/ 777875 h 869950"/>
                <a:gd name="connsiteX12" fmla="*/ 8382000 w 8382000"/>
                <a:gd name="connsiteY12" fmla="*/ 784225 h 869950"/>
                <a:gd name="connsiteX13" fmla="*/ 7623176 w 8382000"/>
                <a:gd name="connsiteY13" fmla="*/ 57150 h 869950"/>
                <a:gd name="connsiteX14" fmla="*/ 3689351 w 8382000"/>
                <a:gd name="connsiteY14" fmla="*/ 73025 h 869950"/>
                <a:gd name="connsiteX15" fmla="*/ 2930526 w 8382000"/>
                <a:gd name="connsiteY15" fmla="*/ 0 h 869950"/>
                <a:gd name="connsiteX0" fmla="*/ 0 w 8382000"/>
                <a:gd name="connsiteY0" fmla="*/ 240359 h 875359"/>
                <a:gd name="connsiteX1" fmla="*/ 200025 w 8382000"/>
                <a:gd name="connsiteY1" fmla="*/ 262584 h 875359"/>
                <a:gd name="connsiteX2" fmla="*/ 850900 w 8382000"/>
                <a:gd name="connsiteY2" fmla="*/ 567384 h 875359"/>
                <a:gd name="connsiteX3" fmla="*/ 1235075 w 8382000"/>
                <a:gd name="connsiteY3" fmla="*/ 726134 h 875359"/>
                <a:gd name="connsiteX4" fmla="*/ 1758950 w 8382000"/>
                <a:gd name="connsiteY4" fmla="*/ 827734 h 875359"/>
                <a:gd name="connsiteX5" fmla="*/ 2073275 w 8382000"/>
                <a:gd name="connsiteY5" fmla="*/ 856309 h 875359"/>
                <a:gd name="connsiteX6" fmla="*/ 2371725 w 8382000"/>
                <a:gd name="connsiteY6" fmla="*/ 875359 h 875359"/>
                <a:gd name="connsiteX7" fmla="*/ 2679700 w 8382000"/>
                <a:gd name="connsiteY7" fmla="*/ 875359 h 875359"/>
                <a:gd name="connsiteX8" fmla="*/ 2936875 w 8382000"/>
                <a:gd name="connsiteY8" fmla="*/ 856309 h 875359"/>
                <a:gd name="connsiteX9" fmla="*/ 3225800 w 8382000"/>
                <a:gd name="connsiteY9" fmla="*/ 808684 h 875359"/>
                <a:gd name="connsiteX10" fmla="*/ 3575050 w 8382000"/>
                <a:gd name="connsiteY10" fmla="*/ 802334 h 875359"/>
                <a:gd name="connsiteX11" fmla="*/ 3927475 w 8382000"/>
                <a:gd name="connsiteY11" fmla="*/ 783284 h 875359"/>
                <a:gd name="connsiteX12" fmla="*/ 8382000 w 8382000"/>
                <a:gd name="connsiteY12" fmla="*/ 789634 h 875359"/>
                <a:gd name="connsiteX13" fmla="*/ 7623176 w 8382000"/>
                <a:gd name="connsiteY13" fmla="*/ 62559 h 875359"/>
                <a:gd name="connsiteX14" fmla="*/ 3689351 w 8382000"/>
                <a:gd name="connsiteY14" fmla="*/ 78434 h 875359"/>
                <a:gd name="connsiteX15" fmla="*/ 2930526 w 8382000"/>
                <a:gd name="connsiteY15" fmla="*/ 5409 h 875359"/>
                <a:gd name="connsiteX16" fmla="*/ 2927351 w 8382000"/>
                <a:gd name="connsiteY16" fmla="*/ 5409 h 875359"/>
                <a:gd name="connsiteX0" fmla="*/ 0 w 8382000"/>
                <a:gd name="connsiteY0" fmla="*/ 247650 h 882650"/>
                <a:gd name="connsiteX1" fmla="*/ 200025 w 8382000"/>
                <a:gd name="connsiteY1" fmla="*/ 269875 h 882650"/>
                <a:gd name="connsiteX2" fmla="*/ 850900 w 8382000"/>
                <a:gd name="connsiteY2" fmla="*/ 574675 h 882650"/>
                <a:gd name="connsiteX3" fmla="*/ 1235075 w 8382000"/>
                <a:gd name="connsiteY3" fmla="*/ 733425 h 882650"/>
                <a:gd name="connsiteX4" fmla="*/ 1758950 w 8382000"/>
                <a:gd name="connsiteY4" fmla="*/ 835025 h 882650"/>
                <a:gd name="connsiteX5" fmla="*/ 2073275 w 8382000"/>
                <a:gd name="connsiteY5" fmla="*/ 863600 h 882650"/>
                <a:gd name="connsiteX6" fmla="*/ 2371725 w 8382000"/>
                <a:gd name="connsiteY6" fmla="*/ 882650 h 882650"/>
                <a:gd name="connsiteX7" fmla="*/ 2679700 w 8382000"/>
                <a:gd name="connsiteY7" fmla="*/ 882650 h 882650"/>
                <a:gd name="connsiteX8" fmla="*/ 2936875 w 8382000"/>
                <a:gd name="connsiteY8" fmla="*/ 863600 h 882650"/>
                <a:gd name="connsiteX9" fmla="*/ 3225800 w 8382000"/>
                <a:gd name="connsiteY9" fmla="*/ 815975 h 882650"/>
                <a:gd name="connsiteX10" fmla="*/ 3575050 w 8382000"/>
                <a:gd name="connsiteY10" fmla="*/ 809625 h 882650"/>
                <a:gd name="connsiteX11" fmla="*/ 3927475 w 8382000"/>
                <a:gd name="connsiteY11" fmla="*/ 790575 h 882650"/>
                <a:gd name="connsiteX12" fmla="*/ 8382000 w 8382000"/>
                <a:gd name="connsiteY12" fmla="*/ 796925 h 882650"/>
                <a:gd name="connsiteX13" fmla="*/ 7623176 w 8382000"/>
                <a:gd name="connsiteY13" fmla="*/ 69850 h 882650"/>
                <a:gd name="connsiteX14" fmla="*/ 3689351 w 8382000"/>
                <a:gd name="connsiteY14" fmla="*/ 85725 h 882650"/>
                <a:gd name="connsiteX15" fmla="*/ 2930526 w 8382000"/>
                <a:gd name="connsiteY15" fmla="*/ 12700 h 882650"/>
                <a:gd name="connsiteX16" fmla="*/ 2673351 w 8382000"/>
                <a:gd name="connsiteY16" fmla="*/ 0 h 882650"/>
                <a:gd name="connsiteX0" fmla="*/ 0 w 8382000"/>
                <a:gd name="connsiteY0" fmla="*/ 250824 h 885824"/>
                <a:gd name="connsiteX1" fmla="*/ 200025 w 8382000"/>
                <a:gd name="connsiteY1" fmla="*/ 273049 h 885824"/>
                <a:gd name="connsiteX2" fmla="*/ 850900 w 8382000"/>
                <a:gd name="connsiteY2" fmla="*/ 577849 h 885824"/>
                <a:gd name="connsiteX3" fmla="*/ 1235075 w 8382000"/>
                <a:gd name="connsiteY3" fmla="*/ 736599 h 885824"/>
                <a:gd name="connsiteX4" fmla="*/ 1758950 w 8382000"/>
                <a:gd name="connsiteY4" fmla="*/ 838199 h 885824"/>
                <a:gd name="connsiteX5" fmla="*/ 2073275 w 8382000"/>
                <a:gd name="connsiteY5" fmla="*/ 866774 h 885824"/>
                <a:gd name="connsiteX6" fmla="*/ 2371725 w 8382000"/>
                <a:gd name="connsiteY6" fmla="*/ 885824 h 885824"/>
                <a:gd name="connsiteX7" fmla="*/ 2679700 w 8382000"/>
                <a:gd name="connsiteY7" fmla="*/ 885824 h 885824"/>
                <a:gd name="connsiteX8" fmla="*/ 2936875 w 8382000"/>
                <a:gd name="connsiteY8" fmla="*/ 866774 h 885824"/>
                <a:gd name="connsiteX9" fmla="*/ 3225800 w 8382000"/>
                <a:gd name="connsiteY9" fmla="*/ 819149 h 885824"/>
                <a:gd name="connsiteX10" fmla="*/ 3575050 w 8382000"/>
                <a:gd name="connsiteY10" fmla="*/ 812799 h 885824"/>
                <a:gd name="connsiteX11" fmla="*/ 3927475 w 8382000"/>
                <a:gd name="connsiteY11" fmla="*/ 793749 h 885824"/>
                <a:gd name="connsiteX12" fmla="*/ 8382000 w 8382000"/>
                <a:gd name="connsiteY12" fmla="*/ 800099 h 885824"/>
                <a:gd name="connsiteX13" fmla="*/ 7623176 w 8382000"/>
                <a:gd name="connsiteY13" fmla="*/ 73024 h 885824"/>
                <a:gd name="connsiteX14" fmla="*/ 3689351 w 8382000"/>
                <a:gd name="connsiteY14" fmla="*/ 88899 h 885824"/>
                <a:gd name="connsiteX15" fmla="*/ 2930526 w 8382000"/>
                <a:gd name="connsiteY15" fmla="*/ 15874 h 885824"/>
                <a:gd name="connsiteX16" fmla="*/ 2673351 w 8382000"/>
                <a:gd name="connsiteY16" fmla="*/ 3174 h 885824"/>
                <a:gd name="connsiteX17" fmla="*/ 2670176 w 8382000"/>
                <a:gd name="connsiteY17" fmla="*/ 0 h 885824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30526 w 8382000"/>
                <a:gd name="connsiteY15" fmla="*/ 13161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30526 w 8382000"/>
                <a:gd name="connsiteY15" fmla="*/ 13161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30526 w 8382000"/>
                <a:gd name="connsiteY15" fmla="*/ 13161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30526 w 8382000"/>
                <a:gd name="connsiteY15" fmla="*/ 13161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30526 w 8382000"/>
                <a:gd name="connsiteY15" fmla="*/ 13161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444751 w 8382000"/>
                <a:gd name="connsiteY18" fmla="*/ 3637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81226 w 8382000"/>
                <a:gd name="connsiteY18" fmla="*/ 35387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81226 w 8382000"/>
                <a:gd name="connsiteY18" fmla="*/ 35387 h 883111"/>
                <a:gd name="connsiteX19" fmla="*/ 2174876 w 8382000"/>
                <a:gd name="connsiteY19" fmla="*/ 322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81226 w 8382000"/>
                <a:gd name="connsiteY18" fmla="*/ 35387 h 883111"/>
                <a:gd name="connsiteX19" fmla="*/ 1946276 w 8382000"/>
                <a:gd name="connsiteY19" fmla="*/ 576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6276 w 8382000"/>
                <a:gd name="connsiteY19" fmla="*/ 5761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936751 w 8382000"/>
                <a:gd name="connsiteY20" fmla="*/ 41737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685926 w 8382000"/>
                <a:gd name="connsiteY20" fmla="*/ 79837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685926 w 8382000"/>
                <a:gd name="connsiteY20" fmla="*/ 79837 h 883111"/>
                <a:gd name="connsiteX21" fmla="*/ 1685926 w 8382000"/>
                <a:gd name="connsiteY21" fmla="*/ 7666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685926 w 8382000"/>
                <a:gd name="connsiteY20" fmla="*/ 79837 h 883111"/>
                <a:gd name="connsiteX21" fmla="*/ 1685926 w 8382000"/>
                <a:gd name="connsiteY21" fmla="*/ 76662 h 883111"/>
                <a:gd name="connsiteX22" fmla="*/ 1685926 w 8382000"/>
                <a:gd name="connsiteY22" fmla="*/ 76662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685926 w 8382000"/>
                <a:gd name="connsiteY20" fmla="*/ 79837 h 883111"/>
                <a:gd name="connsiteX21" fmla="*/ 1685926 w 8382000"/>
                <a:gd name="connsiteY21" fmla="*/ 76662 h 883111"/>
                <a:gd name="connsiteX22" fmla="*/ 1406526 w 8382000"/>
                <a:gd name="connsiteY22" fmla="*/ 111587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685926 w 8382000"/>
                <a:gd name="connsiteY20" fmla="*/ 79837 h 883111"/>
                <a:gd name="connsiteX21" fmla="*/ 1552576 w 8382000"/>
                <a:gd name="connsiteY21" fmla="*/ 71899 h 883111"/>
                <a:gd name="connsiteX22" fmla="*/ 1406526 w 8382000"/>
                <a:gd name="connsiteY22" fmla="*/ 111587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685926 w 8382000"/>
                <a:gd name="connsiteY20" fmla="*/ 79837 h 883111"/>
                <a:gd name="connsiteX21" fmla="*/ 1552576 w 8382000"/>
                <a:gd name="connsiteY21" fmla="*/ 71899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685926 w 8382000"/>
                <a:gd name="connsiteY20" fmla="*/ 79837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39926 w 8382000"/>
                <a:gd name="connsiteY19" fmla="*/ 48087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200025 w 8382000"/>
                <a:gd name="connsiteY1" fmla="*/ 270336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197644 w 8382000"/>
                <a:gd name="connsiteY1" fmla="*/ 279861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197644 w 8382000"/>
                <a:gd name="connsiteY1" fmla="*/ 279861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197644 w 8382000"/>
                <a:gd name="connsiteY1" fmla="*/ 279861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197644 w 8382000"/>
                <a:gd name="connsiteY1" fmla="*/ 279861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197644 w 8382000"/>
                <a:gd name="connsiteY1" fmla="*/ 279861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83111"/>
                <a:gd name="connsiteX1" fmla="*/ 197644 w 8382000"/>
                <a:gd name="connsiteY1" fmla="*/ 279861 h 883111"/>
                <a:gd name="connsiteX2" fmla="*/ 850900 w 8382000"/>
                <a:gd name="connsiteY2" fmla="*/ 575136 h 883111"/>
                <a:gd name="connsiteX3" fmla="*/ 1235075 w 8382000"/>
                <a:gd name="connsiteY3" fmla="*/ 733886 h 883111"/>
                <a:gd name="connsiteX4" fmla="*/ 1758950 w 8382000"/>
                <a:gd name="connsiteY4" fmla="*/ 835486 h 883111"/>
                <a:gd name="connsiteX5" fmla="*/ 2073275 w 8382000"/>
                <a:gd name="connsiteY5" fmla="*/ 864061 h 883111"/>
                <a:gd name="connsiteX6" fmla="*/ 2371725 w 8382000"/>
                <a:gd name="connsiteY6" fmla="*/ 883111 h 883111"/>
                <a:gd name="connsiteX7" fmla="*/ 2679700 w 8382000"/>
                <a:gd name="connsiteY7" fmla="*/ 883111 h 883111"/>
                <a:gd name="connsiteX8" fmla="*/ 2936875 w 8382000"/>
                <a:gd name="connsiteY8" fmla="*/ 864061 h 883111"/>
                <a:gd name="connsiteX9" fmla="*/ 3225800 w 8382000"/>
                <a:gd name="connsiteY9" fmla="*/ 816436 h 883111"/>
                <a:gd name="connsiteX10" fmla="*/ 3575050 w 8382000"/>
                <a:gd name="connsiteY10" fmla="*/ 810086 h 883111"/>
                <a:gd name="connsiteX11" fmla="*/ 3927475 w 8382000"/>
                <a:gd name="connsiteY11" fmla="*/ 791036 h 883111"/>
                <a:gd name="connsiteX12" fmla="*/ 8382000 w 8382000"/>
                <a:gd name="connsiteY12" fmla="*/ 797386 h 883111"/>
                <a:gd name="connsiteX13" fmla="*/ 7623176 w 8382000"/>
                <a:gd name="connsiteY13" fmla="*/ 70311 h 883111"/>
                <a:gd name="connsiteX14" fmla="*/ 3689351 w 8382000"/>
                <a:gd name="connsiteY14" fmla="*/ 86186 h 883111"/>
                <a:gd name="connsiteX15" fmla="*/ 2968626 w 8382000"/>
                <a:gd name="connsiteY15" fmla="*/ 22686 h 883111"/>
                <a:gd name="connsiteX16" fmla="*/ 2673351 w 8382000"/>
                <a:gd name="connsiteY16" fmla="*/ 461 h 883111"/>
                <a:gd name="connsiteX17" fmla="*/ 2441576 w 8382000"/>
                <a:gd name="connsiteY17" fmla="*/ 6812 h 883111"/>
                <a:gd name="connsiteX18" fmla="*/ 2190751 w 8382000"/>
                <a:gd name="connsiteY18" fmla="*/ 22687 h 883111"/>
                <a:gd name="connsiteX19" fmla="*/ 1949451 w 8382000"/>
                <a:gd name="connsiteY19" fmla="*/ 40944 h 883111"/>
                <a:gd name="connsiteX20" fmla="*/ 1693070 w 8382000"/>
                <a:gd name="connsiteY20" fmla="*/ 70312 h 883111"/>
                <a:gd name="connsiteX21" fmla="*/ 1457326 w 8382000"/>
                <a:gd name="connsiteY21" fmla="*/ 95711 h 883111"/>
                <a:gd name="connsiteX22" fmla="*/ 1220789 w 8382000"/>
                <a:gd name="connsiteY22" fmla="*/ 128255 h 883111"/>
                <a:gd name="connsiteX0" fmla="*/ 0 w 8382000"/>
                <a:gd name="connsiteY0" fmla="*/ 248111 h 890255"/>
                <a:gd name="connsiteX1" fmla="*/ 197644 w 8382000"/>
                <a:gd name="connsiteY1" fmla="*/ 279861 h 890255"/>
                <a:gd name="connsiteX2" fmla="*/ 850900 w 8382000"/>
                <a:gd name="connsiteY2" fmla="*/ 575136 h 890255"/>
                <a:gd name="connsiteX3" fmla="*/ 1235075 w 8382000"/>
                <a:gd name="connsiteY3" fmla="*/ 733886 h 890255"/>
                <a:gd name="connsiteX4" fmla="*/ 1758950 w 8382000"/>
                <a:gd name="connsiteY4" fmla="*/ 835486 h 890255"/>
                <a:gd name="connsiteX5" fmla="*/ 2073275 w 8382000"/>
                <a:gd name="connsiteY5" fmla="*/ 864061 h 890255"/>
                <a:gd name="connsiteX6" fmla="*/ 2371725 w 8382000"/>
                <a:gd name="connsiteY6" fmla="*/ 883111 h 890255"/>
                <a:gd name="connsiteX7" fmla="*/ 2677319 w 8382000"/>
                <a:gd name="connsiteY7" fmla="*/ 890255 h 890255"/>
                <a:gd name="connsiteX8" fmla="*/ 2936875 w 8382000"/>
                <a:gd name="connsiteY8" fmla="*/ 864061 h 890255"/>
                <a:gd name="connsiteX9" fmla="*/ 3225800 w 8382000"/>
                <a:gd name="connsiteY9" fmla="*/ 816436 h 890255"/>
                <a:gd name="connsiteX10" fmla="*/ 3575050 w 8382000"/>
                <a:gd name="connsiteY10" fmla="*/ 810086 h 890255"/>
                <a:gd name="connsiteX11" fmla="*/ 3927475 w 8382000"/>
                <a:gd name="connsiteY11" fmla="*/ 791036 h 890255"/>
                <a:gd name="connsiteX12" fmla="*/ 8382000 w 8382000"/>
                <a:gd name="connsiteY12" fmla="*/ 797386 h 890255"/>
                <a:gd name="connsiteX13" fmla="*/ 7623176 w 8382000"/>
                <a:gd name="connsiteY13" fmla="*/ 70311 h 890255"/>
                <a:gd name="connsiteX14" fmla="*/ 3689351 w 8382000"/>
                <a:gd name="connsiteY14" fmla="*/ 86186 h 890255"/>
                <a:gd name="connsiteX15" fmla="*/ 2968626 w 8382000"/>
                <a:gd name="connsiteY15" fmla="*/ 22686 h 890255"/>
                <a:gd name="connsiteX16" fmla="*/ 2673351 w 8382000"/>
                <a:gd name="connsiteY16" fmla="*/ 461 h 890255"/>
                <a:gd name="connsiteX17" fmla="*/ 2441576 w 8382000"/>
                <a:gd name="connsiteY17" fmla="*/ 6812 h 890255"/>
                <a:gd name="connsiteX18" fmla="*/ 2190751 w 8382000"/>
                <a:gd name="connsiteY18" fmla="*/ 22687 h 890255"/>
                <a:gd name="connsiteX19" fmla="*/ 1949451 w 8382000"/>
                <a:gd name="connsiteY19" fmla="*/ 40944 h 890255"/>
                <a:gd name="connsiteX20" fmla="*/ 1693070 w 8382000"/>
                <a:gd name="connsiteY20" fmla="*/ 70312 h 890255"/>
                <a:gd name="connsiteX21" fmla="*/ 1457326 w 8382000"/>
                <a:gd name="connsiteY21" fmla="*/ 95711 h 890255"/>
                <a:gd name="connsiteX22" fmla="*/ 1220789 w 8382000"/>
                <a:gd name="connsiteY22" fmla="*/ 128255 h 890255"/>
                <a:gd name="connsiteX0" fmla="*/ 0 w 8382000"/>
                <a:gd name="connsiteY0" fmla="*/ 248111 h 885492"/>
                <a:gd name="connsiteX1" fmla="*/ 197644 w 8382000"/>
                <a:gd name="connsiteY1" fmla="*/ 279861 h 885492"/>
                <a:gd name="connsiteX2" fmla="*/ 850900 w 8382000"/>
                <a:gd name="connsiteY2" fmla="*/ 575136 h 885492"/>
                <a:gd name="connsiteX3" fmla="*/ 1235075 w 8382000"/>
                <a:gd name="connsiteY3" fmla="*/ 733886 h 885492"/>
                <a:gd name="connsiteX4" fmla="*/ 1758950 w 8382000"/>
                <a:gd name="connsiteY4" fmla="*/ 835486 h 885492"/>
                <a:gd name="connsiteX5" fmla="*/ 2073275 w 8382000"/>
                <a:gd name="connsiteY5" fmla="*/ 864061 h 885492"/>
                <a:gd name="connsiteX6" fmla="*/ 2371725 w 8382000"/>
                <a:gd name="connsiteY6" fmla="*/ 883111 h 885492"/>
                <a:gd name="connsiteX7" fmla="*/ 2672557 w 8382000"/>
                <a:gd name="connsiteY7" fmla="*/ 885492 h 885492"/>
                <a:gd name="connsiteX8" fmla="*/ 2936875 w 8382000"/>
                <a:gd name="connsiteY8" fmla="*/ 864061 h 885492"/>
                <a:gd name="connsiteX9" fmla="*/ 3225800 w 8382000"/>
                <a:gd name="connsiteY9" fmla="*/ 816436 h 885492"/>
                <a:gd name="connsiteX10" fmla="*/ 3575050 w 8382000"/>
                <a:gd name="connsiteY10" fmla="*/ 810086 h 885492"/>
                <a:gd name="connsiteX11" fmla="*/ 3927475 w 8382000"/>
                <a:gd name="connsiteY11" fmla="*/ 791036 h 885492"/>
                <a:gd name="connsiteX12" fmla="*/ 8382000 w 8382000"/>
                <a:gd name="connsiteY12" fmla="*/ 797386 h 885492"/>
                <a:gd name="connsiteX13" fmla="*/ 7623176 w 8382000"/>
                <a:gd name="connsiteY13" fmla="*/ 70311 h 885492"/>
                <a:gd name="connsiteX14" fmla="*/ 3689351 w 8382000"/>
                <a:gd name="connsiteY14" fmla="*/ 86186 h 885492"/>
                <a:gd name="connsiteX15" fmla="*/ 2968626 w 8382000"/>
                <a:gd name="connsiteY15" fmla="*/ 22686 h 885492"/>
                <a:gd name="connsiteX16" fmla="*/ 2673351 w 8382000"/>
                <a:gd name="connsiteY16" fmla="*/ 461 h 885492"/>
                <a:gd name="connsiteX17" fmla="*/ 2441576 w 8382000"/>
                <a:gd name="connsiteY17" fmla="*/ 6812 h 885492"/>
                <a:gd name="connsiteX18" fmla="*/ 2190751 w 8382000"/>
                <a:gd name="connsiteY18" fmla="*/ 22687 h 885492"/>
                <a:gd name="connsiteX19" fmla="*/ 1949451 w 8382000"/>
                <a:gd name="connsiteY19" fmla="*/ 40944 h 885492"/>
                <a:gd name="connsiteX20" fmla="*/ 1693070 w 8382000"/>
                <a:gd name="connsiteY20" fmla="*/ 70312 h 885492"/>
                <a:gd name="connsiteX21" fmla="*/ 1457326 w 8382000"/>
                <a:gd name="connsiteY21" fmla="*/ 95711 h 885492"/>
                <a:gd name="connsiteX22" fmla="*/ 1220789 w 8382000"/>
                <a:gd name="connsiteY22" fmla="*/ 128255 h 885492"/>
                <a:gd name="connsiteX0" fmla="*/ 0 w 8382000"/>
                <a:gd name="connsiteY0" fmla="*/ 248111 h 885492"/>
                <a:gd name="connsiteX1" fmla="*/ 197644 w 8382000"/>
                <a:gd name="connsiteY1" fmla="*/ 279861 h 885492"/>
                <a:gd name="connsiteX2" fmla="*/ 850900 w 8382000"/>
                <a:gd name="connsiteY2" fmla="*/ 575136 h 885492"/>
                <a:gd name="connsiteX3" fmla="*/ 1235075 w 8382000"/>
                <a:gd name="connsiteY3" fmla="*/ 733886 h 885492"/>
                <a:gd name="connsiteX4" fmla="*/ 1758950 w 8382000"/>
                <a:gd name="connsiteY4" fmla="*/ 835486 h 885492"/>
                <a:gd name="connsiteX5" fmla="*/ 2073275 w 8382000"/>
                <a:gd name="connsiteY5" fmla="*/ 864061 h 885492"/>
                <a:gd name="connsiteX6" fmla="*/ 2371725 w 8382000"/>
                <a:gd name="connsiteY6" fmla="*/ 883111 h 885492"/>
                <a:gd name="connsiteX7" fmla="*/ 2672557 w 8382000"/>
                <a:gd name="connsiteY7" fmla="*/ 885492 h 885492"/>
                <a:gd name="connsiteX8" fmla="*/ 2936875 w 8382000"/>
                <a:gd name="connsiteY8" fmla="*/ 864061 h 885492"/>
                <a:gd name="connsiteX9" fmla="*/ 3225800 w 8382000"/>
                <a:gd name="connsiteY9" fmla="*/ 816436 h 885492"/>
                <a:gd name="connsiteX10" fmla="*/ 3575050 w 8382000"/>
                <a:gd name="connsiteY10" fmla="*/ 810086 h 885492"/>
                <a:gd name="connsiteX11" fmla="*/ 3927475 w 8382000"/>
                <a:gd name="connsiteY11" fmla="*/ 791036 h 885492"/>
                <a:gd name="connsiteX12" fmla="*/ 8382000 w 8382000"/>
                <a:gd name="connsiteY12" fmla="*/ 797386 h 885492"/>
                <a:gd name="connsiteX13" fmla="*/ 7623176 w 8382000"/>
                <a:gd name="connsiteY13" fmla="*/ 70311 h 885492"/>
                <a:gd name="connsiteX14" fmla="*/ 3689351 w 8382000"/>
                <a:gd name="connsiteY14" fmla="*/ 86186 h 885492"/>
                <a:gd name="connsiteX15" fmla="*/ 2968626 w 8382000"/>
                <a:gd name="connsiteY15" fmla="*/ 22686 h 885492"/>
                <a:gd name="connsiteX16" fmla="*/ 2673351 w 8382000"/>
                <a:gd name="connsiteY16" fmla="*/ 461 h 885492"/>
                <a:gd name="connsiteX17" fmla="*/ 2441576 w 8382000"/>
                <a:gd name="connsiteY17" fmla="*/ 6812 h 885492"/>
                <a:gd name="connsiteX18" fmla="*/ 2190751 w 8382000"/>
                <a:gd name="connsiteY18" fmla="*/ 22687 h 885492"/>
                <a:gd name="connsiteX19" fmla="*/ 1949451 w 8382000"/>
                <a:gd name="connsiteY19" fmla="*/ 40944 h 885492"/>
                <a:gd name="connsiteX20" fmla="*/ 1693070 w 8382000"/>
                <a:gd name="connsiteY20" fmla="*/ 70312 h 885492"/>
                <a:gd name="connsiteX21" fmla="*/ 1457326 w 8382000"/>
                <a:gd name="connsiteY21" fmla="*/ 95711 h 885492"/>
                <a:gd name="connsiteX22" fmla="*/ 1220789 w 8382000"/>
                <a:gd name="connsiteY22" fmla="*/ 128255 h 885492"/>
                <a:gd name="connsiteX23" fmla="*/ 1224757 w 8382000"/>
                <a:gd name="connsiteY23" fmla="*/ 128256 h 885492"/>
                <a:gd name="connsiteX0" fmla="*/ 0 w 8382000"/>
                <a:gd name="connsiteY0" fmla="*/ 248111 h 885492"/>
                <a:gd name="connsiteX1" fmla="*/ 197644 w 8382000"/>
                <a:gd name="connsiteY1" fmla="*/ 279861 h 885492"/>
                <a:gd name="connsiteX2" fmla="*/ 850900 w 8382000"/>
                <a:gd name="connsiteY2" fmla="*/ 575136 h 885492"/>
                <a:gd name="connsiteX3" fmla="*/ 1235075 w 8382000"/>
                <a:gd name="connsiteY3" fmla="*/ 733886 h 885492"/>
                <a:gd name="connsiteX4" fmla="*/ 1758950 w 8382000"/>
                <a:gd name="connsiteY4" fmla="*/ 835486 h 885492"/>
                <a:gd name="connsiteX5" fmla="*/ 2073275 w 8382000"/>
                <a:gd name="connsiteY5" fmla="*/ 864061 h 885492"/>
                <a:gd name="connsiteX6" fmla="*/ 2371725 w 8382000"/>
                <a:gd name="connsiteY6" fmla="*/ 883111 h 885492"/>
                <a:gd name="connsiteX7" fmla="*/ 2672557 w 8382000"/>
                <a:gd name="connsiteY7" fmla="*/ 885492 h 885492"/>
                <a:gd name="connsiteX8" fmla="*/ 2936875 w 8382000"/>
                <a:gd name="connsiteY8" fmla="*/ 864061 h 885492"/>
                <a:gd name="connsiteX9" fmla="*/ 3225800 w 8382000"/>
                <a:gd name="connsiteY9" fmla="*/ 816436 h 885492"/>
                <a:gd name="connsiteX10" fmla="*/ 3575050 w 8382000"/>
                <a:gd name="connsiteY10" fmla="*/ 810086 h 885492"/>
                <a:gd name="connsiteX11" fmla="*/ 3927475 w 8382000"/>
                <a:gd name="connsiteY11" fmla="*/ 791036 h 885492"/>
                <a:gd name="connsiteX12" fmla="*/ 8382000 w 8382000"/>
                <a:gd name="connsiteY12" fmla="*/ 797386 h 885492"/>
                <a:gd name="connsiteX13" fmla="*/ 7623176 w 8382000"/>
                <a:gd name="connsiteY13" fmla="*/ 70311 h 885492"/>
                <a:gd name="connsiteX14" fmla="*/ 3689351 w 8382000"/>
                <a:gd name="connsiteY14" fmla="*/ 86186 h 885492"/>
                <a:gd name="connsiteX15" fmla="*/ 2968626 w 8382000"/>
                <a:gd name="connsiteY15" fmla="*/ 22686 h 885492"/>
                <a:gd name="connsiteX16" fmla="*/ 2673351 w 8382000"/>
                <a:gd name="connsiteY16" fmla="*/ 461 h 885492"/>
                <a:gd name="connsiteX17" fmla="*/ 2441576 w 8382000"/>
                <a:gd name="connsiteY17" fmla="*/ 6812 h 885492"/>
                <a:gd name="connsiteX18" fmla="*/ 2190751 w 8382000"/>
                <a:gd name="connsiteY18" fmla="*/ 22687 h 885492"/>
                <a:gd name="connsiteX19" fmla="*/ 1949451 w 8382000"/>
                <a:gd name="connsiteY19" fmla="*/ 40944 h 885492"/>
                <a:gd name="connsiteX20" fmla="*/ 1693070 w 8382000"/>
                <a:gd name="connsiteY20" fmla="*/ 70312 h 885492"/>
                <a:gd name="connsiteX21" fmla="*/ 1457326 w 8382000"/>
                <a:gd name="connsiteY21" fmla="*/ 95711 h 885492"/>
                <a:gd name="connsiteX22" fmla="*/ 1220789 w 8382000"/>
                <a:gd name="connsiteY22" fmla="*/ 128255 h 885492"/>
                <a:gd name="connsiteX23" fmla="*/ 584201 w 8382000"/>
                <a:gd name="connsiteY23" fmla="*/ 140162 h 885492"/>
                <a:gd name="connsiteX0" fmla="*/ 0 w 8382000"/>
                <a:gd name="connsiteY0" fmla="*/ 248111 h 885492"/>
                <a:gd name="connsiteX1" fmla="*/ 197644 w 8382000"/>
                <a:gd name="connsiteY1" fmla="*/ 279861 h 885492"/>
                <a:gd name="connsiteX2" fmla="*/ 850900 w 8382000"/>
                <a:gd name="connsiteY2" fmla="*/ 575136 h 885492"/>
                <a:gd name="connsiteX3" fmla="*/ 1235075 w 8382000"/>
                <a:gd name="connsiteY3" fmla="*/ 733886 h 885492"/>
                <a:gd name="connsiteX4" fmla="*/ 1758950 w 8382000"/>
                <a:gd name="connsiteY4" fmla="*/ 835486 h 885492"/>
                <a:gd name="connsiteX5" fmla="*/ 2073275 w 8382000"/>
                <a:gd name="connsiteY5" fmla="*/ 864061 h 885492"/>
                <a:gd name="connsiteX6" fmla="*/ 2371725 w 8382000"/>
                <a:gd name="connsiteY6" fmla="*/ 883111 h 885492"/>
                <a:gd name="connsiteX7" fmla="*/ 2672557 w 8382000"/>
                <a:gd name="connsiteY7" fmla="*/ 885492 h 885492"/>
                <a:gd name="connsiteX8" fmla="*/ 2936875 w 8382000"/>
                <a:gd name="connsiteY8" fmla="*/ 864061 h 885492"/>
                <a:gd name="connsiteX9" fmla="*/ 3225800 w 8382000"/>
                <a:gd name="connsiteY9" fmla="*/ 816436 h 885492"/>
                <a:gd name="connsiteX10" fmla="*/ 3575050 w 8382000"/>
                <a:gd name="connsiteY10" fmla="*/ 810086 h 885492"/>
                <a:gd name="connsiteX11" fmla="*/ 3927475 w 8382000"/>
                <a:gd name="connsiteY11" fmla="*/ 791036 h 885492"/>
                <a:gd name="connsiteX12" fmla="*/ 8382000 w 8382000"/>
                <a:gd name="connsiteY12" fmla="*/ 797386 h 885492"/>
                <a:gd name="connsiteX13" fmla="*/ 7623176 w 8382000"/>
                <a:gd name="connsiteY13" fmla="*/ 70311 h 885492"/>
                <a:gd name="connsiteX14" fmla="*/ 3689351 w 8382000"/>
                <a:gd name="connsiteY14" fmla="*/ 86186 h 885492"/>
                <a:gd name="connsiteX15" fmla="*/ 2968626 w 8382000"/>
                <a:gd name="connsiteY15" fmla="*/ 22686 h 885492"/>
                <a:gd name="connsiteX16" fmla="*/ 2673351 w 8382000"/>
                <a:gd name="connsiteY16" fmla="*/ 461 h 885492"/>
                <a:gd name="connsiteX17" fmla="*/ 2441576 w 8382000"/>
                <a:gd name="connsiteY17" fmla="*/ 6812 h 885492"/>
                <a:gd name="connsiteX18" fmla="*/ 2190751 w 8382000"/>
                <a:gd name="connsiteY18" fmla="*/ 22687 h 885492"/>
                <a:gd name="connsiteX19" fmla="*/ 1949451 w 8382000"/>
                <a:gd name="connsiteY19" fmla="*/ 40944 h 885492"/>
                <a:gd name="connsiteX20" fmla="*/ 1693070 w 8382000"/>
                <a:gd name="connsiteY20" fmla="*/ 70312 h 885492"/>
                <a:gd name="connsiteX21" fmla="*/ 1457326 w 8382000"/>
                <a:gd name="connsiteY21" fmla="*/ 95711 h 885492"/>
                <a:gd name="connsiteX22" fmla="*/ 1220789 w 8382000"/>
                <a:gd name="connsiteY22" fmla="*/ 113968 h 885492"/>
                <a:gd name="connsiteX23" fmla="*/ 584201 w 8382000"/>
                <a:gd name="connsiteY23" fmla="*/ 140162 h 885492"/>
                <a:gd name="connsiteX0" fmla="*/ 0 w 8382000"/>
                <a:gd name="connsiteY0" fmla="*/ 248111 h 885492"/>
                <a:gd name="connsiteX1" fmla="*/ 197644 w 8382000"/>
                <a:gd name="connsiteY1" fmla="*/ 279861 h 885492"/>
                <a:gd name="connsiteX2" fmla="*/ 850900 w 8382000"/>
                <a:gd name="connsiteY2" fmla="*/ 575136 h 885492"/>
                <a:gd name="connsiteX3" fmla="*/ 1235075 w 8382000"/>
                <a:gd name="connsiteY3" fmla="*/ 733886 h 885492"/>
                <a:gd name="connsiteX4" fmla="*/ 1758950 w 8382000"/>
                <a:gd name="connsiteY4" fmla="*/ 835486 h 885492"/>
                <a:gd name="connsiteX5" fmla="*/ 2073275 w 8382000"/>
                <a:gd name="connsiteY5" fmla="*/ 864061 h 885492"/>
                <a:gd name="connsiteX6" fmla="*/ 2371725 w 8382000"/>
                <a:gd name="connsiteY6" fmla="*/ 883111 h 885492"/>
                <a:gd name="connsiteX7" fmla="*/ 2672557 w 8382000"/>
                <a:gd name="connsiteY7" fmla="*/ 885492 h 885492"/>
                <a:gd name="connsiteX8" fmla="*/ 2936875 w 8382000"/>
                <a:gd name="connsiteY8" fmla="*/ 864061 h 885492"/>
                <a:gd name="connsiteX9" fmla="*/ 3225800 w 8382000"/>
                <a:gd name="connsiteY9" fmla="*/ 816436 h 885492"/>
                <a:gd name="connsiteX10" fmla="*/ 3575050 w 8382000"/>
                <a:gd name="connsiteY10" fmla="*/ 810086 h 885492"/>
                <a:gd name="connsiteX11" fmla="*/ 3927475 w 8382000"/>
                <a:gd name="connsiteY11" fmla="*/ 791036 h 885492"/>
                <a:gd name="connsiteX12" fmla="*/ 8382000 w 8382000"/>
                <a:gd name="connsiteY12" fmla="*/ 797386 h 885492"/>
                <a:gd name="connsiteX13" fmla="*/ 7623176 w 8382000"/>
                <a:gd name="connsiteY13" fmla="*/ 70311 h 885492"/>
                <a:gd name="connsiteX14" fmla="*/ 3689351 w 8382000"/>
                <a:gd name="connsiteY14" fmla="*/ 86186 h 885492"/>
                <a:gd name="connsiteX15" fmla="*/ 2968626 w 8382000"/>
                <a:gd name="connsiteY15" fmla="*/ 22686 h 885492"/>
                <a:gd name="connsiteX16" fmla="*/ 2673351 w 8382000"/>
                <a:gd name="connsiteY16" fmla="*/ 461 h 885492"/>
                <a:gd name="connsiteX17" fmla="*/ 2441576 w 8382000"/>
                <a:gd name="connsiteY17" fmla="*/ 6812 h 885492"/>
                <a:gd name="connsiteX18" fmla="*/ 2190751 w 8382000"/>
                <a:gd name="connsiteY18" fmla="*/ 22687 h 885492"/>
                <a:gd name="connsiteX19" fmla="*/ 1949451 w 8382000"/>
                <a:gd name="connsiteY19" fmla="*/ 40944 h 885492"/>
                <a:gd name="connsiteX20" fmla="*/ 1693070 w 8382000"/>
                <a:gd name="connsiteY20" fmla="*/ 70312 h 885492"/>
                <a:gd name="connsiteX21" fmla="*/ 1462088 w 8382000"/>
                <a:gd name="connsiteY21" fmla="*/ 86186 h 885492"/>
                <a:gd name="connsiteX22" fmla="*/ 1220789 w 8382000"/>
                <a:gd name="connsiteY22" fmla="*/ 113968 h 885492"/>
                <a:gd name="connsiteX23" fmla="*/ 584201 w 8382000"/>
                <a:gd name="connsiteY23" fmla="*/ 140162 h 885492"/>
                <a:gd name="connsiteX0" fmla="*/ 0 w 8382000"/>
                <a:gd name="connsiteY0" fmla="*/ 248111 h 885492"/>
                <a:gd name="connsiteX1" fmla="*/ 197644 w 8382000"/>
                <a:gd name="connsiteY1" fmla="*/ 279861 h 885492"/>
                <a:gd name="connsiteX2" fmla="*/ 850900 w 8382000"/>
                <a:gd name="connsiteY2" fmla="*/ 575136 h 885492"/>
                <a:gd name="connsiteX3" fmla="*/ 1235075 w 8382000"/>
                <a:gd name="connsiteY3" fmla="*/ 733886 h 885492"/>
                <a:gd name="connsiteX4" fmla="*/ 1758950 w 8382000"/>
                <a:gd name="connsiteY4" fmla="*/ 835486 h 885492"/>
                <a:gd name="connsiteX5" fmla="*/ 2073275 w 8382000"/>
                <a:gd name="connsiteY5" fmla="*/ 864061 h 885492"/>
                <a:gd name="connsiteX6" fmla="*/ 2371725 w 8382000"/>
                <a:gd name="connsiteY6" fmla="*/ 883111 h 885492"/>
                <a:gd name="connsiteX7" fmla="*/ 2672557 w 8382000"/>
                <a:gd name="connsiteY7" fmla="*/ 885492 h 885492"/>
                <a:gd name="connsiteX8" fmla="*/ 2936875 w 8382000"/>
                <a:gd name="connsiteY8" fmla="*/ 864061 h 885492"/>
                <a:gd name="connsiteX9" fmla="*/ 3225800 w 8382000"/>
                <a:gd name="connsiteY9" fmla="*/ 816436 h 885492"/>
                <a:gd name="connsiteX10" fmla="*/ 3575050 w 8382000"/>
                <a:gd name="connsiteY10" fmla="*/ 810086 h 885492"/>
                <a:gd name="connsiteX11" fmla="*/ 3927475 w 8382000"/>
                <a:gd name="connsiteY11" fmla="*/ 791036 h 885492"/>
                <a:gd name="connsiteX12" fmla="*/ 8382000 w 8382000"/>
                <a:gd name="connsiteY12" fmla="*/ 797386 h 885492"/>
                <a:gd name="connsiteX13" fmla="*/ 7623176 w 8382000"/>
                <a:gd name="connsiteY13" fmla="*/ 70311 h 885492"/>
                <a:gd name="connsiteX14" fmla="*/ 3689351 w 8382000"/>
                <a:gd name="connsiteY14" fmla="*/ 86186 h 885492"/>
                <a:gd name="connsiteX15" fmla="*/ 2968626 w 8382000"/>
                <a:gd name="connsiteY15" fmla="*/ 22686 h 885492"/>
                <a:gd name="connsiteX16" fmla="*/ 2673351 w 8382000"/>
                <a:gd name="connsiteY16" fmla="*/ 461 h 885492"/>
                <a:gd name="connsiteX17" fmla="*/ 2441576 w 8382000"/>
                <a:gd name="connsiteY17" fmla="*/ 6812 h 885492"/>
                <a:gd name="connsiteX18" fmla="*/ 2190751 w 8382000"/>
                <a:gd name="connsiteY18" fmla="*/ 22687 h 885492"/>
                <a:gd name="connsiteX19" fmla="*/ 1949451 w 8382000"/>
                <a:gd name="connsiteY19" fmla="*/ 40944 h 885492"/>
                <a:gd name="connsiteX20" fmla="*/ 1697832 w 8382000"/>
                <a:gd name="connsiteY20" fmla="*/ 63169 h 885492"/>
                <a:gd name="connsiteX21" fmla="*/ 1462088 w 8382000"/>
                <a:gd name="connsiteY21" fmla="*/ 86186 h 885492"/>
                <a:gd name="connsiteX22" fmla="*/ 1220789 w 8382000"/>
                <a:gd name="connsiteY22" fmla="*/ 113968 h 885492"/>
                <a:gd name="connsiteX23" fmla="*/ 584201 w 8382000"/>
                <a:gd name="connsiteY23" fmla="*/ 140162 h 885492"/>
                <a:gd name="connsiteX0" fmla="*/ 0 w 8382000"/>
                <a:gd name="connsiteY0" fmla="*/ 248111 h 885492"/>
                <a:gd name="connsiteX1" fmla="*/ 197644 w 8382000"/>
                <a:gd name="connsiteY1" fmla="*/ 279861 h 885492"/>
                <a:gd name="connsiteX2" fmla="*/ 850900 w 8382000"/>
                <a:gd name="connsiteY2" fmla="*/ 575136 h 885492"/>
                <a:gd name="connsiteX3" fmla="*/ 1235075 w 8382000"/>
                <a:gd name="connsiteY3" fmla="*/ 733886 h 885492"/>
                <a:gd name="connsiteX4" fmla="*/ 1758950 w 8382000"/>
                <a:gd name="connsiteY4" fmla="*/ 835486 h 885492"/>
                <a:gd name="connsiteX5" fmla="*/ 2073275 w 8382000"/>
                <a:gd name="connsiteY5" fmla="*/ 864061 h 885492"/>
                <a:gd name="connsiteX6" fmla="*/ 2371725 w 8382000"/>
                <a:gd name="connsiteY6" fmla="*/ 883111 h 885492"/>
                <a:gd name="connsiteX7" fmla="*/ 2672557 w 8382000"/>
                <a:gd name="connsiteY7" fmla="*/ 885492 h 885492"/>
                <a:gd name="connsiteX8" fmla="*/ 2936875 w 8382000"/>
                <a:gd name="connsiteY8" fmla="*/ 864061 h 885492"/>
                <a:gd name="connsiteX9" fmla="*/ 3225800 w 8382000"/>
                <a:gd name="connsiteY9" fmla="*/ 816436 h 885492"/>
                <a:gd name="connsiteX10" fmla="*/ 3575050 w 8382000"/>
                <a:gd name="connsiteY10" fmla="*/ 810086 h 885492"/>
                <a:gd name="connsiteX11" fmla="*/ 3927475 w 8382000"/>
                <a:gd name="connsiteY11" fmla="*/ 791036 h 885492"/>
                <a:gd name="connsiteX12" fmla="*/ 8382000 w 8382000"/>
                <a:gd name="connsiteY12" fmla="*/ 797386 h 885492"/>
                <a:gd name="connsiteX13" fmla="*/ 7623176 w 8382000"/>
                <a:gd name="connsiteY13" fmla="*/ 70311 h 885492"/>
                <a:gd name="connsiteX14" fmla="*/ 3689351 w 8382000"/>
                <a:gd name="connsiteY14" fmla="*/ 86186 h 885492"/>
                <a:gd name="connsiteX15" fmla="*/ 2968626 w 8382000"/>
                <a:gd name="connsiteY15" fmla="*/ 22686 h 885492"/>
                <a:gd name="connsiteX16" fmla="*/ 2673351 w 8382000"/>
                <a:gd name="connsiteY16" fmla="*/ 461 h 885492"/>
                <a:gd name="connsiteX17" fmla="*/ 2441576 w 8382000"/>
                <a:gd name="connsiteY17" fmla="*/ 6812 h 885492"/>
                <a:gd name="connsiteX18" fmla="*/ 2207420 w 8382000"/>
                <a:gd name="connsiteY18" fmla="*/ 15543 h 885492"/>
                <a:gd name="connsiteX19" fmla="*/ 1949451 w 8382000"/>
                <a:gd name="connsiteY19" fmla="*/ 40944 h 885492"/>
                <a:gd name="connsiteX20" fmla="*/ 1697832 w 8382000"/>
                <a:gd name="connsiteY20" fmla="*/ 63169 h 885492"/>
                <a:gd name="connsiteX21" fmla="*/ 1462088 w 8382000"/>
                <a:gd name="connsiteY21" fmla="*/ 86186 h 885492"/>
                <a:gd name="connsiteX22" fmla="*/ 1220789 w 8382000"/>
                <a:gd name="connsiteY22" fmla="*/ 113968 h 885492"/>
                <a:gd name="connsiteX23" fmla="*/ 584201 w 8382000"/>
                <a:gd name="connsiteY23" fmla="*/ 140162 h 885492"/>
                <a:gd name="connsiteX0" fmla="*/ 0 w 8382000"/>
                <a:gd name="connsiteY0" fmla="*/ 250824 h 888205"/>
                <a:gd name="connsiteX1" fmla="*/ 197644 w 8382000"/>
                <a:gd name="connsiteY1" fmla="*/ 282574 h 888205"/>
                <a:gd name="connsiteX2" fmla="*/ 850900 w 8382000"/>
                <a:gd name="connsiteY2" fmla="*/ 577849 h 888205"/>
                <a:gd name="connsiteX3" fmla="*/ 1235075 w 8382000"/>
                <a:gd name="connsiteY3" fmla="*/ 736599 h 888205"/>
                <a:gd name="connsiteX4" fmla="*/ 1758950 w 8382000"/>
                <a:gd name="connsiteY4" fmla="*/ 838199 h 888205"/>
                <a:gd name="connsiteX5" fmla="*/ 2073275 w 8382000"/>
                <a:gd name="connsiteY5" fmla="*/ 866774 h 888205"/>
                <a:gd name="connsiteX6" fmla="*/ 2371725 w 8382000"/>
                <a:gd name="connsiteY6" fmla="*/ 885824 h 888205"/>
                <a:gd name="connsiteX7" fmla="*/ 2672557 w 8382000"/>
                <a:gd name="connsiteY7" fmla="*/ 888205 h 888205"/>
                <a:gd name="connsiteX8" fmla="*/ 2936875 w 8382000"/>
                <a:gd name="connsiteY8" fmla="*/ 866774 h 888205"/>
                <a:gd name="connsiteX9" fmla="*/ 3225800 w 8382000"/>
                <a:gd name="connsiteY9" fmla="*/ 819149 h 888205"/>
                <a:gd name="connsiteX10" fmla="*/ 3575050 w 8382000"/>
                <a:gd name="connsiteY10" fmla="*/ 812799 h 888205"/>
                <a:gd name="connsiteX11" fmla="*/ 3927475 w 8382000"/>
                <a:gd name="connsiteY11" fmla="*/ 793749 h 888205"/>
                <a:gd name="connsiteX12" fmla="*/ 8382000 w 8382000"/>
                <a:gd name="connsiteY12" fmla="*/ 800099 h 888205"/>
                <a:gd name="connsiteX13" fmla="*/ 7623176 w 8382000"/>
                <a:gd name="connsiteY13" fmla="*/ 73024 h 888205"/>
                <a:gd name="connsiteX14" fmla="*/ 3689351 w 8382000"/>
                <a:gd name="connsiteY14" fmla="*/ 88899 h 888205"/>
                <a:gd name="connsiteX15" fmla="*/ 2968626 w 8382000"/>
                <a:gd name="connsiteY15" fmla="*/ 25399 h 888205"/>
                <a:gd name="connsiteX16" fmla="*/ 2673351 w 8382000"/>
                <a:gd name="connsiteY16" fmla="*/ 3174 h 888205"/>
                <a:gd name="connsiteX17" fmla="*/ 2460626 w 8382000"/>
                <a:gd name="connsiteY17" fmla="*/ 0 h 888205"/>
                <a:gd name="connsiteX18" fmla="*/ 2207420 w 8382000"/>
                <a:gd name="connsiteY18" fmla="*/ 18256 h 888205"/>
                <a:gd name="connsiteX19" fmla="*/ 1949451 w 8382000"/>
                <a:gd name="connsiteY19" fmla="*/ 43657 h 888205"/>
                <a:gd name="connsiteX20" fmla="*/ 1697832 w 8382000"/>
                <a:gd name="connsiteY20" fmla="*/ 65882 h 888205"/>
                <a:gd name="connsiteX21" fmla="*/ 1462088 w 8382000"/>
                <a:gd name="connsiteY21" fmla="*/ 88899 h 888205"/>
                <a:gd name="connsiteX22" fmla="*/ 1220789 w 8382000"/>
                <a:gd name="connsiteY22" fmla="*/ 116681 h 888205"/>
                <a:gd name="connsiteX23" fmla="*/ 584201 w 8382000"/>
                <a:gd name="connsiteY23" fmla="*/ 142875 h 888205"/>
                <a:gd name="connsiteX0" fmla="*/ 0 w 8382000"/>
                <a:gd name="connsiteY0" fmla="*/ 251271 h 888652"/>
                <a:gd name="connsiteX1" fmla="*/ 197644 w 8382000"/>
                <a:gd name="connsiteY1" fmla="*/ 283021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0" fmla="*/ 0 w 8382000"/>
                <a:gd name="connsiteY0" fmla="*/ 251271 h 888652"/>
                <a:gd name="connsiteX1" fmla="*/ 197644 w 8382000"/>
                <a:gd name="connsiteY1" fmla="*/ 283021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577057 w 8382000"/>
                <a:gd name="connsiteY24" fmla="*/ 138561 h 888652"/>
                <a:gd name="connsiteX0" fmla="*/ 0 w 8382000"/>
                <a:gd name="connsiteY0" fmla="*/ 251271 h 888652"/>
                <a:gd name="connsiteX1" fmla="*/ 197644 w 8382000"/>
                <a:gd name="connsiteY1" fmla="*/ 283021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0" fmla="*/ 0 w 8382000"/>
                <a:gd name="connsiteY0" fmla="*/ 251271 h 888652"/>
                <a:gd name="connsiteX1" fmla="*/ 197644 w 8382000"/>
                <a:gd name="connsiteY1" fmla="*/ 283021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22 w 8382022"/>
                <a:gd name="connsiteY0" fmla="*/ 251271 h 888652"/>
                <a:gd name="connsiteX1" fmla="*/ 197666 w 8382022"/>
                <a:gd name="connsiteY1" fmla="*/ 283021 h 888652"/>
                <a:gd name="connsiteX2" fmla="*/ 850922 w 8382022"/>
                <a:gd name="connsiteY2" fmla="*/ 578296 h 888652"/>
                <a:gd name="connsiteX3" fmla="*/ 1235097 w 8382022"/>
                <a:gd name="connsiteY3" fmla="*/ 737046 h 888652"/>
                <a:gd name="connsiteX4" fmla="*/ 1758972 w 8382022"/>
                <a:gd name="connsiteY4" fmla="*/ 838646 h 888652"/>
                <a:gd name="connsiteX5" fmla="*/ 2073297 w 8382022"/>
                <a:gd name="connsiteY5" fmla="*/ 867221 h 888652"/>
                <a:gd name="connsiteX6" fmla="*/ 2371747 w 8382022"/>
                <a:gd name="connsiteY6" fmla="*/ 886271 h 888652"/>
                <a:gd name="connsiteX7" fmla="*/ 2672579 w 8382022"/>
                <a:gd name="connsiteY7" fmla="*/ 888652 h 888652"/>
                <a:gd name="connsiteX8" fmla="*/ 2936897 w 8382022"/>
                <a:gd name="connsiteY8" fmla="*/ 867221 h 888652"/>
                <a:gd name="connsiteX9" fmla="*/ 3225822 w 8382022"/>
                <a:gd name="connsiteY9" fmla="*/ 819596 h 888652"/>
                <a:gd name="connsiteX10" fmla="*/ 3575072 w 8382022"/>
                <a:gd name="connsiteY10" fmla="*/ 813246 h 888652"/>
                <a:gd name="connsiteX11" fmla="*/ 3927497 w 8382022"/>
                <a:gd name="connsiteY11" fmla="*/ 794196 h 888652"/>
                <a:gd name="connsiteX12" fmla="*/ 8382022 w 8382022"/>
                <a:gd name="connsiteY12" fmla="*/ 800546 h 888652"/>
                <a:gd name="connsiteX13" fmla="*/ 7623198 w 8382022"/>
                <a:gd name="connsiteY13" fmla="*/ 73471 h 888652"/>
                <a:gd name="connsiteX14" fmla="*/ 3689373 w 8382022"/>
                <a:gd name="connsiteY14" fmla="*/ 89346 h 888652"/>
                <a:gd name="connsiteX15" fmla="*/ 2968648 w 8382022"/>
                <a:gd name="connsiteY15" fmla="*/ 25846 h 888652"/>
                <a:gd name="connsiteX16" fmla="*/ 2687661 w 8382022"/>
                <a:gd name="connsiteY16" fmla="*/ 1240 h 888652"/>
                <a:gd name="connsiteX17" fmla="*/ 2460648 w 8382022"/>
                <a:gd name="connsiteY17" fmla="*/ 447 h 888652"/>
                <a:gd name="connsiteX18" fmla="*/ 2207442 w 8382022"/>
                <a:gd name="connsiteY18" fmla="*/ 18703 h 888652"/>
                <a:gd name="connsiteX19" fmla="*/ 1949473 w 8382022"/>
                <a:gd name="connsiteY19" fmla="*/ 44104 h 888652"/>
                <a:gd name="connsiteX20" fmla="*/ 1697854 w 8382022"/>
                <a:gd name="connsiteY20" fmla="*/ 66329 h 888652"/>
                <a:gd name="connsiteX21" fmla="*/ 1462110 w 8382022"/>
                <a:gd name="connsiteY21" fmla="*/ 89346 h 888652"/>
                <a:gd name="connsiteX22" fmla="*/ 1220811 w 8382022"/>
                <a:gd name="connsiteY22" fmla="*/ 117128 h 888652"/>
                <a:gd name="connsiteX23" fmla="*/ 584223 w 8382022"/>
                <a:gd name="connsiteY23" fmla="*/ 143322 h 888652"/>
                <a:gd name="connsiteX24" fmla="*/ 205604 w 8382022"/>
                <a:gd name="connsiteY24" fmla="*/ 126654 h 888652"/>
                <a:gd name="connsiteX25" fmla="*/ 22 w 8382022"/>
                <a:gd name="connsiteY25" fmla="*/ 251271 h 888652"/>
                <a:gd name="connsiteX0" fmla="*/ 10 w 8382010"/>
                <a:gd name="connsiteY0" fmla="*/ 251271 h 888652"/>
                <a:gd name="connsiteX1" fmla="*/ 283379 w 8382010"/>
                <a:gd name="connsiteY1" fmla="*/ 321121 h 888652"/>
                <a:gd name="connsiteX2" fmla="*/ 850910 w 8382010"/>
                <a:gd name="connsiteY2" fmla="*/ 578296 h 888652"/>
                <a:gd name="connsiteX3" fmla="*/ 1235085 w 8382010"/>
                <a:gd name="connsiteY3" fmla="*/ 737046 h 888652"/>
                <a:gd name="connsiteX4" fmla="*/ 1758960 w 8382010"/>
                <a:gd name="connsiteY4" fmla="*/ 838646 h 888652"/>
                <a:gd name="connsiteX5" fmla="*/ 2073285 w 8382010"/>
                <a:gd name="connsiteY5" fmla="*/ 867221 h 888652"/>
                <a:gd name="connsiteX6" fmla="*/ 2371735 w 8382010"/>
                <a:gd name="connsiteY6" fmla="*/ 886271 h 888652"/>
                <a:gd name="connsiteX7" fmla="*/ 2672567 w 8382010"/>
                <a:gd name="connsiteY7" fmla="*/ 888652 h 888652"/>
                <a:gd name="connsiteX8" fmla="*/ 2936885 w 8382010"/>
                <a:gd name="connsiteY8" fmla="*/ 867221 h 888652"/>
                <a:gd name="connsiteX9" fmla="*/ 3225810 w 8382010"/>
                <a:gd name="connsiteY9" fmla="*/ 819596 h 888652"/>
                <a:gd name="connsiteX10" fmla="*/ 3575060 w 8382010"/>
                <a:gd name="connsiteY10" fmla="*/ 813246 h 888652"/>
                <a:gd name="connsiteX11" fmla="*/ 3927485 w 8382010"/>
                <a:gd name="connsiteY11" fmla="*/ 794196 h 888652"/>
                <a:gd name="connsiteX12" fmla="*/ 8382010 w 8382010"/>
                <a:gd name="connsiteY12" fmla="*/ 800546 h 888652"/>
                <a:gd name="connsiteX13" fmla="*/ 7623186 w 8382010"/>
                <a:gd name="connsiteY13" fmla="*/ 73471 h 888652"/>
                <a:gd name="connsiteX14" fmla="*/ 3689361 w 8382010"/>
                <a:gd name="connsiteY14" fmla="*/ 89346 h 888652"/>
                <a:gd name="connsiteX15" fmla="*/ 2968636 w 8382010"/>
                <a:gd name="connsiteY15" fmla="*/ 25846 h 888652"/>
                <a:gd name="connsiteX16" fmla="*/ 2687649 w 8382010"/>
                <a:gd name="connsiteY16" fmla="*/ 1240 h 888652"/>
                <a:gd name="connsiteX17" fmla="*/ 2460636 w 8382010"/>
                <a:gd name="connsiteY17" fmla="*/ 447 h 888652"/>
                <a:gd name="connsiteX18" fmla="*/ 2207430 w 8382010"/>
                <a:gd name="connsiteY18" fmla="*/ 18703 h 888652"/>
                <a:gd name="connsiteX19" fmla="*/ 1949461 w 8382010"/>
                <a:gd name="connsiteY19" fmla="*/ 44104 h 888652"/>
                <a:gd name="connsiteX20" fmla="*/ 1697842 w 8382010"/>
                <a:gd name="connsiteY20" fmla="*/ 66329 h 888652"/>
                <a:gd name="connsiteX21" fmla="*/ 1462098 w 8382010"/>
                <a:gd name="connsiteY21" fmla="*/ 89346 h 888652"/>
                <a:gd name="connsiteX22" fmla="*/ 1220799 w 8382010"/>
                <a:gd name="connsiteY22" fmla="*/ 117128 h 888652"/>
                <a:gd name="connsiteX23" fmla="*/ 584211 w 8382010"/>
                <a:gd name="connsiteY23" fmla="*/ 143322 h 888652"/>
                <a:gd name="connsiteX24" fmla="*/ 205592 w 8382010"/>
                <a:gd name="connsiteY24" fmla="*/ 126654 h 888652"/>
                <a:gd name="connsiteX25" fmla="*/ 10 w 8382010"/>
                <a:gd name="connsiteY25" fmla="*/ 251271 h 888652"/>
                <a:gd name="connsiteX0" fmla="*/ 0 w 8382000"/>
                <a:gd name="connsiteY0" fmla="*/ 251271 h 888652"/>
                <a:gd name="connsiteX1" fmla="*/ 283369 w 8382000"/>
                <a:gd name="connsiteY1" fmla="*/ 321121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0 w 8382000"/>
                <a:gd name="connsiteY0" fmla="*/ 251271 h 888652"/>
                <a:gd name="connsiteX1" fmla="*/ 283369 w 8382000"/>
                <a:gd name="connsiteY1" fmla="*/ 321121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0 w 8382000"/>
                <a:gd name="connsiteY0" fmla="*/ 251271 h 888652"/>
                <a:gd name="connsiteX1" fmla="*/ 283369 w 8382000"/>
                <a:gd name="connsiteY1" fmla="*/ 321121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0 w 8382000"/>
                <a:gd name="connsiteY0" fmla="*/ 251271 h 888652"/>
                <a:gd name="connsiteX1" fmla="*/ 338138 w 8382000"/>
                <a:gd name="connsiteY1" fmla="*/ 342553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0 w 8382000"/>
                <a:gd name="connsiteY0" fmla="*/ 251271 h 888652"/>
                <a:gd name="connsiteX1" fmla="*/ 338138 w 8382000"/>
                <a:gd name="connsiteY1" fmla="*/ 342553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0 w 8382000"/>
                <a:gd name="connsiteY0" fmla="*/ 251271 h 888652"/>
                <a:gd name="connsiteX1" fmla="*/ 338138 w 8382000"/>
                <a:gd name="connsiteY1" fmla="*/ 342553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0 w 8382000"/>
                <a:gd name="connsiteY0" fmla="*/ 251271 h 888652"/>
                <a:gd name="connsiteX1" fmla="*/ 338138 w 8382000"/>
                <a:gd name="connsiteY1" fmla="*/ 342553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0 w 8382000"/>
                <a:gd name="connsiteY0" fmla="*/ 251271 h 888652"/>
                <a:gd name="connsiteX1" fmla="*/ 338138 w 8382000"/>
                <a:gd name="connsiteY1" fmla="*/ 342553 h 888652"/>
                <a:gd name="connsiteX2" fmla="*/ 850900 w 8382000"/>
                <a:gd name="connsiteY2" fmla="*/ 578296 h 888652"/>
                <a:gd name="connsiteX3" fmla="*/ 1235075 w 8382000"/>
                <a:gd name="connsiteY3" fmla="*/ 737046 h 888652"/>
                <a:gd name="connsiteX4" fmla="*/ 1758950 w 8382000"/>
                <a:gd name="connsiteY4" fmla="*/ 838646 h 888652"/>
                <a:gd name="connsiteX5" fmla="*/ 2073275 w 8382000"/>
                <a:gd name="connsiteY5" fmla="*/ 867221 h 888652"/>
                <a:gd name="connsiteX6" fmla="*/ 2371725 w 8382000"/>
                <a:gd name="connsiteY6" fmla="*/ 886271 h 888652"/>
                <a:gd name="connsiteX7" fmla="*/ 2672557 w 8382000"/>
                <a:gd name="connsiteY7" fmla="*/ 888652 h 888652"/>
                <a:gd name="connsiteX8" fmla="*/ 2936875 w 8382000"/>
                <a:gd name="connsiteY8" fmla="*/ 867221 h 888652"/>
                <a:gd name="connsiteX9" fmla="*/ 3225800 w 8382000"/>
                <a:gd name="connsiteY9" fmla="*/ 819596 h 888652"/>
                <a:gd name="connsiteX10" fmla="*/ 3575050 w 8382000"/>
                <a:gd name="connsiteY10" fmla="*/ 813246 h 888652"/>
                <a:gd name="connsiteX11" fmla="*/ 3927475 w 8382000"/>
                <a:gd name="connsiteY11" fmla="*/ 794196 h 888652"/>
                <a:gd name="connsiteX12" fmla="*/ 8382000 w 8382000"/>
                <a:gd name="connsiteY12" fmla="*/ 800546 h 888652"/>
                <a:gd name="connsiteX13" fmla="*/ 7623176 w 8382000"/>
                <a:gd name="connsiteY13" fmla="*/ 73471 h 888652"/>
                <a:gd name="connsiteX14" fmla="*/ 3689351 w 8382000"/>
                <a:gd name="connsiteY14" fmla="*/ 89346 h 888652"/>
                <a:gd name="connsiteX15" fmla="*/ 2968626 w 8382000"/>
                <a:gd name="connsiteY15" fmla="*/ 25846 h 888652"/>
                <a:gd name="connsiteX16" fmla="*/ 2687639 w 8382000"/>
                <a:gd name="connsiteY16" fmla="*/ 1240 h 888652"/>
                <a:gd name="connsiteX17" fmla="*/ 2460626 w 8382000"/>
                <a:gd name="connsiteY17" fmla="*/ 447 h 888652"/>
                <a:gd name="connsiteX18" fmla="*/ 2207420 w 8382000"/>
                <a:gd name="connsiteY18" fmla="*/ 18703 h 888652"/>
                <a:gd name="connsiteX19" fmla="*/ 1949451 w 8382000"/>
                <a:gd name="connsiteY19" fmla="*/ 44104 h 888652"/>
                <a:gd name="connsiteX20" fmla="*/ 1697832 w 8382000"/>
                <a:gd name="connsiteY20" fmla="*/ 66329 h 888652"/>
                <a:gd name="connsiteX21" fmla="*/ 1462088 w 8382000"/>
                <a:gd name="connsiteY21" fmla="*/ 89346 h 888652"/>
                <a:gd name="connsiteX22" fmla="*/ 1220789 w 8382000"/>
                <a:gd name="connsiteY22" fmla="*/ 117128 h 888652"/>
                <a:gd name="connsiteX23" fmla="*/ 584201 w 8382000"/>
                <a:gd name="connsiteY23" fmla="*/ 143322 h 888652"/>
                <a:gd name="connsiteX24" fmla="*/ 205582 w 8382000"/>
                <a:gd name="connsiteY24" fmla="*/ 126654 h 888652"/>
                <a:gd name="connsiteX25" fmla="*/ 0 w 8382000"/>
                <a:gd name="connsiteY25" fmla="*/ 251271 h 888652"/>
                <a:gd name="connsiteX0" fmla="*/ 0 w 8382000"/>
                <a:gd name="connsiteY0" fmla="*/ 251271 h 892139"/>
                <a:gd name="connsiteX1" fmla="*/ 338138 w 8382000"/>
                <a:gd name="connsiteY1" fmla="*/ 342553 h 892139"/>
                <a:gd name="connsiteX2" fmla="*/ 850900 w 8382000"/>
                <a:gd name="connsiteY2" fmla="*/ 578296 h 892139"/>
                <a:gd name="connsiteX3" fmla="*/ 1235075 w 8382000"/>
                <a:gd name="connsiteY3" fmla="*/ 737046 h 892139"/>
                <a:gd name="connsiteX4" fmla="*/ 1758950 w 8382000"/>
                <a:gd name="connsiteY4" fmla="*/ 838646 h 892139"/>
                <a:gd name="connsiteX5" fmla="*/ 2073275 w 8382000"/>
                <a:gd name="connsiteY5" fmla="*/ 867221 h 892139"/>
                <a:gd name="connsiteX6" fmla="*/ 2371725 w 8382000"/>
                <a:gd name="connsiteY6" fmla="*/ 886271 h 892139"/>
                <a:gd name="connsiteX7" fmla="*/ 2672557 w 8382000"/>
                <a:gd name="connsiteY7" fmla="*/ 888652 h 892139"/>
                <a:gd name="connsiteX8" fmla="*/ 2936875 w 8382000"/>
                <a:gd name="connsiteY8" fmla="*/ 867221 h 892139"/>
                <a:gd name="connsiteX9" fmla="*/ 3225800 w 8382000"/>
                <a:gd name="connsiteY9" fmla="*/ 819596 h 892139"/>
                <a:gd name="connsiteX10" fmla="*/ 3575050 w 8382000"/>
                <a:gd name="connsiteY10" fmla="*/ 813246 h 892139"/>
                <a:gd name="connsiteX11" fmla="*/ 3927475 w 8382000"/>
                <a:gd name="connsiteY11" fmla="*/ 794196 h 892139"/>
                <a:gd name="connsiteX12" fmla="*/ 8382000 w 8382000"/>
                <a:gd name="connsiteY12" fmla="*/ 800546 h 892139"/>
                <a:gd name="connsiteX13" fmla="*/ 7623176 w 8382000"/>
                <a:gd name="connsiteY13" fmla="*/ 73471 h 892139"/>
                <a:gd name="connsiteX14" fmla="*/ 3689351 w 8382000"/>
                <a:gd name="connsiteY14" fmla="*/ 89346 h 892139"/>
                <a:gd name="connsiteX15" fmla="*/ 2968626 w 8382000"/>
                <a:gd name="connsiteY15" fmla="*/ 25846 h 892139"/>
                <a:gd name="connsiteX16" fmla="*/ 2687639 w 8382000"/>
                <a:gd name="connsiteY16" fmla="*/ 1240 h 892139"/>
                <a:gd name="connsiteX17" fmla="*/ 2460626 w 8382000"/>
                <a:gd name="connsiteY17" fmla="*/ 447 h 892139"/>
                <a:gd name="connsiteX18" fmla="*/ 2207420 w 8382000"/>
                <a:gd name="connsiteY18" fmla="*/ 18703 h 892139"/>
                <a:gd name="connsiteX19" fmla="*/ 1949451 w 8382000"/>
                <a:gd name="connsiteY19" fmla="*/ 44104 h 892139"/>
                <a:gd name="connsiteX20" fmla="*/ 1697832 w 8382000"/>
                <a:gd name="connsiteY20" fmla="*/ 66329 h 892139"/>
                <a:gd name="connsiteX21" fmla="*/ 1462088 w 8382000"/>
                <a:gd name="connsiteY21" fmla="*/ 89346 h 892139"/>
                <a:gd name="connsiteX22" fmla="*/ 1220789 w 8382000"/>
                <a:gd name="connsiteY22" fmla="*/ 117128 h 892139"/>
                <a:gd name="connsiteX23" fmla="*/ 584201 w 8382000"/>
                <a:gd name="connsiteY23" fmla="*/ 143322 h 892139"/>
                <a:gd name="connsiteX24" fmla="*/ 205582 w 8382000"/>
                <a:gd name="connsiteY24" fmla="*/ 126654 h 892139"/>
                <a:gd name="connsiteX25" fmla="*/ 0 w 8382000"/>
                <a:gd name="connsiteY25" fmla="*/ 251271 h 892139"/>
                <a:gd name="connsiteX0" fmla="*/ 0 w 8382000"/>
                <a:gd name="connsiteY0" fmla="*/ 251271 h 892714"/>
                <a:gd name="connsiteX1" fmla="*/ 338138 w 8382000"/>
                <a:gd name="connsiteY1" fmla="*/ 342553 h 892714"/>
                <a:gd name="connsiteX2" fmla="*/ 850900 w 8382000"/>
                <a:gd name="connsiteY2" fmla="*/ 578296 h 892714"/>
                <a:gd name="connsiteX3" fmla="*/ 1235075 w 8382000"/>
                <a:gd name="connsiteY3" fmla="*/ 737046 h 892714"/>
                <a:gd name="connsiteX4" fmla="*/ 1758950 w 8382000"/>
                <a:gd name="connsiteY4" fmla="*/ 838646 h 892714"/>
                <a:gd name="connsiteX5" fmla="*/ 2073275 w 8382000"/>
                <a:gd name="connsiteY5" fmla="*/ 867221 h 892714"/>
                <a:gd name="connsiteX6" fmla="*/ 2362200 w 8382000"/>
                <a:gd name="connsiteY6" fmla="*/ 888652 h 892714"/>
                <a:gd name="connsiteX7" fmla="*/ 2672557 w 8382000"/>
                <a:gd name="connsiteY7" fmla="*/ 888652 h 892714"/>
                <a:gd name="connsiteX8" fmla="*/ 2936875 w 8382000"/>
                <a:gd name="connsiteY8" fmla="*/ 867221 h 892714"/>
                <a:gd name="connsiteX9" fmla="*/ 3225800 w 8382000"/>
                <a:gd name="connsiteY9" fmla="*/ 819596 h 892714"/>
                <a:gd name="connsiteX10" fmla="*/ 3575050 w 8382000"/>
                <a:gd name="connsiteY10" fmla="*/ 813246 h 892714"/>
                <a:gd name="connsiteX11" fmla="*/ 3927475 w 8382000"/>
                <a:gd name="connsiteY11" fmla="*/ 794196 h 892714"/>
                <a:gd name="connsiteX12" fmla="*/ 8382000 w 8382000"/>
                <a:gd name="connsiteY12" fmla="*/ 800546 h 892714"/>
                <a:gd name="connsiteX13" fmla="*/ 7623176 w 8382000"/>
                <a:gd name="connsiteY13" fmla="*/ 73471 h 892714"/>
                <a:gd name="connsiteX14" fmla="*/ 3689351 w 8382000"/>
                <a:gd name="connsiteY14" fmla="*/ 89346 h 892714"/>
                <a:gd name="connsiteX15" fmla="*/ 2968626 w 8382000"/>
                <a:gd name="connsiteY15" fmla="*/ 25846 h 892714"/>
                <a:gd name="connsiteX16" fmla="*/ 2687639 w 8382000"/>
                <a:gd name="connsiteY16" fmla="*/ 1240 h 892714"/>
                <a:gd name="connsiteX17" fmla="*/ 2460626 w 8382000"/>
                <a:gd name="connsiteY17" fmla="*/ 447 h 892714"/>
                <a:gd name="connsiteX18" fmla="*/ 2207420 w 8382000"/>
                <a:gd name="connsiteY18" fmla="*/ 18703 h 892714"/>
                <a:gd name="connsiteX19" fmla="*/ 1949451 w 8382000"/>
                <a:gd name="connsiteY19" fmla="*/ 44104 h 892714"/>
                <a:gd name="connsiteX20" fmla="*/ 1697832 w 8382000"/>
                <a:gd name="connsiteY20" fmla="*/ 66329 h 892714"/>
                <a:gd name="connsiteX21" fmla="*/ 1462088 w 8382000"/>
                <a:gd name="connsiteY21" fmla="*/ 89346 h 892714"/>
                <a:gd name="connsiteX22" fmla="*/ 1220789 w 8382000"/>
                <a:gd name="connsiteY22" fmla="*/ 117128 h 892714"/>
                <a:gd name="connsiteX23" fmla="*/ 584201 w 8382000"/>
                <a:gd name="connsiteY23" fmla="*/ 143322 h 892714"/>
                <a:gd name="connsiteX24" fmla="*/ 205582 w 8382000"/>
                <a:gd name="connsiteY24" fmla="*/ 126654 h 892714"/>
                <a:gd name="connsiteX25" fmla="*/ 0 w 8382000"/>
                <a:gd name="connsiteY25" fmla="*/ 251271 h 892714"/>
                <a:gd name="connsiteX0" fmla="*/ 0 w 8382000"/>
                <a:gd name="connsiteY0" fmla="*/ 251271 h 892714"/>
                <a:gd name="connsiteX1" fmla="*/ 338138 w 8382000"/>
                <a:gd name="connsiteY1" fmla="*/ 342553 h 892714"/>
                <a:gd name="connsiteX2" fmla="*/ 850900 w 8382000"/>
                <a:gd name="connsiteY2" fmla="*/ 578296 h 892714"/>
                <a:gd name="connsiteX3" fmla="*/ 1235075 w 8382000"/>
                <a:gd name="connsiteY3" fmla="*/ 737046 h 892714"/>
                <a:gd name="connsiteX4" fmla="*/ 1758950 w 8382000"/>
                <a:gd name="connsiteY4" fmla="*/ 838646 h 892714"/>
                <a:gd name="connsiteX5" fmla="*/ 2073275 w 8382000"/>
                <a:gd name="connsiteY5" fmla="*/ 867221 h 892714"/>
                <a:gd name="connsiteX6" fmla="*/ 2362200 w 8382000"/>
                <a:gd name="connsiteY6" fmla="*/ 888652 h 892714"/>
                <a:gd name="connsiteX7" fmla="*/ 2672557 w 8382000"/>
                <a:gd name="connsiteY7" fmla="*/ 888652 h 892714"/>
                <a:gd name="connsiteX8" fmla="*/ 2936875 w 8382000"/>
                <a:gd name="connsiteY8" fmla="*/ 867221 h 892714"/>
                <a:gd name="connsiteX9" fmla="*/ 3225800 w 8382000"/>
                <a:gd name="connsiteY9" fmla="*/ 819596 h 892714"/>
                <a:gd name="connsiteX10" fmla="*/ 3575050 w 8382000"/>
                <a:gd name="connsiteY10" fmla="*/ 813246 h 892714"/>
                <a:gd name="connsiteX11" fmla="*/ 3927475 w 8382000"/>
                <a:gd name="connsiteY11" fmla="*/ 794196 h 892714"/>
                <a:gd name="connsiteX12" fmla="*/ 8382000 w 8382000"/>
                <a:gd name="connsiteY12" fmla="*/ 800546 h 892714"/>
                <a:gd name="connsiteX13" fmla="*/ 7623176 w 8382000"/>
                <a:gd name="connsiteY13" fmla="*/ 73471 h 892714"/>
                <a:gd name="connsiteX14" fmla="*/ 3689351 w 8382000"/>
                <a:gd name="connsiteY14" fmla="*/ 89346 h 892714"/>
                <a:gd name="connsiteX15" fmla="*/ 2968626 w 8382000"/>
                <a:gd name="connsiteY15" fmla="*/ 25846 h 892714"/>
                <a:gd name="connsiteX16" fmla="*/ 2687639 w 8382000"/>
                <a:gd name="connsiteY16" fmla="*/ 1240 h 892714"/>
                <a:gd name="connsiteX17" fmla="*/ 2460626 w 8382000"/>
                <a:gd name="connsiteY17" fmla="*/ 447 h 892714"/>
                <a:gd name="connsiteX18" fmla="*/ 2207420 w 8382000"/>
                <a:gd name="connsiteY18" fmla="*/ 18703 h 892714"/>
                <a:gd name="connsiteX19" fmla="*/ 1949451 w 8382000"/>
                <a:gd name="connsiteY19" fmla="*/ 44104 h 892714"/>
                <a:gd name="connsiteX20" fmla="*/ 1697832 w 8382000"/>
                <a:gd name="connsiteY20" fmla="*/ 66329 h 892714"/>
                <a:gd name="connsiteX21" fmla="*/ 1462088 w 8382000"/>
                <a:gd name="connsiteY21" fmla="*/ 89346 h 892714"/>
                <a:gd name="connsiteX22" fmla="*/ 1220789 w 8382000"/>
                <a:gd name="connsiteY22" fmla="*/ 117128 h 892714"/>
                <a:gd name="connsiteX23" fmla="*/ 584201 w 8382000"/>
                <a:gd name="connsiteY23" fmla="*/ 143322 h 892714"/>
                <a:gd name="connsiteX24" fmla="*/ 205582 w 8382000"/>
                <a:gd name="connsiteY24" fmla="*/ 126654 h 892714"/>
                <a:gd name="connsiteX25" fmla="*/ 0 w 8382000"/>
                <a:gd name="connsiteY25" fmla="*/ 251271 h 892714"/>
                <a:gd name="connsiteX0" fmla="*/ 0 w 8382000"/>
                <a:gd name="connsiteY0" fmla="*/ 251271 h 894906"/>
                <a:gd name="connsiteX1" fmla="*/ 338138 w 8382000"/>
                <a:gd name="connsiteY1" fmla="*/ 342553 h 894906"/>
                <a:gd name="connsiteX2" fmla="*/ 850900 w 8382000"/>
                <a:gd name="connsiteY2" fmla="*/ 578296 h 894906"/>
                <a:gd name="connsiteX3" fmla="*/ 1235075 w 8382000"/>
                <a:gd name="connsiteY3" fmla="*/ 737046 h 894906"/>
                <a:gd name="connsiteX4" fmla="*/ 1758950 w 8382000"/>
                <a:gd name="connsiteY4" fmla="*/ 838646 h 894906"/>
                <a:gd name="connsiteX5" fmla="*/ 2073275 w 8382000"/>
                <a:gd name="connsiteY5" fmla="*/ 867221 h 894906"/>
                <a:gd name="connsiteX6" fmla="*/ 2362200 w 8382000"/>
                <a:gd name="connsiteY6" fmla="*/ 888652 h 894906"/>
                <a:gd name="connsiteX7" fmla="*/ 2672557 w 8382000"/>
                <a:gd name="connsiteY7" fmla="*/ 888652 h 894906"/>
                <a:gd name="connsiteX8" fmla="*/ 2936875 w 8382000"/>
                <a:gd name="connsiteY8" fmla="*/ 867221 h 894906"/>
                <a:gd name="connsiteX9" fmla="*/ 3225800 w 8382000"/>
                <a:gd name="connsiteY9" fmla="*/ 819596 h 894906"/>
                <a:gd name="connsiteX10" fmla="*/ 3575050 w 8382000"/>
                <a:gd name="connsiteY10" fmla="*/ 813246 h 894906"/>
                <a:gd name="connsiteX11" fmla="*/ 3927475 w 8382000"/>
                <a:gd name="connsiteY11" fmla="*/ 794196 h 894906"/>
                <a:gd name="connsiteX12" fmla="*/ 8382000 w 8382000"/>
                <a:gd name="connsiteY12" fmla="*/ 800546 h 894906"/>
                <a:gd name="connsiteX13" fmla="*/ 7623176 w 8382000"/>
                <a:gd name="connsiteY13" fmla="*/ 73471 h 894906"/>
                <a:gd name="connsiteX14" fmla="*/ 3689351 w 8382000"/>
                <a:gd name="connsiteY14" fmla="*/ 89346 h 894906"/>
                <a:gd name="connsiteX15" fmla="*/ 2968626 w 8382000"/>
                <a:gd name="connsiteY15" fmla="*/ 25846 h 894906"/>
                <a:gd name="connsiteX16" fmla="*/ 2687639 w 8382000"/>
                <a:gd name="connsiteY16" fmla="*/ 1240 h 894906"/>
                <a:gd name="connsiteX17" fmla="*/ 2460626 w 8382000"/>
                <a:gd name="connsiteY17" fmla="*/ 447 h 894906"/>
                <a:gd name="connsiteX18" fmla="*/ 2207420 w 8382000"/>
                <a:gd name="connsiteY18" fmla="*/ 18703 h 894906"/>
                <a:gd name="connsiteX19" fmla="*/ 1949451 w 8382000"/>
                <a:gd name="connsiteY19" fmla="*/ 44104 h 894906"/>
                <a:gd name="connsiteX20" fmla="*/ 1697832 w 8382000"/>
                <a:gd name="connsiteY20" fmla="*/ 66329 h 894906"/>
                <a:gd name="connsiteX21" fmla="*/ 1462088 w 8382000"/>
                <a:gd name="connsiteY21" fmla="*/ 89346 h 894906"/>
                <a:gd name="connsiteX22" fmla="*/ 1220789 w 8382000"/>
                <a:gd name="connsiteY22" fmla="*/ 117128 h 894906"/>
                <a:gd name="connsiteX23" fmla="*/ 584201 w 8382000"/>
                <a:gd name="connsiteY23" fmla="*/ 143322 h 894906"/>
                <a:gd name="connsiteX24" fmla="*/ 205582 w 8382000"/>
                <a:gd name="connsiteY24" fmla="*/ 126654 h 894906"/>
                <a:gd name="connsiteX25" fmla="*/ 0 w 8382000"/>
                <a:gd name="connsiteY25" fmla="*/ 251271 h 894906"/>
                <a:gd name="connsiteX0" fmla="*/ 0 w 8382000"/>
                <a:gd name="connsiteY0" fmla="*/ 251271 h 894906"/>
                <a:gd name="connsiteX1" fmla="*/ 338138 w 8382000"/>
                <a:gd name="connsiteY1" fmla="*/ 342553 h 894906"/>
                <a:gd name="connsiteX2" fmla="*/ 850900 w 8382000"/>
                <a:gd name="connsiteY2" fmla="*/ 578296 h 894906"/>
                <a:gd name="connsiteX3" fmla="*/ 1235075 w 8382000"/>
                <a:gd name="connsiteY3" fmla="*/ 737046 h 894906"/>
                <a:gd name="connsiteX4" fmla="*/ 1758950 w 8382000"/>
                <a:gd name="connsiteY4" fmla="*/ 838646 h 894906"/>
                <a:gd name="connsiteX5" fmla="*/ 2073275 w 8382000"/>
                <a:gd name="connsiteY5" fmla="*/ 867221 h 894906"/>
                <a:gd name="connsiteX6" fmla="*/ 2362200 w 8382000"/>
                <a:gd name="connsiteY6" fmla="*/ 888652 h 894906"/>
                <a:gd name="connsiteX7" fmla="*/ 2677319 w 8382000"/>
                <a:gd name="connsiteY7" fmla="*/ 888652 h 894906"/>
                <a:gd name="connsiteX8" fmla="*/ 2936875 w 8382000"/>
                <a:gd name="connsiteY8" fmla="*/ 867221 h 894906"/>
                <a:gd name="connsiteX9" fmla="*/ 3225800 w 8382000"/>
                <a:gd name="connsiteY9" fmla="*/ 819596 h 894906"/>
                <a:gd name="connsiteX10" fmla="*/ 3575050 w 8382000"/>
                <a:gd name="connsiteY10" fmla="*/ 813246 h 894906"/>
                <a:gd name="connsiteX11" fmla="*/ 3927475 w 8382000"/>
                <a:gd name="connsiteY11" fmla="*/ 794196 h 894906"/>
                <a:gd name="connsiteX12" fmla="*/ 8382000 w 8382000"/>
                <a:gd name="connsiteY12" fmla="*/ 800546 h 894906"/>
                <a:gd name="connsiteX13" fmla="*/ 7623176 w 8382000"/>
                <a:gd name="connsiteY13" fmla="*/ 73471 h 894906"/>
                <a:gd name="connsiteX14" fmla="*/ 3689351 w 8382000"/>
                <a:gd name="connsiteY14" fmla="*/ 89346 h 894906"/>
                <a:gd name="connsiteX15" fmla="*/ 2968626 w 8382000"/>
                <a:gd name="connsiteY15" fmla="*/ 25846 h 894906"/>
                <a:gd name="connsiteX16" fmla="*/ 2687639 w 8382000"/>
                <a:gd name="connsiteY16" fmla="*/ 1240 h 894906"/>
                <a:gd name="connsiteX17" fmla="*/ 2460626 w 8382000"/>
                <a:gd name="connsiteY17" fmla="*/ 447 h 894906"/>
                <a:gd name="connsiteX18" fmla="*/ 2207420 w 8382000"/>
                <a:gd name="connsiteY18" fmla="*/ 18703 h 894906"/>
                <a:gd name="connsiteX19" fmla="*/ 1949451 w 8382000"/>
                <a:gd name="connsiteY19" fmla="*/ 44104 h 894906"/>
                <a:gd name="connsiteX20" fmla="*/ 1697832 w 8382000"/>
                <a:gd name="connsiteY20" fmla="*/ 66329 h 894906"/>
                <a:gd name="connsiteX21" fmla="*/ 1462088 w 8382000"/>
                <a:gd name="connsiteY21" fmla="*/ 89346 h 894906"/>
                <a:gd name="connsiteX22" fmla="*/ 1220789 w 8382000"/>
                <a:gd name="connsiteY22" fmla="*/ 117128 h 894906"/>
                <a:gd name="connsiteX23" fmla="*/ 584201 w 8382000"/>
                <a:gd name="connsiteY23" fmla="*/ 143322 h 894906"/>
                <a:gd name="connsiteX24" fmla="*/ 205582 w 8382000"/>
                <a:gd name="connsiteY24" fmla="*/ 126654 h 894906"/>
                <a:gd name="connsiteX25" fmla="*/ 0 w 8382000"/>
                <a:gd name="connsiteY25" fmla="*/ 251271 h 894906"/>
                <a:gd name="connsiteX0" fmla="*/ 0 w 8382000"/>
                <a:gd name="connsiteY0" fmla="*/ 251271 h 892560"/>
                <a:gd name="connsiteX1" fmla="*/ 338138 w 8382000"/>
                <a:gd name="connsiteY1" fmla="*/ 342553 h 892560"/>
                <a:gd name="connsiteX2" fmla="*/ 850900 w 8382000"/>
                <a:gd name="connsiteY2" fmla="*/ 578296 h 892560"/>
                <a:gd name="connsiteX3" fmla="*/ 1235075 w 8382000"/>
                <a:gd name="connsiteY3" fmla="*/ 737046 h 892560"/>
                <a:gd name="connsiteX4" fmla="*/ 1758950 w 8382000"/>
                <a:gd name="connsiteY4" fmla="*/ 838646 h 892560"/>
                <a:gd name="connsiteX5" fmla="*/ 2073275 w 8382000"/>
                <a:gd name="connsiteY5" fmla="*/ 867221 h 892560"/>
                <a:gd name="connsiteX6" fmla="*/ 2362200 w 8382000"/>
                <a:gd name="connsiteY6" fmla="*/ 888652 h 892560"/>
                <a:gd name="connsiteX7" fmla="*/ 2677319 w 8382000"/>
                <a:gd name="connsiteY7" fmla="*/ 888652 h 892560"/>
                <a:gd name="connsiteX8" fmla="*/ 2936875 w 8382000"/>
                <a:gd name="connsiteY8" fmla="*/ 867221 h 892560"/>
                <a:gd name="connsiteX9" fmla="*/ 3225800 w 8382000"/>
                <a:gd name="connsiteY9" fmla="*/ 819596 h 892560"/>
                <a:gd name="connsiteX10" fmla="*/ 3575050 w 8382000"/>
                <a:gd name="connsiteY10" fmla="*/ 813246 h 892560"/>
                <a:gd name="connsiteX11" fmla="*/ 3927475 w 8382000"/>
                <a:gd name="connsiteY11" fmla="*/ 794196 h 892560"/>
                <a:gd name="connsiteX12" fmla="*/ 8382000 w 8382000"/>
                <a:gd name="connsiteY12" fmla="*/ 800546 h 892560"/>
                <a:gd name="connsiteX13" fmla="*/ 7623176 w 8382000"/>
                <a:gd name="connsiteY13" fmla="*/ 73471 h 892560"/>
                <a:gd name="connsiteX14" fmla="*/ 3689351 w 8382000"/>
                <a:gd name="connsiteY14" fmla="*/ 89346 h 892560"/>
                <a:gd name="connsiteX15" fmla="*/ 2968626 w 8382000"/>
                <a:gd name="connsiteY15" fmla="*/ 25846 h 892560"/>
                <a:gd name="connsiteX16" fmla="*/ 2687639 w 8382000"/>
                <a:gd name="connsiteY16" fmla="*/ 1240 h 892560"/>
                <a:gd name="connsiteX17" fmla="*/ 2460626 w 8382000"/>
                <a:gd name="connsiteY17" fmla="*/ 447 h 892560"/>
                <a:gd name="connsiteX18" fmla="*/ 2207420 w 8382000"/>
                <a:gd name="connsiteY18" fmla="*/ 18703 h 892560"/>
                <a:gd name="connsiteX19" fmla="*/ 1949451 w 8382000"/>
                <a:gd name="connsiteY19" fmla="*/ 44104 h 892560"/>
                <a:gd name="connsiteX20" fmla="*/ 1697832 w 8382000"/>
                <a:gd name="connsiteY20" fmla="*/ 66329 h 892560"/>
                <a:gd name="connsiteX21" fmla="*/ 1462088 w 8382000"/>
                <a:gd name="connsiteY21" fmla="*/ 89346 h 892560"/>
                <a:gd name="connsiteX22" fmla="*/ 1220789 w 8382000"/>
                <a:gd name="connsiteY22" fmla="*/ 117128 h 892560"/>
                <a:gd name="connsiteX23" fmla="*/ 584201 w 8382000"/>
                <a:gd name="connsiteY23" fmla="*/ 143322 h 892560"/>
                <a:gd name="connsiteX24" fmla="*/ 205582 w 8382000"/>
                <a:gd name="connsiteY24" fmla="*/ 126654 h 892560"/>
                <a:gd name="connsiteX25" fmla="*/ 0 w 8382000"/>
                <a:gd name="connsiteY25" fmla="*/ 251271 h 892560"/>
                <a:gd name="connsiteX0" fmla="*/ 0 w 8382000"/>
                <a:gd name="connsiteY0" fmla="*/ 251271 h 894906"/>
                <a:gd name="connsiteX1" fmla="*/ 338138 w 8382000"/>
                <a:gd name="connsiteY1" fmla="*/ 342553 h 894906"/>
                <a:gd name="connsiteX2" fmla="*/ 850900 w 8382000"/>
                <a:gd name="connsiteY2" fmla="*/ 578296 h 894906"/>
                <a:gd name="connsiteX3" fmla="*/ 1235075 w 8382000"/>
                <a:gd name="connsiteY3" fmla="*/ 737046 h 894906"/>
                <a:gd name="connsiteX4" fmla="*/ 1758950 w 8382000"/>
                <a:gd name="connsiteY4" fmla="*/ 838646 h 894906"/>
                <a:gd name="connsiteX5" fmla="*/ 2073275 w 8382000"/>
                <a:gd name="connsiteY5" fmla="*/ 867221 h 894906"/>
                <a:gd name="connsiteX6" fmla="*/ 2362200 w 8382000"/>
                <a:gd name="connsiteY6" fmla="*/ 888652 h 894906"/>
                <a:gd name="connsiteX7" fmla="*/ 2677319 w 8382000"/>
                <a:gd name="connsiteY7" fmla="*/ 888652 h 894906"/>
                <a:gd name="connsiteX8" fmla="*/ 2936875 w 8382000"/>
                <a:gd name="connsiteY8" fmla="*/ 867221 h 894906"/>
                <a:gd name="connsiteX9" fmla="*/ 3225800 w 8382000"/>
                <a:gd name="connsiteY9" fmla="*/ 819596 h 894906"/>
                <a:gd name="connsiteX10" fmla="*/ 3575050 w 8382000"/>
                <a:gd name="connsiteY10" fmla="*/ 813246 h 894906"/>
                <a:gd name="connsiteX11" fmla="*/ 3927475 w 8382000"/>
                <a:gd name="connsiteY11" fmla="*/ 794196 h 894906"/>
                <a:gd name="connsiteX12" fmla="*/ 8382000 w 8382000"/>
                <a:gd name="connsiteY12" fmla="*/ 800546 h 894906"/>
                <a:gd name="connsiteX13" fmla="*/ 7623176 w 8382000"/>
                <a:gd name="connsiteY13" fmla="*/ 73471 h 894906"/>
                <a:gd name="connsiteX14" fmla="*/ 3689351 w 8382000"/>
                <a:gd name="connsiteY14" fmla="*/ 89346 h 894906"/>
                <a:gd name="connsiteX15" fmla="*/ 2968626 w 8382000"/>
                <a:gd name="connsiteY15" fmla="*/ 25846 h 894906"/>
                <a:gd name="connsiteX16" fmla="*/ 2687639 w 8382000"/>
                <a:gd name="connsiteY16" fmla="*/ 1240 h 894906"/>
                <a:gd name="connsiteX17" fmla="*/ 2460626 w 8382000"/>
                <a:gd name="connsiteY17" fmla="*/ 447 h 894906"/>
                <a:gd name="connsiteX18" fmla="*/ 2207420 w 8382000"/>
                <a:gd name="connsiteY18" fmla="*/ 18703 h 894906"/>
                <a:gd name="connsiteX19" fmla="*/ 1949451 w 8382000"/>
                <a:gd name="connsiteY19" fmla="*/ 44104 h 894906"/>
                <a:gd name="connsiteX20" fmla="*/ 1697832 w 8382000"/>
                <a:gd name="connsiteY20" fmla="*/ 66329 h 894906"/>
                <a:gd name="connsiteX21" fmla="*/ 1462088 w 8382000"/>
                <a:gd name="connsiteY21" fmla="*/ 89346 h 894906"/>
                <a:gd name="connsiteX22" fmla="*/ 1220789 w 8382000"/>
                <a:gd name="connsiteY22" fmla="*/ 117128 h 894906"/>
                <a:gd name="connsiteX23" fmla="*/ 584201 w 8382000"/>
                <a:gd name="connsiteY23" fmla="*/ 143322 h 894906"/>
                <a:gd name="connsiteX24" fmla="*/ 205582 w 8382000"/>
                <a:gd name="connsiteY24" fmla="*/ 126654 h 894906"/>
                <a:gd name="connsiteX25" fmla="*/ 0 w 8382000"/>
                <a:gd name="connsiteY25" fmla="*/ 251271 h 894906"/>
                <a:gd name="connsiteX0" fmla="*/ 0 w 8382000"/>
                <a:gd name="connsiteY0" fmla="*/ 251271 h 894906"/>
                <a:gd name="connsiteX1" fmla="*/ 338138 w 8382000"/>
                <a:gd name="connsiteY1" fmla="*/ 342553 h 894906"/>
                <a:gd name="connsiteX2" fmla="*/ 850900 w 8382000"/>
                <a:gd name="connsiteY2" fmla="*/ 578296 h 894906"/>
                <a:gd name="connsiteX3" fmla="*/ 1235075 w 8382000"/>
                <a:gd name="connsiteY3" fmla="*/ 737046 h 894906"/>
                <a:gd name="connsiteX4" fmla="*/ 1758950 w 8382000"/>
                <a:gd name="connsiteY4" fmla="*/ 838646 h 894906"/>
                <a:gd name="connsiteX5" fmla="*/ 2073275 w 8382000"/>
                <a:gd name="connsiteY5" fmla="*/ 867221 h 894906"/>
                <a:gd name="connsiteX6" fmla="*/ 2362200 w 8382000"/>
                <a:gd name="connsiteY6" fmla="*/ 888652 h 894906"/>
                <a:gd name="connsiteX7" fmla="*/ 2677319 w 8382000"/>
                <a:gd name="connsiteY7" fmla="*/ 888652 h 894906"/>
                <a:gd name="connsiteX8" fmla="*/ 2936875 w 8382000"/>
                <a:gd name="connsiteY8" fmla="*/ 867221 h 894906"/>
                <a:gd name="connsiteX9" fmla="*/ 3225800 w 8382000"/>
                <a:gd name="connsiteY9" fmla="*/ 819596 h 894906"/>
                <a:gd name="connsiteX10" fmla="*/ 3575050 w 8382000"/>
                <a:gd name="connsiteY10" fmla="*/ 813246 h 894906"/>
                <a:gd name="connsiteX11" fmla="*/ 3927475 w 8382000"/>
                <a:gd name="connsiteY11" fmla="*/ 794196 h 894906"/>
                <a:gd name="connsiteX12" fmla="*/ 8382000 w 8382000"/>
                <a:gd name="connsiteY12" fmla="*/ 800546 h 894906"/>
                <a:gd name="connsiteX13" fmla="*/ 7623176 w 8382000"/>
                <a:gd name="connsiteY13" fmla="*/ 73471 h 894906"/>
                <a:gd name="connsiteX14" fmla="*/ 3689351 w 8382000"/>
                <a:gd name="connsiteY14" fmla="*/ 89346 h 894906"/>
                <a:gd name="connsiteX15" fmla="*/ 2968626 w 8382000"/>
                <a:gd name="connsiteY15" fmla="*/ 25846 h 894906"/>
                <a:gd name="connsiteX16" fmla="*/ 2687639 w 8382000"/>
                <a:gd name="connsiteY16" fmla="*/ 1240 h 894906"/>
                <a:gd name="connsiteX17" fmla="*/ 2460626 w 8382000"/>
                <a:gd name="connsiteY17" fmla="*/ 447 h 894906"/>
                <a:gd name="connsiteX18" fmla="*/ 2207420 w 8382000"/>
                <a:gd name="connsiteY18" fmla="*/ 18703 h 894906"/>
                <a:gd name="connsiteX19" fmla="*/ 1949451 w 8382000"/>
                <a:gd name="connsiteY19" fmla="*/ 44104 h 894906"/>
                <a:gd name="connsiteX20" fmla="*/ 1697832 w 8382000"/>
                <a:gd name="connsiteY20" fmla="*/ 66329 h 894906"/>
                <a:gd name="connsiteX21" fmla="*/ 1462088 w 8382000"/>
                <a:gd name="connsiteY21" fmla="*/ 89346 h 894906"/>
                <a:gd name="connsiteX22" fmla="*/ 1220789 w 8382000"/>
                <a:gd name="connsiteY22" fmla="*/ 117128 h 894906"/>
                <a:gd name="connsiteX23" fmla="*/ 584201 w 8382000"/>
                <a:gd name="connsiteY23" fmla="*/ 143322 h 894906"/>
                <a:gd name="connsiteX24" fmla="*/ 205582 w 8382000"/>
                <a:gd name="connsiteY24" fmla="*/ 126654 h 894906"/>
                <a:gd name="connsiteX25" fmla="*/ 0 w 8382000"/>
                <a:gd name="connsiteY25" fmla="*/ 251271 h 894906"/>
                <a:gd name="connsiteX0" fmla="*/ 0 w 8382000"/>
                <a:gd name="connsiteY0" fmla="*/ 251271 h 894906"/>
                <a:gd name="connsiteX1" fmla="*/ 338138 w 8382000"/>
                <a:gd name="connsiteY1" fmla="*/ 342553 h 894906"/>
                <a:gd name="connsiteX2" fmla="*/ 850900 w 8382000"/>
                <a:gd name="connsiteY2" fmla="*/ 578296 h 894906"/>
                <a:gd name="connsiteX3" fmla="*/ 1235075 w 8382000"/>
                <a:gd name="connsiteY3" fmla="*/ 737046 h 894906"/>
                <a:gd name="connsiteX4" fmla="*/ 1758950 w 8382000"/>
                <a:gd name="connsiteY4" fmla="*/ 838646 h 894906"/>
                <a:gd name="connsiteX5" fmla="*/ 2073275 w 8382000"/>
                <a:gd name="connsiteY5" fmla="*/ 867221 h 894906"/>
                <a:gd name="connsiteX6" fmla="*/ 2362200 w 8382000"/>
                <a:gd name="connsiteY6" fmla="*/ 888652 h 894906"/>
                <a:gd name="connsiteX7" fmla="*/ 2677319 w 8382000"/>
                <a:gd name="connsiteY7" fmla="*/ 888652 h 894906"/>
                <a:gd name="connsiteX8" fmla="*/ 2977356 w 8382000"/>
                <a:gd name="connsiteY8" fmla="*/ 867221 h 894906"/>
                <a:gd name="connsiteX9" fmla="*/ 3225800 w 8382000"/>
                <a:gd name="connsiteY9" fmla="*/ 819596 h 894906"/>
                <a:gd name="connsiteX10" fmla="*/ 3575050 w 8382000"/>
                <a:gd name="connsiteY10" fmla="*/ 813246 h 894906"/>
                <a:gd name="connsiteX11" fmla="*/ 3927475 w 8382000"/>
                <a:gd name="connsiteY11" fmla="*/ 794196 h 894906"/>
                <a:gd name="connsiteX12" fmla="*/ 8382000 w 8382000"/>
                <a:gd name="connsiteY12" fmla="*/ 800546 h 894906"/>
                <a:gd name="connsiteX13" fmla="*/ 7623176 w 8382000"/>
                <a:gd name="connsiteY13" fmla="*/ 73471 h 894906"/>
                <a:gd name="connsiteX14" fmla="*/ 3689351 w 8382000"/>
                <a:gd name="connsiteY14" fmla="*/ 89346 h 894906"/>
                <a:gd name="connsiteX15" fmla="*/ 2968626 w 8382000"/>
                <a:gd name="connsiteY15" fmla="*/ 25846 h 894906"/>
                <a:gd name="connsiteX16" fmla="*/ 2687639 w 8382000"/>
                <a:gd name="connsiteY16" fmla="*/ 1240 h 894906"/>
                <a:gd name="connsiteX17" fmla="*/ 2460626 w 8382000"/>
                <a:gd name="connsiteY17" fmla="*/ 447 h 894906"/>
                <a:gd name="connsiteX18" fmla="*/ 2207420 w 8382000"/>
                <a:gd name="connsiteY18" fmla="*/ 18703 h 894906"/>
                <a:gd name="connsiteX19" fmla="*/ 1949451 w 8382000"/>
                <a:gd name="connsiteY19" fmla="*/ 44104 h 894906"/>
                <a:gd name="connsiteX20" fmla="*/ 1697832 w 8382000"/>
                <a:gd name="connsiteY20" fmla="*/ 66329 h 894906"/>
                <a:gd name="connsiteX21" fmla="*/ 1462088 w 8382000"/>
                <a:gd name="connsiteY21" fmla="*/ 89346 h 894906"/>
                <a:gd name="connsiteX22" fmla="*/ 1220789 w 8382000"/>
                <a:gd name="connsiteY22" fmla="*/ 117128 h 894906"/>
                <a:gd name="connsiteX23" fmla="*/ 584201 w 8382000"/>
                <a:gd name="connsiteY23" fmla="*/ 143322 h 894906"/>
                <a:gd name="connsiteX24" fmla="*/ 205582 w 8382000"/>
                <a:gd name="connsiteY24" fmla="*/ 126654 h 894906"/>
                <a:gd name="connsiteX25" fmla="*/ 0 w 8382000"/>
                <a:gd name="connsiteY25" fmla="*/ 251271 h 894906"/>
                <a:gd name="connsiteX0" fmla="*/ 0 w 8382000"/>
                <a:gd name="connsiteY0" fmla="*/ 251271 h 894906"/>
                <a:gd name="connsiteX1" fmla="*/ 338138 w 8382000"/>
                <a:gd name="connsiteY1" fmla="*/ 342553 h 894906"/>
                <a:gd name="connsiteX2" fmla="*/ 850900 w 8382000"/>
                <a:gd name="connsiteY2" fmla="*/ 578296 h 894906"/>
                <a:gd name="connsiteX3" fmla="*/ 1235075 w 8382000"/>
                <a:gd name="connsiteY3" fmla="*/ 737046 h 894906"/>
                <a:gd name="connsiteX4" fmla="*/ 1758950 w 8382000"/>
                <a:gd name="connsiteY4" fmla="*/ 838646 h 894906"/>
                <a:gd name="connsiteX5" fmla="*/ 2073275 w 8382000"/>
                <a:gd name="connsiteY5" fmla="*/ 867221 h 894906"/>
                <a:gd name="connsiteX6" fmla="*/ 2362200 w 8382000"/>
                <a:gd name="connsiteY6" fmla="*/ 888652 h 894906"/>
                <a:gd name="connsiteX7" fmla="*/ 2677319 w 8382000"/>
                <a:gd name="connsiteY7" fmla="*/ 888652 h 894906"/>
                <a:gd name="connsiteX8" fmla="*/ 2977356 w 8382000"/>
                <a:gd name="connsiteY8" fmla="*/ 867221 h 894906"/>
                <a:gd name="connsiteX9" fmla="*/ 3225800 w 8382000"/>
                <a:gd name="connsiteY9" fmla="*/ 819596 h 894906"/>
                <a:gd name="connsiteX10" fmla="*/ 3575050 w 8382000"/>
                <a:gd name="connsiteY10" fmla="*/ 813246 h 894906"/>
                <a:gd name="connsiteX11" fmla="*/ 3927475 w 8382000"/>
                <a:gd name="connsiteY11" fmla="*/ 794196 h 894906"/>
                <a:gd name="connsiteX12" fmla="*/ 8382000 w 8382000"/>
                <a:gd name="connsiteY12" fmla="*/ 800546 h 894906"/>
                <a:gd name="connsiteX13" fmla="*/ 7623176 w 8382000"/>
                <a:gd name="connsiteY13" fmla="*/ 73471 h 894906"/>
                <a:gd name="connsiteX14" fmla="*/ 3689351 w 8382000"/>
                <a:gd name="connsiteY14" fmla="*/ 89346 h 894906"/>
                <a:gd name="connsiteX15" fmla="*/ 2968626 w 8382000"/>
                <a:gd name="connsiteY15" fmla="*/ 25846 h 894906"/>
                <a:gd name="connsiteX16" fmla="*/ 2687639 w 8382000"/>
                <a:gd name="connsiteY16" fmla="*/ 1240 h 894906"/>
                <a:gd name="connsiteX17" fmla="*/ 2460626 w 8382000"/>
                <a:gd name="connsiteY17" fmla="*/ 447 h 894906"/>
                <a:gd name="connsiteX18" fmla="*/ 2207420 w 8382000"/>
                <a:gd name="connsiteY18" fmla="*/ 18703 h 894906"/>
                <a:gd name="connsiteX19" fmla="*/ 1949451 w 8382000"/>
                <a:gd name="connsiteY19" fmla="*/ 44104 h 894906"/>
                <a:gd name="connsiteX20" fmla="*/ 1697832 w 8382000"/>
                <a:gd name="connsiteY20" fmla="*/ 66329 h 894906"/>
                <a:gd name="connsiteX21" fmla="*/ 1462088 w 8382000"/>
                <a:gd name="connsiteY21" fmla="*/ 89346 h 894906"/>
                <a:gd name="connsiteX22" fmla="*/ 1220789 w 8382000"/>
                <a:gd name="connsiteY22" fmla="*/ 117128 h 894906"/>
                <a:gd name="connsiteX23" fmla="*/ 584201 w 8382000"/>
                <a:gd name="connsiteY23" fmla="*/ 143322 h 894906"/>
                <a:gd name="connsiteX24" fmla="*/ 205582 w 8382000"/>
                <a:gd name="connsiteY24" fmla="*/ 126654 h 894906"/>
                <a:gd name="connsiteX25" fmla="*/ 0 w 8382000"/>
                <a:gd name="connsiteY25" fmla="*/ 251271 h 894906"/>
                <a:gd name="connsiteX0" fmla="*/ 0 w 8382000"/>
                <a:gd name="connsiteY0" fmla="*/ 251271 h 894906"/>
                <a:gd name="connsiteX1" fmla="*/ 338138 w 8382000"/>
                <a:gd name="connsiteY1" fmla="*/ 342553 h 894906"/>
                <a:gd name="connsiteX2" fmla="*/ 850900 w 8382000"/>
                <a:gd name="connsiteY2" fmla="*/ 578296 h 894906"/>
                <a:gd name="connsiteX3" fmla="*/ 1235075 w 8382000"/>
                <a:gd name="connsiteY3" fmla="*/ 737046 h 894906"/>
                <a:gd name="connsiteX4" fmla="*/ 1758950 w 8382000"/>
                <a:gd name="connsiteY4" fmla="*/ 838646 h 894906"/>
                <a:gd name="connsiteX5" fmla="*/ 2073275 w 8382000"/>
                <a:gd name="connsiteY5" fmla="*/ 867221 h 894906"/>
                <a:gd name="connsiteX6" fmla="*/ 2362200 w 8382000"/>
                <a:gd name="connsiteY6" fmla="*/ 888652 h 894906"/>
                <a:gd name="connsiteX7" fmla="*/ 2677319 w 8382000"/>
                <a:gd name="connsiteY7" fmla="*/ 888652 h 894906"/>
                <a:gd name="connsiteX8" fmla="*/ 2977356 w 8382000"/>
                <a:gd name="connsiteY8" fmla="*/ 867221 h 894906"/>
                <a:gd name="connsiteX9" fmla="*/ 3225800 w 8382000"/>
                <a:gd name="connsiteY9" fmla="*/ 819596 h 894906"/>
                <a:gd name="connsiteX10" fmla="*/ 3575050 w 8382000"/>
                <a:gd name="connsiteY10" fmla="*/ 813246 h 894906"/>
                <a:gd name="connsiteX11" fmla="*/ 3927475 w 8382000"/>
                <a:gd name="connsiteY11" fmla="*/ 794196 h 894906"/>
                <a:gd name="connsiteX12" fmla="*/ 8382000 w 8382000"/>
                <a:gd name="connsiteY12" fmla="*/ 800546 h 894906"/>
                <a:gd name="connsiteX13" fmla="*/ 7623176 w 8382000"/>
                <a:gd name="connsiteY13" fmla="*/ 73471 h 894906"/>
                <a:gd name="connsiteX14" fmla="*/ 3689351 w 8382000"/>
                <a:gd name="connsiteY14" fmla="*/ 89346 h 894906"/>
                <a:gd name="connsiteX15" fmla="*/ 2968626 w 8382000"/>
                <a:gd name="connsiteY15" fmla="*/ 25846 h 894906"/>
                <a:gd name="connsiteX16" fmla="*/ 2687639 w 8382000"/>
                <a:gd name="connsiteY16" fmla="*/ 1240 h 894906"/>
                <a:gd name="connsiteX17" fmla="*/ 2460626 w 8382000"/>
                <a:gd name="connsiteY17" fmla="*/ 447 h 894906"/>
                <a:gd name="connsiteX18" fmla="*/ 2207420 w 8382000"/>
                <a:gd name="connsiteY18" fmla="*/ 18703 h 894906"/>
                <a:gd name="connsiteX19" fmla="*/ 1949451 w 8382000"/>
                <a:gd name="connsiteY19" fmla="*/ 44104 h 894906"/>
                <a:gd name="connsiteX20" fmla="*/ 1697832 w 8382000"/>
                <a:gd name="connsiteY20" fmla="*/ 66329 h 894906"/>
                <a:gd name="connsiteX21" fmla="*/ 1462088 w 8382000"/>
                <a:gd name="connsiteY21" fmla="*/ 89346 h 894906"/>
                <a:gd name="connsiteX22" fmla="*/ 1220789 w 8382000"/>
                <a:gd name="connsiteY22" fmla="*/ 117128 h 894906"/>
                <a:gd name="connsiteX23" fmla="*/ 584201 w 8382000"/>
                <a:gd name="connsiteY23" fmla="*/ 143322 h 894906"/>
                <a:gd name="connsiteX24" fmla="*/ 205582 w 8382000"/>
                <a:gd name="connsiteY24" fmla="*/ 126654 h 894906"/>
                <a:gd name="connsiteX25" fmla="*/ 0 w 8382000"/>
                <a:gd name="connsiteY25" fmla="*/ 251271 h 894906"/>
                <a:gd name="connsiteX0" fmla="*/ 0 w 9399589"/>
                <a:gd name="connsiteY0" fmla="*/ 251271 h 894906"/>
                <a:gd name="connsiteX1" fmla="*/ 338138 w 9399589"/>
                <a:gd name="connsiteY1" fmla="*/ 342553 h 894906"/>
                <a:gd name="connsiteX2" fmla="*/ 850900 w 9399589"/>
                <a:gd name="connsiteY2" fmla="*/ 578296 h 894906"/>
                <a:gd name="connsiteX3" fmla="*/ 1235075 w 9399589"/>
                <a:gd name="connsiteY3" fmla="*/ 737046 h 894906"/>
                <a:gd name="connsiteX4" fmla="*/ 1758950 w 9399589"/>
                <a:gd name="connsiteY4" fmla="*/ 838646 h 894906"/>
                <a:gd name="connsiteX5" fmla="*/ 2073275 w 9399589"/>
                <a:gd name="connsiteY5" fmla="*/ 867221 h 894906"/>
                <a:gd name="connsiteX6" fmla="*/ 2362200 w 9399589"/>
                <a:gd name="connsiteY6" fmla="*/ 888652 h 894906"/>
                <a:gd name="connsiteX7" fmla="*/ 2677319 w 9399589"/>
                <a:gd name="connsiteY7" fmla="*/ 888652 h 894906"/>
                <a:gd name="connsiteX8" fmla="*/ 2977356 w 9399589"/>
                <a:gd name="connsiteY8" fmla="*/ 867221 h 894906"/>
                <a:gd name="connsiteX9" fmla="*/ 3225800 w 9399589"/>
                <a:gd name="connsiteY9" fmla="*/ 819596 h 894906"/>
                <a:gd name="connsiteX10" fmla="*/ 3575050 w 9399589"/>
                <a:gd name="connsiteY10" fmla="*/ 813246 h 894906"/>
                <a:gd name="connsiteX11" fmla="*/ 3927475 w 9399589"/>
                <a:gd name="connsiteY11" fmla="*/ 794196 h 894906"/>
                <a:gd name="connsiteX12" fmla="*/ 8382000 w 9399589"/>
                <a:gd name="connsiteY12" fmla="*/ 800546 h 894906"/>
                <a:gd name="connsiteX13" fmla="*/ 9399589 w 9399589"/>
                <a:gd name="connsiteY13" fmla="*/ 73471 h 894906"/>
                <a:gd name="connsiteX14" fmla="*/ 3689351 w 9399589"/>
                <a:gd name="connsiteY14" fmla="*/ 89346 h 894906"/>
                <a:gd name="connsiteX15" fmla="*/ 2968626 w 9399589"/>
                <a:gd name="connsiteY15" fmla="*/ 25846 h 894906"/>
                <a:gd name="connsiteX16" fmla="*/ 2687639 w 9399589"/>
                <a:gd name="connsiteY16" fmla="*/ 1240 h 894906"/>
                <a:gd name="connsiteX17" fmla="*/ 2460626 w 9399589"/>
                <a:gd name="connsiteY17" fmla="*/ 447 h 894906"/>
                <a:gd name="connsiteX18" fmla="*/ 2207420 w 9399589"/>
                <a:gd name="connsiteY18" fmla="*/ 18703 h 894906"/>
                <a:gd name="connsiteX19" fmla="*/ 1949451 w 9399589"/>
                <a:gd name="connsiteY19" fmla="*/ 44104 h 894906"/>
                <a:gd name="connsiteX20" fmla="*/ 1697832 w 9399589"/>
                <a:gd name="connsiteY20" fmla="*/ 66329 h 894906"/>
                <a:gd name="connsiteX21" fmla="*/ 1462088 w 9399589"/>
                <a:gd name="connsiteY21" fmla="*/ 89346 h 894906"/>
                <a:gd name="connsiteX22" fmla="*/ 1220789 w 9399589"/>
                <a:gd name="connsiteY22" fmla="*/ 117128 h 894906"/>
                <a:gd name="connsiteX23" fmla="*/ 584201 w 9399589"/>
                <a:gd name="connsiteY23" fmla="*/ 143322 h 894906"/>
                <a:gd name="connsiteX24" fmla="*/ 205582 w 9399589"/>
                <a:gd name="connsiteY24" fmla="*/ 126654 h 894906"/>
                <a:gd name="connsiteX25" fmla="*/ 0 w 9399589"/>
                <a:gd name="connsiteY25" fmla="*/ 251271 h 894906"/>
                <a:gd name="connsiteX0" fmla="*/ 0 w 10572750"/>
                <a:gd name="connsiteY0" fmla="*/ 251271 h 894906"/>
                <a:gd name="connsiteX1" fmla="*/ 338138 w 10572750"/>
                <a:gd name="connsiteY1" fmla="*/ 342553 h 894906"/>
                <a:gd name="connsiteX2" fmla="*/ 850900 w 10572750"/>
                <a:gd name="connsiteY2" fmla="*/ 578296 h 894906"/>
                <a:gd name="connsiteX3" fmla="*/ 1235075 w 10572750"/>
                <a:gd name="connsiteY3" fmla="*/ 737046 h 894906"/>
                <a:gd name="connsiteX4" fmla="*/ 1758950 w 10572750"/>
                <a:gd name="connsiteY4" fmla="*/ 838646 h 894906"/>
                <a:gd name="connsiteX5" fmla="*/ 2073275 w 10572750"/>
                <a:gd name="connsiteY5" fmla="*/ 867221 h 894906"/>
                <a:gd name="connsiteX6" fmla="*/ 2362200 w 10572750"/>
                <a:gd name="connsiteY6" fmla="*/ 888652 h 894906"/>
                <a:gd name="connsiteX7" fmla="*/ 2677319 w 10572750"/>
                <a:gd name="connsiteY7" fmla="*/ 888652 h 894906"/>
                <a:gd name="connsiteX8" fmla="*/ 2977356 w 10572750"/>
                <a:gd name="connsiteY8" fmla="*/ 867221 h 894906"/>
                <a:gd name="connsiteX9" fmla="*/ 3225800 w 10572750"/>
                <a:gd name="connsiteY9" fmla="*/ 819596 h 894906"/>
                <a:gd name="connsiteX10" fmla="*/ 3575050 w 10572750"/>
                <a:gd name="connsiteY10" fmla="*/ 813246 h 894906"/>
                <a:gd name="connsiteX11" fmla="*/ 3927475 w 10572750"/>
                <a:gd name="connsiteY11" fmla="*/ 794196 h 894906"/>
                <a:gd name="connsiteX12" fmla="*/ 10572750 w 10572750"/>
                <a:gd name="connsiteY12" fmla="*/ 805308 h 894906"/>
                <a:gd name="connsiteX13" fmla="*/ 9399589 w 10572750"/>
                <a:gd name="connsiteY13" fmla="*/ 73471 h 894906"/>
                <a:gd name="connsiteX14" fmla="*/ 3689351 w 10572750"/>
                <a:gd name="connsiteY14" fmla="*/ 89346 h 894906"/>
                <a:gd name="connsiteX15" fmla="*/ 2968626 w 10572750"/>
                <a:gd name="connsiteY15" fmla="*/ 25846 h 894906"/>
                <a:gd name="connsiteX16" fmla="*/ 2687639 w 10572750"/>
                <a:gd name="connsiteY16" fmla="*/ 1240 h 894906"/>
                <a:gd name="connsiteX17" fmla="*/ 2460626 w 10572750"/>
                <a:gd name="connsiteY17" fmla="*/ 447 h 894906"/>
                <a:gd name="connsiteX18" fmla="*/ 2207420 w 10572750"/>
                <a:gd name="connsiteY18" fmla="*/ 18703 h 894906"/>
                <a:gd name="connsiteX19" fmla="*/ 1949451 w 10572750"/>
                <a:gd name="connsiteY19" fmla="*/ 44104 h 894906"/>
                <a:gd name="connsiteX20" fmla="*/ 1697832 w 10572750"/>
                <a:gd name="connsiteY20" fmla="*/ 66329 h 894906"/>
                <a:gd name="connsiteX21" fmla="*/ 1462088 w 10572750"/>
                <a:gd name="connsiteY21" fmla="*/ 89346 h 894906"/>
                <a:gd name="connsiteX22" fmla="*/ 1220789 w 10572750"/>
                <a:gd name="connsiteY22" fmla="*/ 117128 h 894906"/>
                <a:gd name="connsiteX23" fmla="*/ 584201 w 10572750"/>
                <a:gd name="connsiteY23" fmla="*/ 143322 h 894906"/>
                <a:gd name="connsiteX24" fmla="*/ 205582 w 10572750"/>
                <a:gd name="connsiteY24" fmla="*/ 126654 h 894906"/>
                <a:gd name="connsiteX25" fmla="*/ 0 w 10572750"/>
                <a:gd name="connsiteY25" fmla="*/ 251271 h 894906"/>
                <a:gd name="connsiteX0" fmla="*/ 0 w 10572750"/>
                <a:gd name="connsiteY0" fmla="*/ 251271 h 894906"/>
                <a:gd name="connsiteX1" fmla="*/ 338138 w 10572750"/>
                <a:gd name="connsiteY1" fmla="*/ 342553 h 894906"/>
                <a:gd name="connsiteX2" fmla="*/ 850900 w 10572750"/>
                <a:gd name="connsiteY2" fmla="*/ 578296 h 894906"/>
                <a:gd name="connsiteX3" fmla="*/ 1235075 w 10572750"/>
                <a:gd name="connsiteY3" fmla="*/ 737046 h 894906"/>
                <a:gd name="connsiteX4" fmla="*/ 1758950 w 10572750"/>
                <a:gd name="connsiteY4" fmla="*/ 838646 h 894906"/>
                <a:gd name="connsiteX5" fmla="*/ 2073275 w 10572750"/>
                <a:gd name="connsiteY5" fmla="*/ 867221 h 894906"/>
                <a:gd name="connsiteX6" fmla="*/ 2362200 w 10572750"/>
                <a:gd name="connsiteY6" fmla="*/ 888652 h 894906"/>
                <a:gd name="connsiteX7" fmla="*/ 2677319 w 10572750"/>
                <a:gd name="connsiteY7" fmla="*/ 888652 h 894906"/>
                <a:gd name="connsiteX8" fmla="*/ 2977356 w 10572750"/>
                <a:gd name="connsiteY8" fmla="*/ 867221 h 894906"/>
                <a:gd name="connsiteX9" fmla="*/ 3225800 w 10572750"/>
                <a:gd name="connsiteY9" fmla="*/ 819596 h 894906"/>
                <a:gd name="connsiteX10" fmla="*/ 3575050 w 10572750"/>
                <a:gd name="connsiteY10" fmla="*/ 813246 h 894906"/>
                <a:gd name="connsiteX11" fmla="*/ 3927475 w 10572750"/>
                <a:gd name="connsiteY11" fmla="*/ 794196 h 894906"/>
                <a:gd name="connsiteX12" fmla="*/ 10572750 w 10572750"/>
                <a:gd name="connsiteY12" fmla="*/ 791020 h 894906"/>
                <a:gd name="connsiteX13" fmla="*/ 9399589 w 10572750"/>
                <a:gd name="connsiteY13" fmla="*/ 73471 h 894906"/>
                <a:gd name="connsiteX14" fmla="*/ 3689351 w 10572750"/>
                <a:gd name="connsiteY14" fmla="*/ 89346 h 894906"/>
                <a:gd name="connsiteX15" fmla="*/ 2968626 w 10572750"/>
                <a:gd name="connsiteY15" fmla="*/ 25846 h 894906"/>
                <a:gd name="connsiteX16" fmla="*/ 2687639 w 10572750"/>
                <a:gd name="connsiteY16" fmla="*/ 1240 h 894906"/>
                <a:gd name="connsiteX17" fmla="*/ 2460626 w 10572750"/>
                <a:gd name="connsiteY17" fmla="*/ 447 h 894906"/>
                <a:gd name="connsiteX18" fmla="*/ 2207420 w 10572750"/>
                <a:gd name="connsiteY18" fmla="*/ 18703 h 894906"/>
                <a:gd name="connsiteX19" fmla="*/ 1949451 w 10572750"/>
                <a:gd name="connsiteY19" fmla="*/ 44104 h 894906"/>
                <a:gd name="connsiteX20" fmla="*/ 1697832 w 10572750"/>
                <a:gd name="connsiteY20" fmla="*/ 66329 h 894906"/>
                <a:gd name="connsiteX21" fmla="*/ 1462088 w 10572750"/>
                <a:gd name="connsiteY21" fmla="*/ 89346 h 894906"/>
                <a:gd name="connsiteX22" fmla="*/ 1220789 w 10572750"/>
                <a:gd name="connsiteY22" fmla="*/ 117128 h 894906"/>
                <a:gd name="connsiteX23" fmla="*/ 584201 w 10572750"/>
                <a:gd name="connsiteY23" fmla="*/ 143322 h 894906"/>
                <a:gd name="connsiteX24" fmla="*/ 205582 w 10572750"/>
                <a:gd name="connsiteY24" fmla="*/ 126654 h 894906"/>
                <a:gd name="connsiteX25" fmla="*/ 0 w 10572750"/>
                <a:gd name="connsiteY25" fmla="*/ 251271 h 89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572750" h="894906">
                  <a:moveTo>
                    <a:pt x="0" y="251271"/>
                  </a:moveTo>
                  <a:cubicBezTo>
                    <a:pt x="129645" y="270188"/>
                    <a:pt x="227277" y="292812"/>
                    <a:pt x="338138" y="342553"/>
                  </a:cubicBezTo>
                  <a:cubicBezTo>
                    <a:pt x="448999" y="392294"/>
                    <a:pt x="668074" y="503022"/>
                    <a:pt x="850900" y="578296"/>
                  </a:cubicBezTo>
                  <a:cubicBezTo>
                    <a:pt x="1033726" y="653570"/>
                    <a:pt x="1083733" y="693654"/>
                    <a:pt x="1235075" y="737046"/>
                  </a:cubicBezTo>
                  <a:cubicBezTo>
                    <a:pt x="1481138" y="806632"/>
                    <a:pt x="1586706" y="816685"/>
                    <a:pt x="1758950" y="838646"/>
                  </a:cubicBezTo>
                  <a:cubicBezTo>
                    <a:pt x="1880394" y="857696"/>
                    <a:pt x="1968500" y="857696"/>
                    <a:pt x="2073275" y="867221"/>
                  </a:cubicBezTo>
                  <a:cubicBezTo>
                    <a:pt x="2169583" y="874365"/>
                    <a:pt x="2234935" y="883889"/>
                    <a:pt x="2362200" y="888652"/>
                  </a:cubicBezTo>
                  <a:cubicBezTo>
                    <a:pt x="2488671" y="896590"/>
                    <a:pt x="2536561" y="897383"/>
                    <a:pt x="2677319" y="888652"/>
                  </a:cubicBezTo>
                  <a:cubicBezTo>
                    <a:pt x="2811993" y="885477"/>
                    <a:pt x="2864512" y="881111"/>
                    <a:pt x="2977356" y="867221"/>
                  </a:cubicBezTo>
                  <a:cubicBezTo>
                    <a:pt x="3090200" y="853331"/>
                    <a:pt x="3133725" y="835736"/>
                    <a:pt x="3225800" y="819596"/>
                  </a:cubicBezTo>
                  <a:lnTo>
                    <a:pt x="3575050" y="813246"/>
                  </a:lnTo>
                  <a:cubicBezTo>
                    <a:pt x="3632200" y="812717"/>
                    <a:pt x="3928798" y="793535"/>
                    <a:pt x="3927475" y="794196"/>
                  </a:cubicBezTo>
                  <a:lnTo>
                    <a:pt x="10572750" y="791020"/>
                  </a:lnTo>
                  <a:lnTo>
                    <a:pt x="9399589" y="73471"/>
                  </a:lnTo>
                  <a:lnTo>
                    <a:pt x="3689351" y="89346"/>
                  </a:lnTo>
                  <a:cubicBezTo>
                    <a:pt x="3192993" y="86171"/>
                    <a:pt x="3135578" y="40530"/>
                    <a:pt x="2968626" y="25846"/>
                  </a:cubicBezTo>
                  <a:cubicBezTo>
                    <a:pt x="2801674" y="11162"/>
                    <a:pt x="2773364" y="5473"/>
                    <a:pt x="2687639" y="1240"/>
                  </a:cubicBezTo>
                  <a:cubicBezTo>
                    <a:pt x="2644247" y="-1406"/>
                    <a:pt x="2461287" y="1108"/>
                    <a:pt x="2460626" y="447"/>
                  </a:cubicBezTo>
                  <a:cubicBezTo>
                    <a:pt x="2422526" y="976"/>
                    <a:pt x="2206759" y="19364"/>
                    <a:pt x="2207420" y="18703"/>
                  </a:cubicBezTo>
                  <a:lnTo>
                    <a:pt x="1949451" y="44104"/>
                  </a:lnTo>
                  <a:cubicBezTo>
                    <a:pt x="1907118" y="47279"/>
                    <a:pt x="1698494" y="67652"/>
                    <a:pt x="1697832" y="66329"/>
                  </a:cubicBezTo>
                  <a:lnTo>
                    <a:pt x="1462088" y="89346"/>
                  </a:lnTo>
                  <a:lnTo>
                    <a:pt x="1220789" y="117128"/>
                  </a:lnTo>
                  <a:cubicBezTo>
                    <a:pt x="1182028" y="122552"/>
                    <a:pt x="583374" y="143322"/>
                    <a:pt x="584201" y="143322"/>
                  </a:cubicBezTo>
                  <a:cubicBezTo>
                    <a:pt x="476912" y="146894"/>
                    <a:pt x="207070" y="127646"/>
                    <a:pt x="205582" y="126654"/>
                  </a:cubicBezTo>
                  <a:lnTo>
                    <a:pt x="0" y="251271"/>
                  </a:lnTo>
                  <a:close/>
                </a:path>
              </a:pathLst>
            </a:custGeom>
            <a:solidFill>
              <a:srgbClr val="FA5F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模型 29">
                <a:extLst>
                  <a:ext uri="{FF2B5EF4-FFF2-40B4-BE49-F238E27FC236}">
                    <a16:creationId xmlns:a16="http://schemas.microsoft.com/office/drawing/2014/main" id="{6E91C3FD-F067-F92C-9F58-6E7F52F7E9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181636"/>
                  </p:ext>
                </p:extLst>
              </p:nvPr>
            </p:nvGraphicFramePr>
            <p:xfrm rot="18566727">
              <a:off x="2347031" y="2914013"/>
              <a:ext cx="318422" cy="396659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318422" cy="396659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7176577" ay="-4324061" az="-7251023"/>
                    <am3d:postTrans dx="0" dy="0" dz="0"/>
                  </am3d:trans>
                  <am3d:raster rName="Office3DRenderer" rVer="16.0.8326">
                    <am3d:blip r:embed="rId13"/>
                  </am3d:raster>
                  <am3d:objViewport viewportSz="6814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模型 29">
                <a:extLst>
                  <a:ext uri="{FF2B5EF4-FFF2-40B4-BE49-F238E27FC236}">
                    <a16:creationId xmlns:a16="http://schemas.microsoft.com/office/drawing/2014/main" id="{6E91C3FD-F067-F92C-9F58-6E7F52F7E9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18566727">
                <a:off x="2347031" y="2914013"/>
                <a:ext cx="318422" cy="396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模型 30">
                <a:extLst>
                  <a:ext uri="{FF2B5EF4-FFF2-40B4-BE49-F238E27FC236}">
                    <a16:creationId xmlns:a16="http://schemas.microsoft.com/office/drawing/2014/main" id="{26C3F6D9-11C9-953F-5902-1C1248A51A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0148630"/>
                  </p:ext>
                </p:extLst>
              </p:nvPr>
            </p:nvGraphicFramePr>
            <p:xfrm rot="18566727">
              <a:off x="2594140" y="2900068"/>
              <a:ext cx="287313" cy="388200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87313" cy="388200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6832433" ay="-4441563" az="-6883185"/>
                    <am3d:postTrans dx="0" dy="0" dz="0"/>
                  </am3d:trans>
                  <am3d:raster rName="Office3DRenderer" rVer="16.0.8326">
                    <am3d:blip r:embed="rId14"/>
                  </am3d:raster>
                  <am3d:objViewport viewportSz="68142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模型 30">
                <a:extLst>
                  <a:ext uri="{FF2B5EF4-FFF2-40B4-BE49-F238E27FC236}">
                    <a16:creationId xmlns:a16="http://schemas.microsoft.com/office/drawing/2014/main" id="{26C3F6D9-11C9-953F-5902-1C1248A51A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rot="18566727">
                <a:off x="2594140" y="2900068"/>
                <a:ext cx="287313" cy="3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2" name="3D 模型 31">
                <a:extLst>
                  <a:ext uri="{FF2B5EF4-FFF2-40B4-BE49-F238E27FC236}">
                    <a16:creationId xmlns:a16="http://schemas.microsoft.com/office/drawing/2014/main" id="{DECB8F16-ECF9-4E00-780F-F5F3FABE70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8932968"/>
                  </p:ext>
                </p:extLst>
              </p:nvPr>
            </p:nvGraphicFramePr>
            <p:xfrm rot="18566727">
              <a:off x="2838461" y="2887649"/>
              <a:ext cx="286399" cy="374936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86399" cy="374936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6924229" ay="-4508420" az="-6970021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6814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2" name="3D 模型 31">
                <a:extLst>
                  <a:ext uri="{FF2B5EF4-FFF2-40B4-BE49-F238E27FC236}">
                    <a16:creationId xmlns:a16="http://schemas.microsoft.com/office/drawing/2014/main" id="{DECB8F16-ECF9-4E00-780F-F5F3FABE70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8566727">
                <a:off x="2838461" y="2887649"/>
                <a:ext cx="286399" cy="374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模型 32">
                <a:extLst>
                  <a:ext uri="{FF2B5EF4-FFF2-40B4-BE49-F238E27FC236}">
                    <a16:creationId xmlns:a16="http://schemas.microsoft.com/office/drawing/2014/main" id="{CC79E249-935D-2981-90E8-E4A94E1077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2934227"/>
                  </p:ext>
                </p:extLst>
              </p:nvPr>
            </p:nvGraphicFramePr>
            <p:xfrm rot="18566727">
              <a:off x="3102222" y="2870789"/>
              <a:ext cx="269725" cy="363230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69725" cy="363230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6750994" ay="-4598147" az="-6784703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6814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模型 32">
                <a:extLst>
                  <a:ext uri="{FF2B5EF4-FFF2-40B4-BE49-F238E27FC236}">
                    <a16:creationId xmlns:a16="http://schemas.microsoft.com/office/drawing/2014/main" id="{CC79E249-935D-2981-90E8-E4A94E1077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 rot="18566727">
                <a:off x="3102222" y="2870789"/>
                <a:ext cx="269725" cy="363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 模型 33">
                <a:extLst>
                  <a:ext uri="{FF2B5EF4-FFF2-40B4-BE49-F238E27FC236}">
                    <a16:creationId xmlns:a16="http://schemas.microsoft.com/office/drawing/2014/main" id="{639D0DB5-1C6E-B319-B7A8-BFEF0C8E89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2795117"/>
                  </p:ext>
                </p:extLst>
              </p:nvPr>
            </p:nvGraphicFramePr>
            <p:xfrm rot="18566727">
              <a:off x="3355415" y="2854657"/>
              <a:ext cx="261231" cy="357182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61231" cy="357182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6648189" ay="-4642107" az="-6676415"/>
                    <am3d:postTrans dx="0" dy="0" dz="0"/>
                  </am3d:trans>
                  <am3d:raster rName="Office3DRenderer" rVer="16.0.8326">
                    <am3d:blip r:embed="rId17"/>
                  </am3d:raster>
                  <am3d:objViewport viewportSz="68142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 模型 33">
                <a:extLst>
                  <a:ext uri="{FF2B5EF4-FFF2-40B4-BE49-F238E27FC236}">
                    <a16:creationId xmlns:a16="http://schemas.microsoft.com/office/drawing/2014/main" id="{639D0DB5-1C6E-B319-B7A8-BFEF0C8E89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18566727">
                <a:off x="3355415" y="2854657"/>
                <a:ext cx="261231" cy="357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5" name="3D 模型 34">
                <a:extLst>
                  <a:ext uri="{FF2B5EF4-FFF2-40B4-BE49-F238E27FC236}">
                    <a16:creationId xmlns:a16="http://schemas.microsoft.com/office/drawing/2014/main" id="{743A3491-11F1-B37C-50EA-451842E487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2541262"/>
                  </p:ext>
                </p:extLst>
              </p:nvPr>
            </p:nvGraphicFramePr>
            <p:xfrm rot="18566727">
              <a:off x="3616499" y="2856311"/>
              <a:ext cx="258901" cy="328474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58901" cy="328474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6863431" ay="-4777861" az="-6884841"/>
                    <am3d:postTrans dx="0" dy="0" dz="0"/>
                  </am3d:trans>
                  <am3d:raster rName="Office3DRenderer" rVer="16.0.8326">
                    <am3d:blip r:embed="rId18"/>
                  </am3d:raster>
                  <am3d:objViewport viewportSz="68141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5" name="3D 模型 34">
                <a:extLst>
                  <a:ext uri="{FF2B5EF4-FFF2-40B4-BE49-F238E27FC236}">
                    <a16:creationId xmlns:a16="http://schemas.microsoft.com/office/drawing/2014/main" id="{743A3491-11F1-B37C-50EA-451842E487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rot="18566727">
                <a:off x="3616499" y="2856311"/>
                <a:ext cx="258901" cy="328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6" name="3D 模型 35">
                <a:extLst>
                  <a:ext uri="{FF2B5EF4-FFF2-40B4-BE49-F238E27FC236}">
                    <a16:creationId xmlns:a16="http://schemas.microsoft.com/office/drawing/2014/main" id="{9F147D70-CA6B-0762-9E03-22AECFABE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1496498"/>
                  </p:ext>
                </p:extLst>
              </p:nvPr>
            </p:nvGraphicFramePr>
            <p:xfrm rot="18566727">
              <a:off x="3864363" y="2858440"/>
              <a:ext cx="265018" cy="305161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65018" cy="305161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7304640" ay="-4862790" az="-7323560"/>
                    <am3d:postTrans dx="0" dy="0" dz="0"/>
                  </am3d:trans>
                  <am3d:raster rName="Office3DRenderer" rVer="16.0.8326">
                    <am3d:blip r:embed="rId19"/>
                  </am3d:raster>
                  <am3d:objViewport viewportSz="6814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6" name="3D 模型 35">
                <a:extLst>
                  <a:ext uri="{FF2B5EF4-FFF2-40B4-BE49-F238E27FC236}">
                    <a16:creationId xmlns:a16="http://schemas.microsoft.com/office/drawing/2014/main" id="{9F147D70-CA6B-0762-9E03-22AECFABE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18566727">
                <a:off x="3864363" y="2858440"/>
                <a:ext cx="265018" cy="305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模型 36">
                <a:extLst>
                  <a:ext uri="{FF2B5EF4-FFF2-40B4-BE49-F238E27FC236}">
                    <a16:creationId xmlns:a16="http://schemas.microsoft.com/office/drawing/2014/main" id="{BEBC8CDA-1EA9-6FF7-028E-144C81FED8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4464262"/>
                  </p:ext>
                </p:extLst>
              </p:nvPr>
            </p:nvGraphicFramePr>
            <p:xfrm rot="18566727">
              <a:off x="4111327" y="2884666"/>
              <a:ext cx="248904" cy="306931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48904" cy="306931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6875875" ay="-4890175" az="-6890296"/>
                    <am3d:postTrans dx="0" dy="0" dz="0"/>
                  </am3d:trans>
                  <am3d:raster rName="Office3DRenderer" rVer="16.0.8326">
                    <am3d:blip r:embed="rId20"/>
                  </am3d:raster>
                  <am3d:objViewport viewportSz="68141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模型 36">
                <a:extLst>
                  <a:ext uri="{FF2B5EF4-FFF2-40B4-BE49-F238E27FC236}">
                    <a16:creationId xmlns:a16="http://schemas.microsoft.com/office/drawing/2014/main" id="{BEBC8CDA-1EA9-6FF7-028E-144C81FED8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 rot="18566727">
                <a:off x="4111327" y="2884666"/>
                <a:ext cx="248904" cy="306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3D 模型 37">
                <a:extLst>
                  <a:ext uri="{FF2B5EF4-FFF2-40B4-BE49-F238E27FC236}">
                    <a16:creationId xmlns:a16="http://schemas.microsoft.com/office/drawing/2014/main" id="{4777F0BC-6F67-3AD0-F787-4C3FC9C17F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5580289"/>
                  </p:ext>
                </p:extLst>
              </p:nvPr>
            </p:nvGraphicFramePr>
            <p:xfrm rot="18566727">
              <a:off x="4372429" y="2929846"/>
              <a:ext cx="263693" cy="289836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63693" cy="289836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7535797" ay="-4925377" az="-7551386"/>
                    <am3d:postTrans dx="0" dy="0" dz="0"/>
                  </am3d:trans>
                  <am3d:raster rName="Office3DRenderer" rVer="16.0.8326">
                    <am3d:blip r:embed="rId21"/>
                  </am3d:raster>
                  <am3d:objViewport viewportSz="68141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3D 模型 37">
                <a:extLst>
                  <a:ext uri="{FF2B5EF4-FFF2-40B4-BE49-F238E27FC236}">
                    <a16:creationId xmlns:a16="http://schemas.microsoft.com/office/drawing/2014/main" id="{4777F0BC-6F67-3AD0-F787-4C3FC9C17F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8566727">
                <a:off x="4372429" y="2929846"/>
                <a:ext cx="263693" cy="289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3D 模型 38">
                <a:extLst>
                  <a:ext uri="{FF2B5EF4-FFF2-40B4-BE49-F238E27FC236}">
                    <a16:creationId xmlns:a16="http://schemas.microsoft.com/office/drawing/2014/main" id="{B0E9D4C9-0C55-1CAA-D9A8-41C54A078B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3143832"/>
                  </p:ext>
                </p:extLst>
              </p:nvPr>
            </p:nvGraphicFramePr>
            <p:xfrm rot="18566727">
              <a:off x="4626749" y="2949486"/>
              <a:ext cx="256326" cy="298427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56326" cy="298427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7193860" ay="-4910074" az="-7209043"/>
                    <am3d:postTrans dx="0" dy="0" dz="0"/>
                  </am3d:trans>
                  <am3d:raster rName="Office3DRenderer" rVer="16.0.8326">
                    <am3d:blip r:embed="rId22"/>
                  </am3d:raster>
                  <am3d:objViewport viewportSz="68141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3D 模型 38">
                <a:extLst>
                  <a:ext uri="{FF2B5EF4-FFF2-40B4-BE49-F238E27FC236}">
                    <a16:creationId xmlns:a16="http://schemas.microsoft.com/office/drawing/2014/main" id="{B0E9D4C9-0C55-1CAA-D9A8-41C54A078B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 rot="18566727">
                <a:off x="4626749" y="2949486"/>
                <a:ext cx="256326" cy="298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模型 39">
                <a:extLst>
                  <a:ext uri="{FF2B5EF4-FFF2-40B4-BE49-F238E27FC236}">
                    <a16:creationId xmlns:a16="http://schemas.microsoft.com/office/drawing/2014/main" id="{5C904693-E9E4-82DB-79D2-F6B7B5EA79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0689164"/>
                  </p:ext>
                </p:extLst>
              </p:nvPr>
            </p:nvGraphicFramePr>
            <p:xfrm rot="18566727">
              <a:off x="4864136" y="2949486"/>
              <a:ext cx="256325" cy="298426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256325" cy="298426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7193860" ay="-4910074" az="-7209043"/>
                    <am3d:postTrans dx="0" dy="0" dz="0"/>
                  </am3d:trans>
                  <am3d:raster rName="Office3DRenderer" rVer="16.0.8326">
                    <am3d:blip r:embed="rId23"/>
                  </am3d:raster>
                  <am3d:objViewport viewportSz="68140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模型 39">
                <a:extLst>
                  <a:ext uri="{FF2B5EF4-FFF2-40B4-BE49-F238E27FC236}">
                    <a16:creationId xmlns:a16="http://schemas.microsoft.com/office/drawing/2014/main" id="{5C904693-E9E4-82DB-79D2-F6B7B5EA79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8566727">
                <a:off x="4864136" y="2949486"/>
                <a:ext cx="256325" cy="29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模型 9">
                <a:extLst>
                  <a:ext uri="{FF2B5EF4-FFF2-40B4-BE49-F238E27FC236}">
                    <a16:creationId xmlns:a16="http://schemas.microsoft.com/office/drawing/2014/main" id="{BAF6E27D-283C-974C-F6ED-4C940A5CCB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354644"/>
                  </p:ext>
                </p:extLst>
              </p:nvPr>
            </p:nvGraphicFramePr>
            <p:xfrm rot="18566727">
              <a:off x="1440121" y="3646190"/>
              <a:ext cx="1278709" cy="307398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1278709" cy="307398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-360744" ay="3355092" az="-299138"/>
                    <am3d:postTrans dx="0" dy="0" dz="0"/>
                  </am3d:trans>
                  <am3d:raster rName="Office3DRenderer" rVer="16.0.8326">
                    <am3d:blip r:embed="rId24"/>
                  </am3d:raster>
                  <am3d:objViewport viewportSz="166559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模型 9">
                <a:extLst>
                  <a:ext uri="{FF2B5EF4-FFF2-40B4-BE49-F238E27FC236}">
                    <a16:creationId xmlns:a16="http://schemas.microsoft.com/office/drawing/2014/main" id="{BAF6E27D-283C-974C-F6ED-4C940A5CCB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 rot="18566727">
                <a:off x="1440121" y="3646190"/>
                <a:ext cx="1278709" cy="307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模型 14">
                <a:extLst>
                  <a:ext uri="{FF2B5EF4-FFF2-40B4-BE49-F238E27FC236}">
                    <a16:creationId xmlns:a16="http://schemas.microsoft.com/office/drawing/2014/main" id="{E26B2308-A325-E6B0-C815-BFB53E2D42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2615465"/>
                  </p:ext>
                </p:extLst>
              </p:nvPr>
            </p:nvGraphicFramePr>
            <p:xfrm rot="18566727">
              <a:off x="1788908" y="3756119"/>
              <a:ext cx="1185814" cy="265301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1185814" cy="265301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81741" ay="3603125" az="70808"/>
                    <am3d:postTrans dx="0" dy="0" dz="0"/>
                  </am3d:trans>
                  <am3d:raster rName="Office3DRenderer" rVer="16.0.8326">
                    <am3d:blip r:embed="rId25"/>
                  </am3d:raster>
                  <am3d:objViewport viewportSz="166559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模型 14">
                <a:extLst>
                  <a:ext uri="{FF2B5EF4-FFF2-40B4-BE49-F238E27FC236}">
                    <a16:creationId xmlns:a16="http://schemas.microsoft.com/office/drawing/2014/main" id="{E26B2308-A325-E6B0-C815-BFB53E2D42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8566727">
                <a:off x="1788908" y="3756119"/>
                <a:ext cx="1185814" cy="265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模型 17">
                <a:extLst>
                  <a:ext uri="{FF2B5EF4-FFF2-40B4-BE49-F238E27FC236}">
                    <a16:creationId xmlns:a16="http://schemas.microsoft.com/office/drawing/2014/main" id="{F52F3AA2-5F70-F75D-176A-0B57D97F6E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9625990"/>
                  </p:ext>
                </p:extLst>
              </p:nvPr>
            </p:nvGraphicFramePr>
            <p:xfrm rot="18566727">
              <a:off x="2086198" y="3809978"/>
              <a:ext cx="1189944" cy="287711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1189944" cy="287711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254499" ay="3591004" az="220147"/>
                    <am3d:postTrans dx="0" dy="0" dz="0"/>
                  </am3d:trans>
                  <am3d:raster rName="Office3DRenderer" rVer="16.0.8326">
                    <am3d:blip r:embed="rId26"/>
                  </am3d:raster>
                  <am3d:objViewport viewportSz="16655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模型 17">
                <a:extLst>
                  <a:ext uri="{FF2B5EF4-FFF2-40B4-BE49-F238E27FC236}">
                    <a16:creationId xmlns:a16="http://schemas.microsoft.com/office/drawing/2014/main" id="{F52F3AA2-5F70-F75D-176A-0B57D97F6E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 rot="18566727">
                <a:off x="2086198" y="3809978"/>
                <a:ext cx="1189944" cy="287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9" name="3D 模型 18">
                <a:extLst>
                  <a:ext uri="{FF2B5EF4-FFF2-40B4-BE49-F238E27FC236}">
                    <a16:creationId xmlns:a16="http://schemas.microsoft.com/office/drawing/2014/main" id="{450F6881-821E-D3B4-09FB-8D48D007B1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5011429"/>
                  </p:ext>
                </p:extLst>
              </p:nvPr>
            </p:nvGraphicFramePr>
            <p:xfrm rot="18566727">
              <a:off x="2428849" y="3835600"/>
              <a:ext cx="1144436" cy="362113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1144436" cy="362113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746378" ay="3670092" az="656221"/>
                    <am3d:postTrans dx="0" dy="0" dz="0"/>
                  </am3d:trans>
                  <am3d:raster rName="Office3DRenderer" rVer="16.0.8326">
                    <am3d:blip r:embed="rId27"/>
                  </am3d:raster>
                  <am3d:objViewport viewportSz="16655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9" name="3D 模型 18">
                <a:extLst>
                  <a:ext uri="{FF2B5EF4-FFF2-40B4-BE49-F238E27FC236}">
                    <a16:creationId xmlns:a16="http://schemas.microsoft.com/office/drawing/2014/main" id="{450F6881-821E-D3B4-09FB-8D48D007B1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 rot="18566727">
                <a:off x="2428849" y="3835600"/>
                <a:ext cx="1144436" cy="362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0" name="3D 模型 19">
                <a:extLst>
                  <a:ext uri="{FF2B5EF4-FFF2-40B4-BE49-F238E27FC236}">
                    <a16:creationId xmlns:a16="http://schemas.microsoft.com/office/drawing/2014/main" id="{B754755B-ADE8-26D2-98F1-6C7CF7F186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6194280"/>
                  </p:ext>
                </p:extLst>
              </p:nvPr>
            </p:nvGraphicFramePr>
            <p:xfrm rot="18566727">
              <a:off x="2820153" y="3774459"/>
              <a:ext cx="1034408" cy="539299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1034408" cy="539299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1481947" ay="3812102" az="1342692"/>
                    <am3d:postTrans dx="0" dy="0" dz="0"/>
                  </am3d:trans>
                  <am3d:raster rName="Office3DRenderer" rVer="16.0.8326">
                    <am3d:blip r:embed="rId28"/>
                  </am3d:raster>
                  <am3d:objViewport viewportSz="16655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0" name="3D 模型 19">
                <a:extLst>
                  <a:ext uri="{FF2B5EF4-FFF2-40B4-BE49-F238E27FC236}">
                    <a16:creationId xmlns:a16="http://schemas.microsoft.com/office/drawing/2014/main" id="{B754755B-ADE8-26D2-98F1-6C7CF7F186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 rot="18566727">
                <a:off x="2820153" y="3774459"/>
                <a:ext cx="1034408" cy="539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1" name="3D 模型 20">
                <a:extLst>
                  <a:ext uri="{FF2B5EF4-FFF2-40B4-BE49-F238E27FC236}">
                    <a16:creationId xmlns:a16="http://schemas.microsoft.com/office/drawing/2014/main" id="{BB39917C-F281-158E-614A-579D8599B6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2768581"/>
                  </p:ext>
                </p:extLst>
              </p:nvPr>
            </p:nvGraphicFramePr>
            <p:xfrm rot="18566727">
              <a:off x="3184008" y="3728851"/>
              <a:ext cx="953167" cy="657814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953167" cy="657814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2027687" ay="3863371" az="1866767"/>
                    <am3d:postTrans dx="0" dy="0" dz="0"/>
                  </am3d:trans>
                  <am3d:raster rName="Office3DRenderer" rVer="16.0.8326">
                    <am3d:blip r:embed="rId29"/>
                  </am3d:raster>
                  <am3d:objViewport viewportSz="16655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1" name="3D 模型 20">
                <a:extLst>
                  <a:ext uri="{FF2B5EF4-FFF2-40B4-BE49-F238E27FC236}">
                    <a16:creationId xmlns:a16="http://schemas.microsoft.com/office/drawing/2014/main" id="{BB39917C-F281-158E-614A-579D8599B6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 rot="18566727">
                <a:off x="3184008" y="3728851"/>
                <a:ext cx="953167" cy="657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模型 21">
                <a:extLst>
                  <a:ext uri="{FF2B5EF4-FFF2-40B4-BE49-F238E27FC236}">
                    <a16:creationId xmlns:a16="http://schemas.microsoft.com/office/drawing/2014/main" id="{E3A1BBA1-4B9A-587E-BD2C-92779157E0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4146957"/>
                  </p:ext>
                </p:extLst>
              </p:nvPr>
            </p:nvGraphicFramePr>
            <p:xfrm rot="18566727">
              <a:off x="3614908" y="3651074"/>
              <a:ext cx="778160" cy="785973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778160" cy="785973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2845795" ay="3987412" az="2696539"/>
                    <am3d:postTrans dx="0" dy="0" dz="0"/>
                  </am3d:trans>
                  <am3d:raster rName="Office3DRenderer" rVer="16.0.8326">
                    <am3d:blip r:embed="rId30"/>
                  </am3d:raster>
                  <am3d:objViewport viewportSz="1665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模型 21">
                <a:extLst>
                  <a:ext uri="{FF2B5EF4-FFF2-40B4-BE49-F238E27FC236}">
                    <a16:creationId xmlns:a16="http://schemas.microsoft.com/office/drawing/2014/main" id="{E3A1BBA1-4B9A-587E-BD2C-92779157E0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 rot="18566727">
                <a:off x="3614908" y="3651074"/>
                <a:ext cx="778160" cy="785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3" name="3D 模型 22">
                <a:extLst>
                  <a:ext uri="{FF2B5EF4-FFF2-40B4-BE49-F238E27FC236}">
                    <a16:creationId xmlns:a16="http://schemas.microsoft.com/office/drawing/2014/main" id="{C039634A-D1D3-ED3A-BC22-9A1AA4BA41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9270250"/>
                  </p:ext>
                </p:extLst>
              </p:nvPr>
            </p:nvGraphicFramePr>
            <p:xfrm rot="18566727">
              <a:off x="4041369" y="3558351"/>
              <a:ext cx="601183" cy="907320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601183" cy="907320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3707293" ay="4002652" az="3582758"/>
                    <am3d:postTrans dx="0" dy="0" dz="0"/>
                  </am3d:trans>
                  <am3d:raster rName="Office3DRenderer" rVer="16.0.8326">
                    <am3d:blip r:embed="rId31"/>
                  </am3d:raster>
                  <am3d:objViewport viewportSz="166559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3" name="3D 模型 22">
                <a:extLst>
                  <a:ext uri="{FF2B5EF4-FFF2-40B4-BE49-F238E27FC236}">
                    <a16:creationId xmlns:a16="http://schemas.microsoft.com/office/drawing/2014/main" id="{C039634A-D1D3-ED3A-BC22-9A1AA4BA41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 rot="18566727">
                <a:off x="4041369" y="3558351"/>
                <a:ext cx="601183" cy="9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模型 23">
                <a:extLst>
                  <a:ext uri="{FF2B5EF4-FFF2-40B4-BE49-F238E27FC236}">
                    <a16:creationId xmlns:a16="http://schemas.microsoft.com/office/drawing/2014/main" id="{B16F2511-7E9F-A341-4B9D-C393DBE8E5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315386"/>
                  </p:ext>
                </p:extLst>
              </p:nvPr>
            </p:nvGraphicFramePr>
            <p:xfrm rot="18566727">
              <a:off x="4399915" y="3487059"/>
              <a:ext cx="529759" cy="930726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529759" cy="930726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3995725" ay="4020910" az="3889104"/>
                    <am3d:postTrans dx="0" dy="0" dz="0"/>
                  </am3d:trans>
                  <am3d:raster rName="Office3DRenderer" rVer="16.0.8326">
                    <am3d:blip r:embed="rId32"/>
                  </am3d:raster>
                  <am3d:objViewport viewportSz="166558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模型 23">
                <a:extLst>
                  <a:ext uri="{FF2B5EF4-FFF2-40B4-BE49-F238E27FC236}">
                    <a16:creationId xmlns:a16="http://schemas.microsoft.com/office/drawing/2014/main" id="{B16F2511-7E9F-A341-4B9D-C393DBE8E5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 rot="18566727">
                <a:off x="4399915" y="3487059"/>
                <a:ext cx="529759" cy="930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模型 25">
                <a:extLst>
                  <a:ext uri="{FF2B5EF4-FFF2-40B4-BE49-F238E27FC236}">
                    <a16:creationId xmlns:a16="http://schemas.microsoft.com/office/drawing/2014/main" id="{AA474975-4487-4ED2-3EF8-6129669AD9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9287797"/>
                  </p:ext>
                </p:extLst>
              </p:nvPr>
            </p:nvGraphicFramePr>
            <p:xfrm rot="18566727">
              <a:off x="4711722" y="3498505"/>
              <a:ext cx="526871" cy="888776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526871" cy="888776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3921466" ay="4096377" az="3823136"/>
                    <am3d:postTrans dx="0" dy="0" dz="0"/>
                  </am3d:trans>
                  <am3d:raster rName="Office3DRenderer" rVer="16.0.8326">
                    <am3d:blip r:embed="rId33"/>
                  </am3d:raster>
                  <am3d:objViewport viewportSz="166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模型 25">
                <a:extLst>
                  <a:ext uri="{FF2B5EF4-FFF2-40B4-BE49-F238E27FC236}">
                    <a16:creationId xmlns:a16="http://schemas.microsoft.com/office/drawing/2014/main" id="{AA474975-4487-4ED2-3EF8-6129669AD9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 rot="18566727">
                <a:off x="4711722" y="3498505"/>
                <a:ext cx="526871" cy="888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7" name="3D 模型 26">
                <a:extLst>
                  <a:ext uri="{FF2B5EF4-FFF2-40B4-BE49-F238E27FC236}">
                    <a16:creationId xmlns:a16="http://schemas.microsoft.com/office/drawing/2014/main" id="{FA03361D-F753-C4A1-87E3-92344CB7E0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381767"/>
                  </p:ext>
                </p:extLst>
              </p:nvPr>
            </p:nvGraphicFramePr>
            <p:xfrm rot="18566727">
              <a:off x="5013066" y="3491897"/>
              <a:ext cx="526871" cy="888776"/>
            </p:xfrm>
            <a:graphic>
              <a:graphicData uri="http://schemas.microsoft.com/office/drawing/2017/model3d">
                <am3d:model3d r:embed="rId12">
                  <am3d:spPr>
                    <a:xfrm rot="18566727">
                      <a:off x="0" y="0"/>
                      <a:ext cx="526871" cy="888776"/>
                    </a:xfrm>
                    <a:prstGeom prst="rect">
                      <a:avLst/>
                    </a:prstGeom>
                  </am3d:spPr>
                  <am3d:camera>
                    <am3d:pos x="0" y="0" z="4926224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27800917" d="1000000"/>
                    <am3d:preTrans dx="32498723" dy="-7228959" dz="-37943992"/>
                    <am3d:scale>
                      <am3d:sx n="1000000" d="1000000"/>
                      <am3d:sy n="1000000" d="1000000"/>
                      <am3d:sz n="1000000" d="1000000"/>
                    </am3d:scale>
                    <am3d:rot ax="3921466" ay="4096377" az="3823136"/>
                    <am3d:postTrans dx="0" dy="0" dz="0"/>
                  </am3d:trans>
                  <am3d:raster rName="Office3DRenderer" rVer="16.0.8326">
                    <am3d:blip r:embed="rId33"/>
                  </am3d:raster>
                  <am3d:objViewport viewportSz="166558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7" name="3D 模型 26">
                <a:extLst>
                  <a:ext uri="{FF2B5EF4-FFF2-40B4-BE49-F238E27FC236}">
                    <a16:creationId xmlns:a16="http://schemas.microsoft.com/office/drawing/2014/main" id="{FA03361D-F753-C4A1-87E3-92344CB7E0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 rot="18566727">
                <a:off x="5013066" y="3491897"/>
                <a:ext cx="526871" cy="888776"/>
              </a:xfrm>
              <a:prstGeom prst="rect">
                <a:avLst/>
              </a:prstGeom>
            </p:spPr>
          </p:pic>
        </mc:Fallback>
      </mc:AlternateContent>
      <p:pic>
        <p:nvPicPr>
          <p:cNvPr id="284" name="圖片 283">
            <a:extLst>
              <a:ext uri="{FF2B5EF4-FFF2-40B4-BE49-F238E27FC236}">
                <a16:creationId xmlns:a16="http://schemas.microsoft.com/office/drawing/2014/main" id="{3E384D84-E732-15ED-0881-A4D55BC18EB7}"/>
              </a:ext>
            </a:extLst>
          </p:cNvPr>
          <p:cNvPicPr>
            <a:picLocks noChangeAspect="1"/>
          </p:cNvPicPr>
          <p:nvPr/>
        </p:nvPicPr>
        <p:blipFill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291" y="4983456"/>
            <a:ext cx="3065266" cy="1180153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9" name="3D 模型 288">
                <a:extLst>
                  <a:ext uri="{FF2B5EF4-FFF2-40B4-BE49-F238E27FC236}">
                    <a16:creationId xmlns:a16="http://schemas.microsoft.com/office/drawing/2014/main" id="{F359F4FF-B35F-4C4E-A1DB-34A3544B77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0414240"/>
                  </p:ext>
                </p:extLst>
              </p:nvPr>
            </p:nvGraphicFramePr>
            <p:xfrm>
              <a:off x="8391024" y="3269698"/>
              <a:ext cx="1928749" cy="371986"/>
            </p:xfrm>
            <a:graphic>
              <a:graphicData uri="http://schemas.microsoft.com/office/drawing/2017/model3d">
                <am3d:model3d r:embed="rId35">
                  <am3d:spPr>
                    <a:xfrm>
                      <a:off x="0" y="0"/>
                      <a:ext cx="1928749" cy="371986"/>
                    </a:xfrm>
                    <a:prstGeom prst="rect">
                      <a:avLst/>
                    </a:prstGeom>
                  </am3d:spPr>
                  <am3d:camera>
                    <am3d:pos x="0" y="0" z="4796609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88309494" d="1000000"/>
                    <am3d:preTrans dx="16898257" dy="-18114238" dz="-259483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6"/>
                  </am3d:raster>
                  <am3d:objViewport viewportSz="20871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9" name="3D 模型 288">
                <a:extLst>
                  <a:ext uri="{FF2B5EF4-FFF2-40B4-BE49-F238E27FC236}">
                    <a16:creationId xmlns:a16="http://schemas.microsoft.com/office/drawing/2014/main" id="{F359F4FF-B35F-4C4E-A1DB-34A3544B77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391024" y="3269698"/>
                <a:ext cx="1928749" cy="371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0" name="3D 模型 289">
                <a:extLst>
                  <a:ext uri="{FF2B5EF4-FFF2-40B4-BE49-F238E27FC236}">
                    <a16:creationId xmlns:a16="http://schemas.microsoft.com/office/drawing/2014/main" id="{8A688B35-3EDB-EDC0-4638-888D3668C2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9215376"/>
                  </p:ext>
                </p:extLst>
              </p:nvPr>
            </p:nvGraphicFramePr>
            <p:xfrm rot="19649720">
              <a:off x="10349831" y="3019428"/>
              <a:ext cx="915651" cy="760457"/>
            </p:xfrm>
            <a:graphic>
              <a:graphicData uri="http://schemas.microsoft.com/office/drawing/2017/model3d">
                <am3d:model3d r:embed="rId37">
                  <am3d:spPr>
                    <a:xfrm rot="19649720">
                      <a:off x="0" y="0"/>
                      <a:ext cx="915651" cy="760457"/>
                    </a:xfrm>
                    <a:prstGeom prst="rect">
                      <a:avLst/>
                    </a:prstGeom>
                  </am3d:spPr>
                  <am3d:camera>
                    <am3d:pos x="0" y="0" z="6179248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87" d="1000000"/>
                    <am3d:preTrans dx="0" dy="1041582" dz="-18000030"/>
                    <am3d:scale>
                      <am3d:sx n="1000000" d="1000000"/>
                      <am3d:sy n="1000000" d="1000000"/>
                      <am3d:sz n="1000000" d="1000000"/>
                    </am3d:scale>
                    <am3d:rot ax="6793017" ay="996894" az="-2021590"/>
                    <am3d:postTrans dx="0" dy="0" dz="0"/>
                  </am3d:trans>
                  <am3d:raster rName="Office3DRenderer" rVer="16.0.8326">
                    <am3d:blip r:embed="rId38"/>
                  </am3d:raster>
                  <am3d:objViewport viewportSz="105532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0" name="3D 模型 289">
                <a:extLst>
                  <a:ext uri="{FF2B5EF4-FFF2-40B4-BE49-F238E27FC236}">
                    <a16:creationId xmlns:a16="http://schemas.microsoft.com/office/drawing/2014/main" id="{8A688B35-3EDB-EDC0-4638-888D3668C2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 rot="19649720">
                <a:off x="10349831" y="3019428"/>
                <a:ext cx="915651" cy="760457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群組 292">
            <a:extLst>
              <a:ext uri="{FF2B5EF4-FFF2-40B4-BE49-F238E27FC236}">
                <a16:creationId xmlns:a16="http://schemas.microsoft.com/office/drawing/2014/main" id="{740BFED2-BCE5-9AC0-6D82-6A02A39B762A}"/>
              </a:ext>
            </a:extLst>
          </p:cNvPr>
          <p:cNvGrpSpPr/>
          <p:nvPr/>
        </p:nvGrpSpPr>
        <p:grpSpPr>
          <a:xfrm>
            <a:off x="9889358" y="1259969"/>
            <a:ext cx="1828404" cy="1334854"/>
            <a:chOff x="2661513" y="1813297"/>
            <a:chExt cx="1828404" cy="1334854"/>
          </a:xfrm>
        </p:grpSpPr>
        <p:pic>
          <p:nvPicPr>
            <p:cNvPr id="291" name="圖片 290">
              <a:extLst>
                <a:ext uri="{FF2B5EF4-FFF2-40B4-BE49-F238E27FC236}">
                  <a16:creationId xmlns:a16="http://schemas.microsoft.com/office/drawing/2014/main" id="{012F65F1-C64B-1764-D58C-637BD38B4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9"/>
            <a:srcRect l="38214" t="13688" r="4562"/>
            <a:stretch/>
          </p:blipFill>
          <p:spPr>
            <a:xfrm>
              <a:off x="2661513" y="1813297"/>
              <a:ext cx="1824599" cy="1135577"/>
            </a:xfrm>
            <a:prstGeom prst="rect">
              <a:avLst/>
            </a:prstGeom>
          </p:spPr>
        </p:pic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D854325-5B50-E178-6195-0FA5EA2ED5AE}"/>
                </a:ext>
              </a:extLst>
            </p:cNvPr>
            <p:cNvSpPr/>
            <p:nvPr/>
          </p:nvSpPr>
          <p:spPr>
            <a:xfrm>
              <a:off x="2665379" y="2886541"/>
              <a:ext cx="1824538" cy="26161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1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Float Bath</a:t>
              </a:r>
              <a:r>
                <a:rPr lang="zh-TW" altLang="en-US" sz="11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 上部 </a:t>
              </a:r>
              <a:r>
                <a:rPr lang="en-US" altLang="zh-TW" sz="1100" b="1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Heater</a:t>
              </a:r>
              <a:endParaRPr lang="zh-TW" altLang="en-US" sz="1100" b="1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cxnSp>
        <p:nvCxnSpPr>
          <p:cNvPr id="295" name="直線接點 294">
            <a:extLst>
              <a:ext uri="{FF2B5EF4-FFF2-40B4-BE49-F238E27FC236}">
                <a16:creationId xmlns:a16="http://schemas.microsoft.com/office/drawing/2014/main" id="{C5EB216D-B269-3840-9723-D088AF9D4317}"/>
              </a:ext>
            </a:extLst>
          </p:cNvPr>
          <p:cNvCxnSpPr>
            <a:cxnSpLocks/>
          </p:cNvCxnSpPr>
          <p:nvPr/>
        </p:nvCxnSpPr>
        <p:spPr>
          <a:xfrm>
            <a:off x="1249633" y="3491656"/>
            <a:ext cx="0" cy="1013032"/>
          </a:xfrm>
          <a:prstGeom prst="line">
            <a:avLst/>
          </a:prstGeom>
          <a:ln w="19050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標題 1">
            <a:extLst>
              <a:ext uri="{FF2B5EF4-FFF2-40B4-BE49-F238E27FC236}">
                <a16:creationId xmlns:a16="http://schemas.microsoft.com/office/drawing/2014/main" id="{EDAEC11C-C7A0-F990-FB08-5F273AE6AD65}"/>
              </a:ext>
            </a:extLst>
          </p:cNvPr>
          <p:cNvSpPr txBox="1">
            <a:spLocks/>
          </p:cNvSpPr>
          <p:nvPr/>
        </p:nvSpPr>
        <p:spPr bwMode="white">
          <a:xfrm>
            <a:off x="86522" y="4500763"/>
            <a:ext cx="2082621" cy="3693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585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zh-TW" altLang="en-US" sz="2000" dirty="0">
                <a:solidFill>
                  <a:srgbClr val="0000FF"/>
                </a:solidFill>
              </a:rPr>
              <a:t>板厚：</a:t>
            </a:r>
            <a:r>
              <a:rPr lang="en-US" altLang="zh-TW" sz="2000" dirty="0">
                <a:solidFill>
                  <a:srgbClr val="0000FF"/>
                </a:solidFill>
              </a:rPr>
              <a:t>6</a:t>
            </a:r>
            <a:r>
              <a:rPr lang="zh-TW" altLang="en-US" sz="2000" dirty="0">
                <a:solidFill>
                  <a:srgbClr val="0000FF"/>
                </a:solidFill>
              </a:rPr>
              <a:t>～</a:t>
            </a:r>
            <a:r>
              <a:rPr lang="en-US" altLang="zh-TW" sz="2000" dirty="0">
                <a:solidFill>
                  <a:srgbClr val="0000FF"/>
                </a:solidFill>
              </a:rPr>
              <a:t>7mm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299" name="標題 1">
            <a:extLst>
              <a:ext uri="{FF2B5EF4-FFF2-40B4-BE49-F238E27FC236}">
                <a16:creationId xmlns:a16="http://schemas.microsoft.com/office/drawing/2014/main" id="{9ED233DC-B731-3B37-FD2B-4D80DBF92666}"/>
              </a:ext>
            </a:extLst>
          </p:cNvPr>
          <p:cNvSpPr txBox="1">
            <a:spLocks/>
          </p:cNvSpPr>
          <p:nvPr/>
        </p:nvSpPr>
        <p:spPr bwMode="white">
          <a:xfrm>
            <a:off x="254728" y="2738054"/>
            <a:ext cx="906017" cy="584775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585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Glass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PULL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00" name="手繪多邊形: 圖案 299">
            <a:extLst>
              <a:ext uri="{FF2B5EF4-FFF2-40B4-BE49-F238E27FC236}">
                <a16:creationId xmlns:a16="http://schemas.microsoft.com/office/drawing/2014/main" id="{96783954-F484-8EF7-3E17-C8FF94A013B6}"/>
              </a:ext>
            </a:extLst>
          </p:cNvPr>
          <p:cNvSpPr/>
          <p:nvPr/>
        </p:nvSpPr>
        <p:spPr>
          <a:xfrm>
            <a:off x="1740879" y="4132399"/>
            <a:ext cx="3701561" cy="428088"/>
          </a:xfrm>
          <a:custGeom>
            <a:avLst/>
            <a:gdLst>
              <a:gd name="connsiteX0" fmla="*/ 0 w 3701561"/>
              <a:gd name="connsiteY0" fmla="*/ 0 h 428088"/>
              <a:gd name="connsiteX1" fmla="*/ 334107 w 3701561"/>
              <a:gd name="connsiteY1" fmla="*/ 167054 h 428088"/>
              <a:gd name="connsiteX2" fmla="*/ 641838 w 3701561"/>
              <a:gd name="connsiteY2" fmla="*/ 272562 h 428088"/>
              <a:gd name="connsiteX3" fmla="*/ 1037492 w 3701561"/>
              <a:gd name="connsiteY3" fmla="*/ 369277 h 428088"/>
              <a:gd name="connsiteX4" fmla="*/ 1450731 w 3701561"/>
              <a:gd name="connsiteY4" fmla="*/ 422031 h 428088"/>
              <a:gd name="connsiteX5" fmla="*/ 1837592 w 3701561"/>
              <a:gd name="connsiteY5" fmla="*/ 422031 h 428088"/>
              <a:gd name="connsiteX6" fmla="*/ 2294792 w 3701561"/>
              <a:gd name="connsiteY6" fmla="*/ 378070 h 428088"/>
              <a:gd name="connsiteX7" fmla="*/ 2787161 w 3701561"/>
              <a:gd name="connsiteY7" fmla="*/ 281354 h 428088"/>
              <a:gd name="connsiteX8" fmla="*/ 3121269 w 3701561"/>
              <a:gd name="connsiteY8" fmla="*/ 193431 h 428088"/>
              <a:gd name="connsiteX9" fmla="*/ 3420207 w 3701561"/>
              <a:gd name="connsiteY9" fmla="*/ 167054 h 428088"/>
              <a:gd name="connsiteX10" fmla="*/ 3701561 w 3701561"/>
              <a:gd name="connsiteY10" fmla="*/ 175847 h 42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1561" h="428088">
                <a:moveTo>
                  <a:pt x="0" y="0"/>
                </a:moveTo>
                <a:cubicBezTo>
                  <a:pt x="113567" y="60813"/>
                  <a:pt x="227134" y="121627"/>
                  <a:pt x="334107" y="167054"/>
                </a:cubicBezTo>
                <a:cubicBezTo>
                  <a:pt x="441080" y="212481"/>
                  <a:pt x="524607" y="238858"/>
                  <a:pt x="641838" y="272562"/>
                </a:cubicBezTo>
                <a:cubicBezTo>
                  <a:pt x="759069" y="306266"/>
                  <a:pt x="902677" y="344366"/>
                  <a:pt x="1037492" y="369277"/>
                </a:cubicBezTo>
                <a:cubicBezTo>
                  <a:pt x="1172308" y="394189"/>
                  <a:pt x="1317381" y="413239"/>
                  <a:pt x="1450731" y="422031"/>
                </a:cubicBezTo>
                <a:cubicBezTo>
                  <a:pt x="1584081" y="430823"/>
                  <a:pt x="1696915" y="429358"/>
                  <a:pt x="1837592" y="422031"/>
                </a:cubicBezTo>
                <a:cubicBezTo>
                  <a:pt x="1978269" y="414704"/>
                  <a:pt x="2136531" y="401516"/>
                  <a:pt x="2294792" y="378070"/>
                </a:cubicBezTo>
                <a:cubicBezTo>
                  <a:pt x="2453053" y="354624"/>
                  <a:pt x="2649415" y="312127"/>
                  <a:pt x="2787161" y="281354"/>
                </a:cubicBezTo>
                <a:cubicBezTo>
                  <a:pt x="2924907" y="250581"/>
                  <a:pt x="3015761" y="212481"/>
                  <a:pt x="3121269" y="193431"/>
                </a:cubicBezTo>
                <a:cubicBezTo>
                  <a:pt x="3226777" y="174381"/>
                  <a:pt x="3323492" y="169985"/>
                  <a:pt x="3420207" y="167054"/>
                </a:cubicBezTo>
                <a:cubicBezTo>
                  <a:pt x="3516922" y="164123"/>
                  <a:pt x="3609241" y="169985"/>
                  <a:pt x="3701561" y="175847"/>
                </a:cubicBezTo>
              </a:path>
            </a:pathLst>
          </a:custGeom>
          <a:noFill/>
          <a:ln w="28575" cap="rnd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標題 1">
            <a:extLst>
              <a:ext uri="{FF2B5EF4-FFF2-40B4-BE49-F238E27FC236}">
                <a16:creationId xmlns:a16="http://schemas.microsoft.com/office/drawing/2014/main" id="{8D0C1ED8-CEE4-59B3-36B9-2F6F3550C3CD}"/>
              </a:ext>
            </a:extLst>
          </p:cNvPr>
          <p:cNvSpPr txBox="1">
            <a:spLocks/>
          </p:cNvSpPr>
          <p:nvPr/>
        </p:nvSpPr>
        <p:spPr bwMode="white">
          <a:xfrm>
            <a:off x="4003757" y="4484637"/>
            <a:ext cx="1538947" cy="3693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585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zh-TW" sz="2000" dirty="0">
                <a:solidFill>
                  <a:srgbClr val="00B0F0"/>
                </a:solidFill>
                <a:effectLst>
                  <a:outerShdw blurRad="254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Top Roller</a:t>
            </a:r>
            <a:endParaRPr lang="zh-TW" altLang="en-US" sz="2000" dirty="0">
              <a:solidFill>
                <a:srgbClr val="00B0F0"/>
              </a:solidFill>
              <a:effectLst>
                <a:outerShdw blurRad="25400" dist="38100" dir="2700000" algn="tl" rotWithShape="0">
                  <a:prstClr val="black">
                    <a:alpha val="70000"/>
                  </a:prstClr>
                </a:outerShdw>
              </a:effectLst>
            </a:endParaRPr>
          </a:p>
        </p:txBody>
      </p:sp>
      <p:cxnSp>
        <p:nvCxnSpPr>
          <p:cNvPr id="303" name="接點: 肘形 302">
            <a:extLst>
              <a:ext uri="{FF2B5EF4-FFF2-40B4-BE49-F238E27FC236}">
                <a16:creationId xmlns:a16="http://schemas.microsoft.com/office/drawing/2014/main" id="{C27991DE-0432-D6D6-476E-49A5F19B312E}"/>
              </a:ext>
            </a:extLst>
          </p:cNvPr>
          <p:cNvCxnSpPr>
            <a:cxnSpLocks/>
          </p:cNvCxnSpPr>
          <p:nvPr/>
        </p:nvCxnSpPr>
        <p:spPr>
          <a:xfrm>
            <a:off x="3800273" y="4544794"/>
            <a:ext cx="173000" cy="148594"/>
          </a:xfrm>
          <a:prstGeom prst="bentConnector3">
            <a:avLst>
              <a:gd name="adj1" fmla="val 448"/>
            </a:avLst>
          </a:prstGeom>
          <a:ln w="190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矩形: 圓角 306">
            <a:extLst>
              <a:ext uri="{FF2B5EF4-FFF2-40B4-BE49-F238E27FC236}">
                <a16:creationId xmlns:a16="http://schemas.microsoft.com/office/drawing/2014/main" id="{1F542712-3290-0A04-9DDA-139EAE13BAD9}"/>
              </a:ext>
            </a:extLst>
          </p:cNvPr>
          <p:cNvSpPr/>
          <p:nvPr/>
        </p:nvSpPr>
        <p:spPr>
          <a:xfrm>
            <a:off x="3130557" y="4876659"/>
            <a:ext cx="8943400" cy="1425178"/>
          </a:xfrm>
          <a:prstGeom prst="roundRect">
            <a:avLst>
              <a:gd name="adj" fmla="val 5567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 anchor="t">
            <a:no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+mn-ea"/>
              </a:rPr>
              <a:t>超薄板生産</a:t>
            </a:r>
            <a:endParaRPr lang="en-US" altLang="zh-TW" sz="2000" b="1" dirty="0">
              <a:solidFill>
                <a:schemeClr val="bg1"/>
              </a:solidFill>
              <a:latin typeface="+mn-ea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+mn-ea"/>
              </a:rPr>
              <a:t>◆ </a:t>
            </a:r>
            <a:r>
              <a:rPr lang="en-US" altLang="zh-TW" sz="1600" b="1" dirty="0">
                <a:solidFill>
                  <a:schemeClr val="bg1"/>
                </a:solidFill>
                <a:latin typeface="+mn-ea"/>
              </a:rPr>
              <a:t>Top Roller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と</a:t>
            </a:r>
            <a:r>
              <a:rPr lang="en-US" altLang="zh-TW" sz="1600" b="1" dirty="0">
                <a:solidFill>
                  <a:schemeClr val="bg1"/>
                </a:solidFill>
                <a:latin typeface="+mn-ea"/>
              </a:rPr>
              <a:t>Heater</a:t>
            </a:r>
            <a:r>
              <a:rPr lang="zh-TW" altLang="en-US" sz="1600" b="1" dirty="0">
                <a:solidFill>
                  <a:schemeClr val="bg1"/>
                </a:solidFill>
                <a:latin typeface="+mn-ea"/>
              </a:rPr>
              <a:t>出力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分配で表面張力と重力によりｶﾞﾗｽが粘性流動して表面が平坦化される。</a:t>
            </a:r>
            <a:endParaRPr lang="en-US" altLang="ja-JP" sz="16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◆ 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板幅が入口の</a:t>
            </a:r>
            <a:r>
              <a:rPr lang="en-US" altLang="ja-JP" sz="1600" b="1" u="sng" dirty="0">
                <a:solidFill>
                  <a:schemeClr val="bg1"/>
                </a:solidFill>
                <a:latin typeface="+mn-ea"/>
              </a:rPr>
              <a:t>0.55m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から</a:t>
            </a:r>
            <a:r>
              <a:rPr lang="en-US" altLang="ja-JP" sz="1600" b="1" u="sng" dirty="0">
                <a:solidFill>
                  <a:schemeClr val="bg1"/>
                </a:solidFill>
                <a:latin typeface="+mn-ea"/>
              </a:rPr>
              <a:t>5</a:t>
            </a:r>
            <a:r>
              <a:rPr lang="ja-JP" altLang="en-US" sz="1600" b="1" u="sng" dirty="0">
                <a:solidFill>
                  <a:schemeClr val="bg1"/>
                </a:solidFill>
                <a:latin typeface="+mn-ea"/>
              </a:rPr>
              <a:t>ｍ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までを広げます。</a:t>
            </a:r>
            <a:endParaRPr lang="en-US" altLang="ja-JP" sz="1600" b="1" dirty="0">
              <a:solidFill>
                <a:schemeClr val="bg1"/>
              </a:solidFill>
              <a:latin typeface="+mn-ea"/>
            </a:endParaRPr>
          </a:p>
          <a:p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◆ 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板厚が入口</a:t>
            </a:r>
            <a:r>
              <a:rPr lang="ja-JP" altLang="en-US" sz="1600" b="1" u="sng" dirty="0">
                <a:solidFill>
                  <a:schemeClr val="bg1"/>
                </a:solidFill>
                <a:latin typeface="+mn-ea"/>
              </a:rPr>
              <a:t>６</a:t>
            </a:r>
            <a:r>
              <a:rPr lang="en-US" altLang="ja-JP" sz="1600" b="1" u="sng" dirty="0">
                <a:solidFill>
                  <a:schemeClr val="bg1"/>
                </a:solidFill>
                <a:latin typeface="+mn-ea"/>
              </a:rPr>
              <a:t>~</a:t>
            </a:r>
            <a:r>
              <a:rPr lang="ja-JP" altLang="en-US" sz="1600" b="1" u="sng" dirty="0">
                <a:solidFill>
                  <a:schemeClr val="bg1"/>
                </a:solidFill>
                <a:latin typeface="+mn-ea"/>
              </a:rPr>
              <a:t>７</a:t>
            </a:r>
            <a:r>
              <a:rPr lang="en-US" altLang="ja-JP" sz="1600" b="1" u="sng" dirty="0">
                <a:solidFill>
                  <a:schemeClr val="bg1"/>
                </a:solidFill>
                <a:latin typeface="+mn-ea"/>
              </a:rPr>
              <a:t>㎜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から均等的に</a:t>
            </a:r>
            <a:r>
              <a:rPr lang="en-US" altLang="ja-JP" sz="1600" b="1" u="sng" dirty="0">
                <a:solidFill>
                  <a:schemeClr val="bg1"/>
                </a:solidFill>
                <a:latin typeface="+mn-ea"/>
              </a:rPr>
              <a:t>0.15㎜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まで の引っ張っています。板割れや応力反りの防止するため、</a:t>
            </a:r>
            <a:endParaRPr lang="en-US" altLang="ja-JP" sz="1600" b="1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1600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Lehr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上部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下部 </a:t>
            </a:r>
            <a:r>
              <a:rPr lang="en-US" altLang="ja-JP" sz="1600" b="1" dirty="0">
                <a:solidFill>
                  <a:schemeClr val="bg1"/>
                </a:solidFill>
                <a:latin typeface="+mn-ea"/>
              </a:rPr>
              <a:t>Heater </a:t>
            </a:r>
            <a:r>
              <a:rPr lang="ja-JP" altLang="en-US" sz="1600" b="1" dirty="0">
                <a:solidFill>
                  <a:schemeClr val="bg1"/>
                </a:solidFill>
                <a:latin typeface="+mn-ea"/>
              </a:rPr>
              <a:t>加熱しながら温度を急に下がらないように溫調しています。</a:t>
            </a:r>
            <a:r>
              <a:rPr lang="ja-JP" altLang="en-US" sz="1600" dirty="0">
                <a:solidFill>
                  <a:schemeClr val="bg1"/>
                </a:solidFill>
                <a:latin typeface="+mn-ea"/>
              </a:rPr>
              <a:t>　</a:t>
            </a:r>
          </a:p>
        </p:txBody>
      </p:sp>
      <p:cxnSp>
        <p:nvCxnSpPr>
          <p:cNvPr id="315" name="直線單箭頭接點 314">
            <a:extLst>
              <a:ext uri="{FF2B5EF4-FFF2-40B4-BE49-F238E27FC236}">
                <a16:creationId xmlns:a16="http://schemas.microsoft.com/office/drawing/2014/main" id="{DC83C705-901D-5DEF-5659-7D222666F87B}"/>
              </a:ext>
            </a:extLst>
          </p:cNvPr>
          <p:cNvCxnSpPr>
            <a:cxnSpLocks/>
          </p:cNvCxnSpPr>
          <p:nvPr/>
        </p:nvCxnSpPr>
        <p:spPr>
          <a:xfrm flipH="1">
            <a:off x="1362765" y="3228441"/>
            <a:ext cx="129248" cy="135674"/>
          </a:xfrm>
          <a:prstGeom prst="straightConnector1">
            <a:avLst/>
          </a:prstGeom>
          <a:ln w="12700">
            <a:solidFill>
              <a:schemeClr val="bg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標題 1">
            <a:extLst>
              <a:ext uri="{FF2B5EF4-FFF2-40B4-BE49-F238E27FC236}">
                <a16:creationId xmlns:a16="http://schemas.microsoft.com/office/drawing/2014/main" id="{2466DAA6-1A0D-15AD-E04D-ED23974B1473}"/>
              </a:ext>
            </a:extLst>
          </p:cNvPr>
          <p:cNvSpPr txBox="1">
            <a:spLocks/>
          </p:cNvSpPr>
          <p:nvPr/>
        </p:nvSpPr>
        <p:spPr bwMode="white">
          <a:xfrm>
            <a:off x="1543203" y="3188750"/>
            <a:ext cx="1499128" cy="3139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585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zh-TW" altLang="en-US" sz="1600" dirty="0"/>
              <a:t>板幅：</a:t>
            </a:r>
            <a:r>
              <a:rPr lang="en-US" altLang="zh-TW" sz="1600" dirty="0"/>
              <a:t>0.55m</a:t>
            </a:r>
            <a:endParaRPr lang="zh-TW" altLang="en-US" sz="1600" dirty="0"/>
          </a:p>
        </p:txBody>
      </p:sp>
      <p:cxnSp>
        <p:nvCxnSpPr>
          <p:cNvPr id="319" name="直線單箭頭接點 318">
            <a:extLst>
              <a:ext uri="{FF2B5EF4-FFF2-40B4-BE49-F238E27FC236}">
                <a16:creationId xmlns:a16="http://schemas.microsoft.com/office/drawing/2014/main" id="{0C168D4A-2966-92D5-F75F-686791CB216C}"/>
              </a:ext>
            </a:extLst>
          </p:cNvPr>
          <p:cNvCxnSpPr>
            <a:cxnSpLocks/>
          </p:cNvCxnSpPr>
          <p:nvPr/>
        </p:nvCxnSpPr>
        <p:spPr>
          <a:xfrm>
            <a:off x="5629597" y="3193074"/>
            <a:ext cx="303530" cy="698871"/>
          </a:xfrm>
          <a:prstGeom prst="straightConnector1">
            <a:avLst/>
          </a:prstGeom>
          <a:ln w="19050">
            <a:solidFill>
              <a:schemeClr val="bg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標題 1">
            <a:extLst>
              <a:ext uri="{FF2B5EF4-FFF2-40B4-BE49-F238E27FC236}">
                <a16:creationId xmlns:a16="http://schemas.microsoft.com/office/drawing/2014/main" id="{05D6CE10-0E11-9410-8FE7-D3A2707DD7EB}"/>
              </a:ext>
            </a:extLst>
          </p:cNvPr>
          <p:cNvSpPr txBox="1">
            <a:spLocks/>
          </p:cNvSpPr>
          <p:nvPr/>
        </p:nvSpPr>
        <p:spPr bwMode="white">
          <a:xfrm>
            <a:off x="5760006" y="3353400"/>
            <a:ext cx="1547218" cy="3416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585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zh-TW" altLang="en-US" sz="1800" dirty="0"/>
              <a:t>板幅：約</a:t>
            </a:r>
            <a:r>
              <a:rPr lang="zh-TW" altLang="en-US" sz="1100" dirty="0"/>
              <a:t> </a:t>
            </a:r>
            <a:r>
              <a:rPr lang="en-US" altLang="zh-TW" sz="1800" dirty="0"/>
              <a:t>5m</a:t>
            </a:r>
            <a:endParaRPr lang="zh-TW" altLang="en-US" sz="1800" dirty="0"/>
          </a:p>
        </p:txBody>
      </p:sp>
      <p:cxnSp>
        <p:nvCxnSpPr>
          <p:cNvPr id="322" name="直線接點 321">
            <a:extLst>
              <a:ext uri="{FF2B5EF4-FFF2-40B4-BE49-F238E27FC236}">
                <a16:creationId xmlns:a16="http://schemas.microsoft.com/office/drawing/2014/main" id="{5D0E31BD-ED99-F89E-FD42-C913C6FA5C3C}"/>
              </a:ext>
            </a:extLst>
          </p:cNvPr>
          <p:cNvCxnSpPr>
            <a:cxnSpLocks/>
            <a:endCxn id="324" idx="1"/>
          </p:cNvCxnSpPr>
          <p:nvPr/>
        </p:nvCxnSpPr>
        <p:spPr>
          <a:xfrm>
            <a:off x="5814729" y="3910098"/>
            <a:ext cx="10748" cy="775331"/>
          </a:xfrm>
          <a:prstGeom prst="line">
            <a:avLst/>
          </a:prstGeom>
          <a:ln w="19050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標題 1">
            <a:extLst>
              <a:ext uri="{FF2B5EF4-FFF2-40B4-BE49-F238E27FC236}">
                <a16:creationId xmlns:a16="http://schemas.microsoft.com/office/drawing/2014/main" id="{2951166E-CF00-8BF9-2C74-75A57FF9D420}"/>
              </a:ext>
            </a:extLst>
          </p:cNvPr>
          <p:cNvSpPr txBox="1">
            <a:spLocks/>
          </p:cNvSpPr>
          <p:nvPr/>
        </p:nvSpPr>
        <p:spPr bwMode="white">
          <a:xfrm>
            <a:off x="5825477" y="4500763"/>
            <a:ext cx="2089033" cy="3693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585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zh-TW" altLang="en-US" sz="2000" dirty="0">
                <a:solidFill>
                  <a:srgbClr val="0000FF"/>
                </a:solidFill>
              </a:rPr>
              <a:t>板厚：</a:t>
            </a:r>
            <a:r>
              <a:rPr lang="en-US" altLang="zh-TW" sz="2000" dirty="0">
                <a:solidFill>
                  <a:srgbClr val="0000FF"/>
                </a:solidFill>
              </a:rPr>
              <a:t>0.15mm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329" name="手繪多邊形: 圖案 328">
            <a:extLst>
              <a:ext uri="{FF2B5EF4-FFF2-40B4-BE49-F238E27FC236}">
                <a16:creationId xmlns:a16="http://schemas.microsoft.com/office/drawing/2014/main" id="{795D9827-3FC0-6CC9-6CBB-52E5C9C8BF9E}"/>
              </a:ext>
            </a:extLst>
          </p:cNvPr>
          <p:cNvSpPr/>
          <p:nvPr/>
        </p:nvSpPr>
        <p:spPr>
          <a:xfrm>
            <a:off x="2508250" y="2971272"/>
            <a:ext cx="2486025" cy="111653"/>
          </a:xfrm>
          <a:custGeom>
            <a:avLst/>
            <a:gdLst>
              <a:gd name="connsiteX0" fmla="*/ 0 w 2486025"/>
              <a:gd name="connsiteY0" fmla="*/ 111653 h 111653"/>
              <a:gd name="connsiteX1" fmla="*/ 225425 w 2486025"/>
              <a:gd name="connsiteY1" fmla="*/ 79903 h 111653"/>
              <a:gd name="connsiteX2" fmla="*/ 466725 w 2486025"/>
              <a:gd name="connsiteY2" fmla="*/ 57678 h 111653"/>
              <a:gd name="connsiteX3" fmla="*/ 723900 w 2486025"/>
              <a:gd name="connsiteY3" fmla="*/ 38628 h 111653"/>
              <a:gd name="connsiteX4" fmla="*/ 971550 w 2486025"/>
              <a:gd name="connsiteY4" fmla="*/ 25928 h 111653"/>
              <a:gd name="connsiteX5" fmla="*/ 1225550 w 2486025"/>
              <a:gd name="connsiteY5" fmla="*/ 10053 h 111653"/>
              <a:gd name="connsiteX6" fmla="*/ 1482725 w 2486025"/>
              <a:gd name="connsiteY6" fmla="*/ 528 h 111653"/>
              <a:gd name="connsiteX7" fmla="*/ 1727200 w 2486025"/>
              <a:gd name="connsiteY7" fmla="*/ 25928 h 111653"/>
              <a:gd name="connsiteX8" fmla="*/ 1997075 w 2486025"/>
              <a:gd name="connsiteY8" fmla="*/ 60853 h 111653"/>
              <a:gd name="connsiteX9" fmla="*/ 2238375 w 2486025"/>
              <a:gd name="connsiteY9" fmla="*/ 83078 h 111653"/>
              <a:gd name="connsiteX10" fmla="*/ 2486025 w 2486025"/>
              <a:gd name="connsiteY10" fmla="*/ 83078 h 111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6025" h="111653">
                <a:moveTo>
                  <a:pt x="0" y="111653"/>
                </a:moveTo>
                <a:cubicBezTo>
                  <a:pt x="73819" y="100276"/>
                  <a:pt x="147638" y="88899"/>
                  <a:pt x="225425" y="79903"/>
                </a:cubicBezTo>
                <a:cubicBezTo>
                  <a:pt x="303213" y="70907"/>
                  <a:pt x="466725" y="57678"/>
                  <a:pt x="466725" y="57678"/>
                </a:cubicBezTo>
                <a:lnTo>
                  <a:pt x="723900" y="38628"/>
                </a:lnTo>
                <a:cubicBezTo>
                  <a:pt x="808038" y="33336"/>
                  <a:pt x="971550" y="25928"/>
                  <a:pt x="971550" y="25928"/>
                </a:cubicBezTo>
                <a:lnTo>
                  <a:pt x="1225550" y="10053"/>
                </a:lnTo>
                <a:cubicBezTo>
                  <a:pt x="1310746" y="5820"/>
                  <a:pt x="1399117" y="-2118"/>
                  <a:pt x="1482725" y="528"/>
                </a:cubicBezTo>
                <a:cubicBezTo>
                  <a:pt x="1566333" y="3174"/>
                  <a:pt x="1641475" y="15874"/>
                  <a:pt x="1727200" y="25928"/>
                </a:cubicBezTo>
                <a:cubicBezTo>
                  <a:pt x="1812925" y="35982"/>
                  <a:pt x="1911879" y="51328"/>
                  <a:pt x="1997075" y="60853"/>
                </a:cubicBezTo>
                <a:cubicBezTo>
                  <a:pt x="2082271" y="70378"/>
                  <a:pt x="2156883" y="79374"/>
                  <a:pt x="2238375" y="83078"/>
                </a:cubicBezTo>
                <a:cubicBezTo>
                  <a:pt x="2319867" y="86782"/>
                  <a:pt x="2402946" y="84930"/>
                  <a:pt x="2486025" y="83078"/>
                </a:cubicBezTo>
              </a:path>
            </a:pathLst>
          </a:cu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0" name="接點: 肘形 329">
            <a:extLst>
              <a:ext uri="{FF2B5EF4-FFF2-40B4-BE49-F238E27FC236}">
                <a16:creationId xmlns:a16="http://schemas.microsoft.com/office/drawing/2014/main" id="{8CE98459-FA57-E3BC-A8AF-22DCA89F89A6}"/>
              </a:ext>
            </a:extLst>
          </p:cNvPr>
          <p:cNvCxnSpPr>
            <a:cxnSpLocks/>
          </p:cNvCxnSpPr>
          <p:nvPr/>
        </p:nvCxnSpPr>
        <p:spPr>
          <a:xfrm flipV="1">
            <a:off x="4870283" y="2961083"/>
            <a:ext cx="175201" cy="94751"/>
          </a:xfrm>
          <a:prstGeom prst="bentConnector3">
            <a:avLst>
              <a:gd name="adj1" fmla="val -742"/>
            </a:avLst>
          </a:prstGeom>
          <a:ln w="1905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標題 1">
            <a:extLst>
              <a:ext uri="{FF2B5EF4-FFF2-40B4-BE49-F238E27FC236}">
                <a16:creationId xmlns:a16="http://schemas.microsoft.com/office/drawing/2014/main" id="{E765E806-5EE3-39B8-D30D-E5D1011B2513}"/>
              </a:ext>
            </a:extLst>
          </p:cNvPr>
          <p:cNvSpPr txBox="1">
            <a:spLocks/>
          </p:cNvSpPr>
          <p:nvPr/>
        </p:nvSpPr>
        <p:spPr bwMode="white">
          <a:xfrm>
            <a:off x="4987618" y="2736628"/>
            <a:ext cx="1538947" cy="3693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>
            <a:lvl1pPr algn="l" defTabSz="8440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585" b="1" i="0" kern="1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zh-TW" sz="2000" dirty="0">
                <a:solidFill>
                  <a:srgbClr val="00B0F0"/>
                </a:solidFill>
                <a:effectLst>
                  <a:outerShdw blurRad="25400" dist="38100" dir="2700000" algn="tl" rotWithShape="0">
                    <a:prstClr val="black">
                      <a:alpha val="70000"/>
                    </a:prstClr>
                  </a:outerShdw>
                </a:effectLst>
              </a:rPr>
              <a:t>Top Roller</a:t>
            </a:r>
            <a:endParaRPr lang="zh-TW" altLang="en-US" sz="2000" dirty="0">
              <a:solidFill>
                <a:srgbClr val="00B0F0"/>
              </a:solidFill>
              <a:effectLst>
                <a:outerShdw blurRad="25400" dist="38100" dir="2700000" algn="tl" rotWithShape="0">
                  <a:prstClr val="black">
                    <a:alpha val="70000"/>
                  </a:prstClr>
                </a:outerShdw>
              </a:effectLst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F12FDB-59CD-6E23-9A01-A2BDAF1F9F21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86294" y="2592300"/>
            <a:ext cx="8742422" cy="1274174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模型 1">
                <a:extLst>
                  <a:ext uri="{FF2B5EF4-FFF2-40B4-BE49-F238E27FC236}">
                    <a16:creationId xmlns:a16="http://schemas.microsoft.com/office/drawing/2014/main" id="{8E6328A1-80C7-1A9F-F429-7FFC67EDF7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8832233"/>
                  </p:ext>
                </p:extLst>
              </p:nvPr>
            </p:nvGraphicFramePr>
            <p:xfrm>
              <a:off x="630506" y="2147182"/>
              <a:ext cx="9272665" cy="1749283"/>
            </p:xfrm>
            <a:graphic>
              <a:graphicData uri="http://schemas.microsoft.com/office/drawing/2017/model3d">
                <am3d:model3d r:embed="rId41">
                  <am3d:spPr>
                    <a:xfrm>
                      <a:off x="0" y="0"/>
                      <a:ext cx="9272665" cy="1749283"/>
                    </a:xfrm>
                    <a:prstGeom prst="rect">
                      <a:avLst/>
                    </a:prstGeom>
                  </am3d:spPr>
                  <am3d:camera>
                    <am3d:pos x="0" y="0" z="517593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8325873" d="1000000"/>
                    <am3d:preTrans dx="1067859" dy="1333734" dz="-1181393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2"/>
                  </am3d:raster>
                  <am3d:objViewport viewportSz="963653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模型 1">
                <a:extLst>
                  <a:ext uri="{FF2B5EF4-FFF2-40B4-BE49-F238E27FC236}">
                    <a16:creationId xmlns:a16="http://schemas.microsoft.com/office/drawing/2014/main" id="{8E6328A1-80C7-1A9F-F429-7FFC67EDF7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0506" y="2147182"/>
                <a:ext cx="9272665" cy="1749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589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3.33333E-6 L 3.33333E-6 -0.16944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4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7.40741E-7 L -1.04167E-6 -0.16852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9" presetClass="emph" presetSubtype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indefinit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75"/>
                                          </p:to>
                                        </p:set>
                                        <p:animEffect filter="image" prLst="opacity: 0.75">
                                          <p:cBhvr rctx="IE">
                                            <p:cTn id="11" dur="indefinite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3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6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7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 p14:presetBounceEnd="100000">
                                      <p:stCondLst>
                                        <p:cond delay="7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0">
                                          <p:cBhvr additive="base">
                                            <p:cTn id="50" dur="25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0">
                                          <p:cBhvr additive="base">
                                            <p:cTn id="51" dur="25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6" presetClass="entr" presetSubtype="42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4" dur="75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75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47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7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7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7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47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47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47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47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7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7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47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47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47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8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1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8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9" dur="1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7" grpId="0"/>
          <p:bldP spid="299" grpId="0"/>
          <p:bldP spid="300" grpId="0" animBg="1"/>
          <p:bldP spid="301" grpId="0"/>
          <p:bldP spid="318" grpId="0"/>
          <p:bldP spid="320" grpId="0"/>
          <p:bldP spid="324" grpId="0"/>
          <p:bldP spid="329" grpId="0" animBg="1"/>
          <p:bldP spid="33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33333E-6 -3.33333E-6 L 3.33333E-6 -0.16944 " pathEditMode="relative" rAng="0" ptsTypes="AA">
                                          <p:cBhvr>
                                            <p:cTn id="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47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04167E-6 7.40741E-7 L -1.04167E-6 -0.16852 " pathEditMode="relative" rAng="0" ptsTypes="AA">
                                          <p:cBhvr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84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9" presetClass="emph" presetSubtype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indefinite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style.opacity</p:attrName>
                                            </p:attrNameLst>
                                          </p:cBhvr>
                                          <p:to>
                                            <p:strVal val="0.75"/>
                                          </p:to>
                                        </p:set>
                                        <p:animEffect filter="image" prLst="opacity: 0.75">
                                          <p:cBhvr rctx="IE">
                                            <p:cTn id="11" dur="indefinite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8" presetClass="entr" presetSubtype="6" fill="hold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4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1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7" dur="500"/>
                                            <p:tgtEl>
                                              <p:spTgt spid="2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750"/>
                                            <p:tgtEl>
                                              <p:spTgt spid="2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8" presetClass="entr" presetSubtype="3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36" dur="50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750"/>
                                            <p:tgtEl>
                                              <p:spTgt spid="3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7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nodeType="withEffect">
                                      <p:stCondLst>
                                        <p:cond delay="6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2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nodeType="withEffect">
                                      <p:stCondLst>
                                        <p:cond delay="7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25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250" fill="hold"/>
                                            <p:tgtEl>
                                              <p:spTgt spid="2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16" presetClass="entr" presetSubtype="42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54" dur="750"/>
                                            <p:tgtEl>
                                              <p:spTgt spid="3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750"/>
                                            <p:tgtEl>
                                              <p:spTgt spid="3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1" fill="hold" nodeType="withEffect">
                                      <p:stCondLst>
                                        <p:cond delay="475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0" dur="500"/>
                                            <p:tgtEl>
                                              <p:spTgt spid="3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50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47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47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9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47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47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4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47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4" presetID="47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9" presetID="47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4" presetID="47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47" presetClass="entr" presetSubtype="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1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4" presetID="47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9" presetID="47" presetClass="entr" presetSubtype="0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4" presetID="47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4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9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4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6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5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9" presetID="47" presetClass="entr" presetSubtype="0" fill="hold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4" presetID="47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6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9" presetID="47" presetClass="entr" presetSubtype="0" fill="hold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4" presetID="22" presetClass="entr" presetSubtype="8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6" dur="1500"/>
                                            <p:tgtEl>
                                              <p:spTgt spid="3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7" presetID="22" presetClass="entr" presetSubtype="8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1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9" dur="1500"/>
                                            <p:tgtEl>
                                              <p:spTgt spid="3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2" dur="5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5" dur="500"/>
                                            <p:tgtEl>
                                              <p:spTgt spid="3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6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8" dur="500"/>
                                            <p:tgtEl>
                                              <p:spTgt spid="3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9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1" dur="500"/>
                                            <p:tgtEl>
                                              <p:spTgt spid="3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7" grpId="0"/>
          <p:bldP spid="299" grpId="0"/>
          <p:bldP spid="300" grpId="0" animBg="1"/>
          <p:bldP spid="301" grpId="0"/>
          <p:bldP spid="318" grpId="0"/>
          <p:bldP spid="320" grpId="0"/>
          <p:bldP spid="324" grpId="0"/>
          <p:bldP spid="329" grpId="0" animBg="1"/>
          <p:bldP spid="334" grpId="0"/>
        </p:bldLst>
      </p:timing>
    </mc:Fallback>
  </mc:AlternateContent>
</p:sld>
</file>

<file path=ppt/theme/theme1.xml><?xml version="1.0" encoding="utf-8"?>
<a:theme xmlns:a="http://schemas.openxmlformats.org/drawingml/2006/main" name="AGC_PPT_4-3_Ja">
  <a:themeElements>
    <a:clrScheme name="AGC_PPT_Colors">
      <a:dk1>
        <a:srgbClr val="324650"/>
      </a:dk1>
      <a:lt1>
        <a:srgbClr val="FFFFFF"/>
      </a:lt1>
      <a:dk2>
        <a:srgbClr val="465964"/>
      </a:dk2>
      <a:lt2>
        <a:srgbClr val="CED9E5"/>
      </a:lt2>
      <a:accent1>
        <a:srgbClr val="6081C3"/>
      </a:accent1>
      <a:accent2>
        <a:srgbClr val="E30046"/>
      </a:accent2>
      <a:accent3>
        <a:srgbClr val="49649B"/>
      </a:accent3>
      <a:accent4>
        <a:srgbClr val="43695B"/>
      </a:accent4>
      <a:accent5>
        <a:srgbClr val="001F6B"/>
      </a:accent5>
      <a:accent6>
        <a:srgbClr val="5B618F"/>
      </a:accent6>
      <a:hlink>
        <a:srgbClr val="0563C1"/>
      </a:hlink>
      <a:folHlink>
        <a:srgbClr val="954F72"/>
      </a:folHlink>
    </a:clrScheme>
    <a:fontScheme name="AGC_Ja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3200" b="1" i="0" dirty="0" smtClean="0">
            <a:solidFill>
              <a:srgbClr val="324650"/>
            </a:solidFill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GC_PPT_4-3_Ja_En.potx[読み取り専用]" id="{482D5749-A676-4683-9F21-2188FED2977B}" vid="{F9CA37E4-9149-4D84-B0D0-0BB92A48CD38}"/>
    </a:ext>
  </a:extLst>
</a:theme>
</file>

<file path=ppt/theme/theme2.xml><?xml version="1.0" encoding="utf-8"?>
<a:theme xmlns:a="http://schemas.openxmlformats.org/drawingml/2006/main" name="1_AGC_PPT_4-3_Ja">
  <a:themeElements>
    <a:clrScheme name="AGC_PPT_Colors">
      <a:dk1>
        <a:srgbClr val="324650"/>
      </a:dk1>
      <a:lt1>
        <a:srgbClr val="FFFFFF"/>
      </a:lt1>
      <a:dk2>
        <a:srgbClr val="465964"/>
      </a:dk2>
      <a:lt2>
        <a:srgbClr val="CED9E5"/>
      </a:lt2>
      <a:accent1>
        <a:srgbClr val="6081C3"/>
      </a:accent1>
      <a:accent2>
        <a:srgbClr val="E30046"/>
      </a:accent2>
      <a:accent3>
        <a:srgbClr val="49649B"/>
      </a:accent3>
      <a:accent4>
        <a:srgbClr val="43695B"/>
      </a:accent4>
      <a:accent5>
        <a:srgbClr val="001F6B"/>
      </a:accent5>
      <a:accent6>
        <a:srgbClr val="5B618F"/>
      </a:accent6>
      <a:hlink>
        <a:srgbClr val="0563C1"/>
      </a:hlink>
      <a:folHlink>
        <a:srgbClr val="954F72"/>
      </a:folHlink>
    </a:clrScheme>
    <a:fontScheme name="AGC_Ja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CC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ctr" eaLnBrk="0" fontAlgn="base" hangingPunct="0">
          <a:spcBef>
            <a:spcPct val="0"/>
          </a:spcBef>
          <a:spcAft>
            <a:spcPct val="0"/>
          </a:spcAft>
          <a:defRPr kumimoji="0" sz="1950" kern="0">
            <a:solidFill>
              <a:srgbClr val="FFFFFF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kumimoji="1" sz="3200" b="1" i="0" dirty="0" smtClean="0">
            <a:solidFill>
              <a:srgbClr val="324650"/>
            </a:solidFill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CEE8FCA5-A336-F84A-B0B0-82B32A8CE763}" vid="{CC00A8D1-0948-D241-AAF0-4CAE26DF60A9}"/>
    </a:ext>
  </a:extLst>
</a:theme>
</file>

<file path=ppt/theme/theme3.xml><?xml version="1.0" encoding="utf-8"?>
<a:theme xmlns:a="http://schemas.openxmlformats.org/drawingml/2006/main" name="3_AGC_PPT_4-3_Ja">
  <a:themeElements>
    <a:clrScheme name="AGC_PPT_Colors">
      <a:dk1>
        <a:srgbClr val="324650"/>
      </a:dk1>
      <a:lt1>
        <a:srgbClr val="FFFFFF"/>
      </a:lt1>
      <a:dk2>
        <a:srgbClr val="465964"/>
      </a:dk2>
      <a:lt2>
        <a:srgbClr val="CED9E5"/>
      </a:lt2>
      <a:accent1>
        <a:srgbClr val="6081C3"/>
      </a:accent1>
      <a:accent2>
        <a:srgbClr val="E30046"/>
      </a:accent2>
      <a:accent3>
        <a:srgbClr val="49649B"/>
      </a:accent3>
      <a:accent4>
        <a:srgbClr val="43695B"/>
      </a:accent4>
      <a:accent5>
        <a:srgbClr val="001F6B"/>
      </a:accent5>
      <a:accent6>
        <a:srgbClr val="5B618F"/>
      </a:accent6>
      <a:hlink>
        <a:srgbClr val="0563C1"/>
      </a:hlink>
      <a:folHlink>
        <a:srgbClr val="954F72"/>
      </a:folHlink>
    </a:clrScheme>
    <a:fontScheme name="AGC_Ja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3200" b="1" i="0" dirty="0" smtClean="0">
            <a:solidFill>
              <a:srgbClr val="324650"/>
            </a:solidFill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GC_PPT_4-3_Ja[読み取り専用]" id="{D265D2F2-F353-4E21-99E2-709ABE564235}" vid="{7340B35F-BC17-4F5B-B043-60DE91B067B6}"/>
    </a:ext>
  </a:extLst>
</a:theme>
</file>

<file path=ppt/theme/theme4.xml><?xml version="1.0" encoding="utf-8"?>
<a:theme xmlns:a="http://schemas.openxmlformats.org/drawingml/2006/main" name="4_AGC_PPT_4-3_Ja">
  <a:themeElements>
    <a:clrScheme name="AGC_PPT_Colors">
      <a:dk1>
        <a:srgbClr val="324650"/>
      </a:dk1>
      <a:lt1>
        <a:srgbClr val="FFFFFF"/>
      </a:lt1>
      <a:dk2>
        <a:srgbClr val="465964"/>
      </a:dk2>
      <a:lt2>
        <a:srgbClr val="CED9E5"/>
      </a:lt2>
      <a:accent1>
        <a:srgbClr val="6081C3"/>
      </a:accent1>
      <a:accent2>
        <a:srgbClr val="E30046"/>
      </a:accent2>
      <a:accent3>
        <a:srgbClr val="49649B"/>
      </a:accent3>
      <a:accent4>
        <a:srgbClr val="43695B"/>
      </a:accent4>
      <a:accent5>
        <a:srgbClr val="001F6B"/>
      </a:accent5>
      <a:accent6>
        <a:srgbClr val="5B618F"/>
      </a:accent6>
      <a:hlink>
        <a:srgbClr val="0563C1"/>
      </a:hlink>
      <a:folHlink>
        <a:srgbClr val="954F72"/>
      </a:folHlink>
    </a:clrScheme>
    <a:fontScheme name="AGC_Ja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3200" b="1" i="0" dirty="0" smtClean="0">
            <a:solidFill>
              <a:srgbClr val="324650"/>
            </a:solidFill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GC_PPT_4-3_Ja[読み取り専用]" id="{D265D2F2-F353-4E21-99E2-709ABE564235}" vid="{7340B35F-BC17-4F5B-B043-60DE91B067B6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AEE9FCF6597E5649832920905168FDF2" ma:contentTypeVersion="14" ma:contentTypeDescription="建立新的文件。" ma:contentTypeScope="" ma:versionID="50b344dcbbcfb10113904fd5d39cbb34">
  <xsd:schema xmlns:xsd="http://www.w3.org/2001/XMLSchema" xmlns:xs="http://www.w3.org/2001/XMLSchema" xmlns:p="http://schemas.microsoft.com/office/2006/metadata/properties" xmlns:ns2="35d95f34-e8a1-40b9-af93-a3e54e226d19" xmlns:ns3="c5ed5643-1602-4064-a57f-14c03643e739" targetNamespace="http://schemas.microsoft.com/office/2006/metadata/properties" ma:root="true" ma:fieldsID="76ebb0427e0a1eca6f47028b2307bedb" ns2:_="" ns3:_="">
    <xsd:import namespace="35d95f34-e8a1-40b9-af93-a3e54e226d19"/>
    <xsd:import namespace="c5ed5643-1602-4064-a57f-14c03643e7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d95f34-e8a1-40b9-af93-a3e54e226d1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50fcb70c-3d2d-4899-91be-693e5d14fc10}" ma:internalName="TaxCatchAll" ma:showField="CatchAllData" ma:web="35d95f34-e8a1-40b9-af93-a3e54e226d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d5643-1602-4064-a57f-14c03643e73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影像標籤" ma:readOnly="false" ma:fieldId="{5cf76f15-5ced-4ddc-b409-7134ff3c332f}" ma:taxonomyMulti="true" ma:sspId="e4472dcf-cde0-4e6a-8f84-bd7a383b25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5d95f34-e8a1-40b9-af93-a3e54e226d19" xsi:nil="true"/>
    <lcf76f155ced4ddcb4097134ff3c332f xmlns="c5ed5643-1602-4064-a57f-14c03643e73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1FC0BB9-DAC3-4846-AB3F-55ED7F799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E70F72-B91B-4455-8B85-FA172BA0656C}">
  <ds:schemaRefs>
    <ds:schemaRef ds:uri="35d95f34-e8a1-40b9-af93-a3e54e226d19"/>
    <ds:schemaRef ds:uri="c5ed5643-1602-4064-a57f-14c03643e7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1C3E24-BA53-4EAC-BAA7-5D5B4C558B20}">
  <ds:schemaRefs>
    <ds:schemaRef ds:uri="http://purl.org/dc/terms/"/>
    <ds:schemaRef ds:uri="c5ed5643-1602-4064-a57f-14c03643e73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35d95f34-e8a1-40b9-af93-a3e54e226d19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4946</TotalTime>
  <Words>137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1</vt:i4>
      </vt:variant>
    </vt:vector>
  </HeadingPairs>
  <TitlesOfParts>
    <vt:vector size="10" baseType="lpstr">
      <vt:lpstr>Arial Unicode MS</vt:lpstr>
      <vt:lpstr>Meiryo</vt:lpstr>
      <vt:lpstr>Meiryo UI</vt:lpstr>
      <vt:lpstr>游ゴシック</vt:lpstr>
      <vt:lpstr>Arial</vt:lpstr>
      <vt:lpstr>AGC_PPT_4-3_Ja</vt:lpstr>
      <vt:lpstr>1_AGC_PPT_4-3_Ja</vt:lpstr>
      <vt:lpstr>3_AGC_PPT_4-3_Ja</vt:lpstr>
      <vt:lpstr>4_AGC_PPT_4-3_Ja</vt:lpstr>
      <vt:lpstr>板厚制御 ⇒ Pull/ Top Roller / Heater出力/ Lehr Speed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 岳(Kubo Takashi)/AGC/電・デ・生産・生管</dc:creator>
  <cp:lastModifiedBy>陳 俊碩(chen chunshuo)/ADT/雲林・製１・生產推進</cp:lastModifiedBy>
  <cp:revision>63</cp:revision>
  <dcterms:created xsi:type="dcterms:W3CDTF">2022-02-01T13:02:47Z</dcterms:created>
  <dcterms:modified xsi:type="dcterms:W3CDTF">2024-01-10T08:07:03Z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0x010100AEE9FCF6597E5649832920905168FDF2</vt:lpwstr>
  </property>
  <property fmtid="{D5CDD505-2E9C-101B-9397-08002B2CF9AE}" pid="3" name="MediaServiceImageTags">
    <vt:lpwstr/>
  </property>
</Properties>
</file>