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12"/>
  </p:notesMasterIdLst>
  <p:sldIdLst>
    <p:sldId id="2147478686" r:id="rId5"/>
    <p:sldId id="2147478685" r:id="rId6"/>
    <p:sldId id="2147478687" r:id="rId7"/>
    <p:sldId id="2147376586" r:id="rId8"/>
    <p:sldId id="2147376567" r:id="rId9"/>
    <p:sldId id="2147376582" r:id="rId10"/>
    <p:sldId id="214737658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4C8446"/>
    <a:srgbClr val="418CA3"/>
    <a:srgbClr val="468D74"/>
    <a:srgbClr val="F5B900"/>
    <a:srgbClr val="71AB69"/>
    <a:srgbClr val="578F57"/>
    <a:srgbClr val="4B8748"/>
    <a:srgbClr val="FF66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3" autoAdjust="0"/>
    <p:restoredTop sz="82339" autoAdjust="0"/>
  </p:normalViewPr>
  <p:slideViewPr>
    <p:cSldViewPr snapToGrid="0">
      <p:cViewPr varScale="1">
        <p:scale>
          <a:sx n="92" d="100"/>
          <a:sy n="92" d="100"/>
        </p:scale>
        <p:origin x="912" y="84"/>
      </p:cViewPr>
      <p:guideLst>
        <p:guide orient="horz" pos="238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40306-BF61-4283-AF5E-678F417AF17C}" type="datetimeFigureOut">
              <a:rPr lang="zh-TW" altLang="en-US" smtClean="0"/>
              <a:t>2025/9/11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AAAB6-BCD2-47E6-9ACF-11D7D19DE2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6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本テーマに取り組んだ背景として、超薄板需要の大幅な増加です。</a:t>
            </a:r>
          </a:p>
          <a:p>
            <a:r>
              <a:rPr lang="ja-JP" altLang="en-US" dirty="0"/>
              <a:t>左のグラフに示す通り、年々需要が増加しており来年の需要増も見込まれています。</a:t>
            </a:r>
          </a:p>
          <a:p>
            <a:r>
              <a:rPr lang="ja-JP" altLang="en-US" dirty="0"/>
              <a:t>さらにより生産が難しい</a:t>
            </a:r>
            <a:r>
              <a:rPr lang="en-US" altLang="ja-JP" dirty="0"/>
              <a:t>0.15t</a:t>
            </a:r>
            <a:r>
              <a:rPr lang="ja-JP" altLang="en-US" dirty="0"/>
              <a:t>の比率も増加しており、生産性向上が必要となります。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AAAB6-BCD2-47E6-9ACF-11D7D19DE22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4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53476-B4CF-4224-B0E2-83D54F91B0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76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53476-B4CF-4224-B0E2-83D54F91B0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132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D2E59-538B-B46C-D2DE-4A471F6F1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320A3AD-53EB-87E5-F55E-BD6DE09F8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9C3BDFC-4795-0A2D-A1F8-22961A60B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>
              <a:solidFill>
                <a:srgbClr val="44444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5FE1C4-D373-1E08-5B8E-EC4D24F45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53476-B4CF-4224-B0E2-83D54F91B0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6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AAAB6-BCD2-47E6-9ACF-11D7D19DE22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10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hyperlink" Target="http://www.agc.com/" TargetMode="Externa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/>
          <p:nvPr userDrawn="1"/>
        </p:nvSpPr>
        <p:spPr>
          <a:xfrm>
            <a:off x="175485" y="160555"/>
            <a:ext cx="11845364" cy="5940612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solidFill>
                <a:srgbClr val="0050AA"/>
              </a:solidFill>
              <a:latin typeface="+mj-lt"/>
              <a:ea typeface="Meiryo UI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0545" y="213645"/>
            <a:ext cx="1431777" cy="530096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0073FBD5-4717-676E-1DFB-5BA0361FAF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609601" y="1391424"/>
            <a:ext cx="8800713" cy="2017184"/>
          </a:xfrm>
        </p:spPr>
        <p:txBody>
          <a:bodyPr>
            <a:normAutofit/>
          </a:bodyPr>
          <a:lstStyle>
            <a:lvl1pPr>
              <a:defRPr sz="5333" b="1" i="0" baseline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ABDA930A-ACEB-7926-A675-2270688CC8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1" y="3514325"/>
            <a:ext cx="8800713" cy="6480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サブタイトル</a:t>
            </a:r>
            <a:endParaRPr lang="en-US" altLang="ja-JP"/>
          </a:p>
        </p:txBody>
      </p:sp>
      <p:pic>
        <p:nvPicPr>
          <p:cNvPr id="5" name="図 33">
            <a:extLst>
              <a:ext uri="{FF2B5EF4-FFF2-40B4-BE49-F238E27FC236}">
                <a16:creationId xmlns:a16="http://schemas.microsoft.com/office/drawing/2014/main" id="{F5886EA0-047A-6561-9C1B-E36DAF5AC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608" y="6125252"/>
            <a:ext cx="4775200" cy="52718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4239FD-16F1-7D99-9E75-79151BEC11A6}"/>
              </a:ext>
            </a:extLst>
          </p:cNvPr>
          <p:cNvSpPr/>
          <p:nvPr userDrawn="1"/>
        </p:nvSpPr>
        <p:spPr>
          <a:xfrm>
            <a:off x="11719560" y="6628349"/>
            <a:ext cx="472440" cy="22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98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 w/Titles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75485" y="164791"/>
            <a:ext cx="11845364" cy="798631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4548" y="347325"/>
            <a:ext cx="1209203" cy="447691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 userDrawn="1">
            <p:ph type="body" idx="1" hasCustomPrompt="1"/>
          </p:nvPr>
        </p:nvSpPr>
        <p:spPr>
          <a:xfrm>
            <a:off x="438085" y="1200000"/>
            <a:ext cx="5376000" cy="384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20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19" name="テキスト プレースホルダー 2"/>
          <p:cNvSpPr>
            <a:spLocks noGrp="1"/>
          </p:cNvSpPr>
          <p:nvPr userDrawn="1">
            <p:ph type="body" idx="13" hasCustomPrompt="1"/>
          </p:nvPr>
        </p:nvSpPr>
        <p:spPr>
          <a:xfrm>
            <a:off x="6382771" y="1200000"/>
            <a:ext cx="5376000" cy="384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20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 bwMode="white">
          <a:xfrm>
            <a:off x="288001" y="211486"/>
            <a:ext cx="10076223" cy="697537"/>
          </a:xfrm>
        </p:spPr>
        <p:txBody>
          <a:bodyPr>
            <a:normAutofit/>
          </a:bodyPr>
          <a:lstStyle>
            <a:lvl1pPr>
              <a:defRPr sz="3200" b="1" i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ヘッダータイトル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6BF1C2-D7DA-9BC9-18D2-A2A5661363CD}"/>
              </a:ext>
            </a:extLst>
          </p:cNvPr>
          <p:cNvCxnSpPr>
            <a:cxnSpLocks/>
          </p:cNvCxnSpPr>
          <p:nvPr userDrawn="1"/>
        </p:nvCxnSpPr>
        <p:spPr>
          <a:xfrm>
            <a:off x="438085" y="1200000"/>
            <a:ext cx="537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7F8E897-04FC-D046-4DC6-4774D69003C8}"/>
              </a:ext>
            </a:extLst>
          </p:cNvPr>
          <p:cNvCxnSpPr>
            <a:cxnSpLocks/>
          </p:cNvCxnSpPr>
          <p:nvPr userDrawn="1"/>
        </p:nvCxnSpPr>
        <p:spPr>
          <a:xfrm>
            <a:off x="6382771" y="1200000"/>
            <a:ext cx="537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61D6D7D3-E558-DFD1-EC70-6A5A3CAD067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085" y="1901127"/>
            <a:ext cx="5376000" cy="43388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67"/>
            </a:lvl1pPr>
            <a:lvl4pPr>
              <a:defRPr>
                <a:latin typeface="+mj-lt"/>
              </a:defRPr>
            </a:lvl4pPr>
            <a:lvl5pPr>
              <a:defRPr sz="1867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CE16C85F-129B-3CF4-29C2-A7C2EB1C195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2771" y="1901127"/>
            <a:ext cx="5376000" cy="43388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67"/>
            </a:lvl1pPr>
            <a:lvl4pPr>
              <a:defRPr>
                <a:latin typeface="+mj-lt"/>
              </a:defRPr>
            </a:lvl4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41129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&amp; Contents - 4 Columns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75485" y="164791"/>
            <a:ext cx="11845364" cy="798631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4548" y="347325"/>
            <a:ext cx="1209203" cy="447691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 userDrawn="1">
            <p:ph type="body" idx="1" hasCustomPrompt="1"/>
          </p:nvPr>
        </p:nvSpPr>
        <p:spPr>
          <a:xfrm>
            <a:off x="966085" y="2306311"/>
            <a:ext cx="4848000" cy="384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20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 bwMode="white">
          <a:xfrm>
            <a:off x="288001" y="211486"/>
            <a:ext cx="10076223" cy="697537"/>
          </a:xfrm>
        </p:spPr>
        <p:txBody>
          <a:bodyPr>
            <a:normAutofit/>
          </a:bodyPr>
          <a:lstStyle>
            <a:lvl1pPr>
              <a:defRPr sz="3200" b="1" i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ヘッダータイトル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6BF1C2-D7DA-9BC9-18D2-A2A5661363CD}"/>
              </a:ext>
            </a:extLst>
          </p:cNvPr>
          <p:cNvCxnSpPr>
            <a:cxnSpLocks/>
          </p:cNvCxnSpPr>
          <p:nvPr userDrawn="1"/>
        </p:nvCxnSpPr>
        <p:spPr>
          <a:xfrm>
            <a:off x="966085" y="2306311"/>
            <a:ext cx="4848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61D6D7D3-E558-DFD1-EC70-6A5A3CAD067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085" y="2808403"/>
            <a:ext cx="5376000" cy="134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67"/>
            </a:lvl1pPr>
            <a:lvl5pPr marL="239994" indent="-239994">
              <a:defRPr sz="1600">
                <a:latin typeface="+mj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CE16C85F-129B-3CF4-29C2-A7C2EB1C195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2771" y="2808403"/>
            <a:ext cx="5376000" cy="134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67"/>
            </a:lvl1pPr>
            <a:lvl5pPr marL="239994" indent="-239994">
              <a:defRPr sz="1600">
                <a:latin typeface="+mj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0BA95641-0C7C-98E0-719E-4EB3AF21D6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000" y="1151999"/>
            <a:ext cx="11328000" cy="1008000"/>
          </a:xfrm>
        </p:spPr>
        <p:txBody>
          <a:bodyPr lIns="0" tIns="0" rIns="0" bIns="0">
            <a:normAutofit/>
          </a:bodyPr>
          <a:lstStyle>
            <a:lvl1pPr>
              <a:defRPr sz="2400"/>
            </a:lvl1pPr>
            <a:lvl3pPr>
              <a:defRPr>
                <a:latin typeface="+mj-lt"/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2E08F04A-B9B9-1F99-DDE5-127C14D875B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10771" y="2306311"/>
            <a:ext cx="4848000" cy="384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20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93C4D6B-FE48-83D3-97AF-495AD95B8CED}"/>
              </a:ext>
            </a:extLst>
          </p:cNvPr>
          <p:cNvCxnSpPr>
            <a:cxnSpLocks/>
          </p:cNvCxnSpPr>
          <p:nvPr userDrawn="1"/>
        </p:nvCxnSpPr>
        <p:spPr>
          <a:xfrm>
            <a:off x="6910771" y="2306311"/>
            <a:ext cx="4848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19F4BBC0-5B95-D356-AB0F-B06FB43578E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66085" y="4406085"/>
            <a:ext cx="4848000" cy="384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20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54D62B8-446F-CA6E-B466-2D45A810CF3A}"/>
              </a:ext>
            </a:extLst>
          </p:cNvPr>
          <p:cNvCxnSpPr>
            <a:cxnSpLocks/>
          </p:cNvCxnSpPr>
          <p:nvPr userDrawn="1"/>
        </p:nvCxnSpPr>
        <p:spPr>
          <a:xfrm>
            <a:off x="966085" y="4406085"/>
            <a:ext cx="4848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4">
            <a:extLst>
              <a:ext uri="{FF2B5EF4-FFF2-40B4-BE49-F238E27FC236}">
                <a16:creationId xmlns:a16="http://schemas.microsoft.com/office/drawing/2014/main" id="{9D82CFC6-B728-3B54-D69B-E1F000DD7A9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085" y="4908177"/>
            <a:ext cx="5376000" cy="134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67"/>
            </a:lvl1pPr>
            <a:lvl5pPr marL="228594" indent="-228594">
              <a:buFont typeface="Arial" panose="020B0604020202020204" pitchFamily="34" charset="0"/>
              <a:buChar char="•"/>
              <a:defRPr sz="1600">
                <a:latin typeface="+mj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コンテンツ プレースホルダー 4">
            <a:extLst>
              <a:ext uri="{FF2B5EF4-FFF2-40B4-BE49-F238E27FC236}">
                <a16:creationId xmlns:a16="http://schemas.microsoft.com/office/drawing/2014/main" id="{86FECD19-E707-7CB1-684D-F6BCBBAF044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82771" y="4908177"/>
            <a:ext cx="5376000" cy="134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67"/>
            </a:lvl1pPr>
            <a:lvl5pPr marL="239994" indent="-239994">
              <a:defRPr sz="1600">
                <a:latin typeface="+mj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B41CCB36-9C8A-5132-B762-8B0E133C8E3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910771" y="4406085"/>
            <a:ext cx="4848000" cy="384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20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3005390-8781-4020-F93C-03B77F175DD9}"/>
              </a:ext>
            </a:extLst>
          </p:cNvPr>
          <p:cNvCxnSpPr>
            <a:cxnSpLocks/>
          </p:cNvCxnSpPr>
          <p:nvPr userDrawn="1"/>
        </p:nvCxnSpPr>
        <p:spPr>
          <a:xfrm>
            <a:off x="6910771" y="4406085"/>
            <a:ext cx="4848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D70758E-3D72-05F2-498F-D317379A3003}"/>
              </a:ext>
            </a:extLst>
          </p:cNvPr>
          <p:cNvSpPr/>
          <p:nvPr userDrawn="1"/>
        </p:nvSpPr>
        <p:spPr>
          <a:xfrm>
            <a:off x="438085" y="2306311"/>
            <a:ext cx="384000" cy="384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+mj-lt"/>
              </a:rPr>
              <a:t>1</a:t>
            </a:r>
            <a:endParaRPr kumimoji="1" lang="ja-JP" altLang="en-US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4537DCA-FEA6-C4BA-89EC-0235A99A00C8}"/>
              </a:ext>
            </a:extLst>
          </p:cNvPr>
          <p:cNvSpPr/>
          <p:nvPr userDrawn="1"/>
        </p:nvSpPr>
        <p:spPr>
          <a:xfrm>
            <a:off x="6382771" y="2306311"/>
            <a:ext cx="384000" cy="384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+mj-lt"/>
              </a:rPr>
              <a:t>2</a:t>
            </a:r>
            <a:endParaRPr kumimoji="1" lang="ja-JP" altLang="en-US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BBE48C7-0024-CCED-686F-C5D2AA31AB84}"/>
              </a:ext>
            </a:extLst>
          </p:cNvPr>
          <p:cNvSpPr/>
          <p:nvPr userDrawn="1"/>
        </p:nvSpPr>
        <p:spPr>
          <a:xfrm>
            <a:off x="438085" y="4406085"/>
            <a:ext cx="384000" cy="384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+mj-lt"/>
              </a:rPr>
              <a:t>3</a:t>
            </a:r>
            <a:endParaRPr kumimoji="1" lang="ja-JP" altLang="en-US" sz="1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E3B25C6-AE85-5587-E535-156C14857684}"/>
              </a:ext>
            </a:extLst>
          </p:cNvPr>
          <p:cNvSpPr/>
          <p:nvPr userDrawn="1"/>
        </p:nvSpPr>
        <p:spPr>
          <a:xfrm>
            <a:off x="6382771" y="4406085"/>
            <a:ext cx="384000" cy="384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solidFill>
                  <a:schemeClr val="bg1"/>
                </a:solidFill>
                <a:latin typeface="+mj-lt"/>
              </a:rPr>
              <a:t>4</a:t>
            </a:r>
            <a:endParaRPr kumimoji="1" lang="ja-JP" altLang="en-US" sz="1600" b="1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350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Contents - main_sub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BA5409BE-79F6-2A79-9D65-A1140A571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00072" y="1199999"/>
            <a:ext cx="3360000" cy="5040000"/>
          </a:xfrm>
          <a:solidFill>
            <a:srgbClr val="E1E1E1"/>
          </a:solidFill>
        </p:spPr>
        <p:txBody>
          <a:bodyPr vert="horz" lIns="180000" tIns="504000" rIns="144000" bIns="0" rtlCol="0">
            <a:normAutofit/>
          </a:bodyPr>
          <a:lstStyle>
            <a:lvl1pPr>
              <a:defRPr sz="1867"/>
            </a:lvl1pPr>
            <a:lvl5pPr>
              <a:lnSpc>
                <a:spcPct val="120000"/>
              </a:lnSpc>
              <a:defRPr lang="ja-JP" altLang="en-US" sz="1867" dirty="0" smtClean="0">
                <a:latin typeface="+mj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75485" y="164791"/>
            <a:ext cx="11845364" cy="798631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4548" y="347325"/>
            <a:ext cx="1209203" cy="447691"/>
          </a:xfrm>
          <a:prstGeom prst="rect">
            <a:avLst/>
          </a:prstGeom>
        </p:spPr>
      </p:pic>
      <p:sp>
        <p:nvSpPr>
          <p:cNvPr id="3" name="テキスト プレースホルダー 2"/>
          <p:cNvSpPr>
            <a:spLocks noGrp="1"/>
          </p:cNvSpPr>
          <p:nvPr userDrawn="1">
            <p:ph type="body" idx="1" hasCustomPrompt="1"/>
          </p:nvPr>
        </p:nvSpPr>
        <p:spPr>
          <a:xfrm>
            <a:off x="438085" y="1200001"/>
            <a:ext cx="7680000" cy="643081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20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hasCustomPrompt="1"/>
          </p:nvPr>
        </p:nvSpPr>
        <p:spPr bwMode="white">
          <a:xfrm>
            <a:off x="288001" y="211486"/>
            <a:ext cx="10076223" cy="697537"/>
          </a:xfrm>
        </p:spPr>
        <p:txBody>
          <a:bodyPr>
            <a:normAutofit/>
          </a:bodyPr>
          <a:lstStyle>
            <a:lvl1pPr>
              <a:defRPr sz="3200" b="1" i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ヘッダータイトル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6BF1C2-D7DA-9BC9-18D2-A2A5661363CD}"/>
              </a:ext>
            </a:extLst>
          </p:cNvPr>
          <p:cNvCxnSpPr>
            <a:cxnSpLocks/>
          </p:cNvCxnSpPr>
          <p:nvPr userDrawn="1"/>
        </p:nvCxnSpPr>
        <p:spPr>
          <a:xfrm>
            <a:off x="438085" y="1200000"/>
            <a:ext cx="7680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52A828F1-FABE-0A0F-7337-315038CB550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400072" y="1200001"/>
            <a:ext cx="3360000" cy="643081"/>
          </a:xfrm>
          <a:prstGeom prst="rect">
            <a:avLst/>
          </a:prstGeom>
        </p:spPr>
        <p:txBody>
          <a:bodyPr lIns="180000" tIns="144000" rIns="180000" anchor="t">
            <a:noAutofit/>
          </a:bodyPr>
          <a:lstStyle>
            <a:lvl1pPr marL="0" indent="0">
              <a:buNone/>
              <a:defRPr sz="20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DCF3DDB2-F45E-EFBB-81D4-9C36D2DA9C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8085" y="1901127"/>
            <a:ext cx="7680000" cy="433887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67"/>
            </a:lvl1pPr>
            <a:lvl4pPr>
              <a:lnSpc>
                <a:spcPct val="120000"/>
              </a:lnSpc>
              <a:defRPr>
                <a:latin typeface="+mj-lt"/>
              </a:defRPr>
            </a:lvl4pPr>
            <a:lvl5pPr>
              <a:defRPr sz="1867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51832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_white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75485" y="164791"/>
            <a:ext cx="11845364" cy="798631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4548" y="347325"/>
            <a:ext cx="1209203" cy="447691"/>
          </a:xfrm>
          <a:prstGeom prst="rect">
            <a:avLst/>
          </a:prstGeom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 bwMode="white">
          <a:xfrm>
            <a:off x="288001" y="213017"/>
            <a:ext cx="10076223" cy="697537"/>
          </a:xfrm>
        </p:spPr>
        <p:txBody>
          <a:bodyPr>
            <a:normAutofit/>
          </a:bodyPr>
          <a:lstStyle>
            <a:lvl1pPr>
              <a:defRPr sz="3200" b="1" i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ヘッダータイトル</a:t>
            </a:r>
          </a:p>
        </p:txBody>
      </p:sp>
    </p:spTree>
    <p:extLst>
      <p:ext uri="{BB962C8B-B14F-4D97-AF65-F5344CB8AC3E}">
        <p14:creationId xmlns:p14="http://schemas.microsoft.com/office/powerpoint/2010/main" val="126489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04">
          <p15:clr>
            <a:srgbClr val="FBAE40"/>
          </p15:clr>
        </p15:guide>
        <p15:guide id="4" pos="5556">
          <p15:clr>
            <a:srgbClr val="FBAE40"/>
          </p15:clr>
        </p15:guide>
        <p15:guide id="5" orient="horz" pos="295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White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345" y="248411"/>
            <a:ext cx="3956303" cy="1860877"/>
          </a:xfrm>
          <a:prstGeom prst="rect">
            <a:avLst/>
          </a:prstGeom>
        </p:spPr>
      </p:pic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2179429" y="4594264"/>
            <a:ext cx="3233484" cy="20097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600" b="0" i="0" baseline="0">
                <a:solidFill>
                  <a:schemeClr val="tx1"/>
                </a:solidFill>
                <a:latin typeface="+mj-lt"/>
                <a:ea typeface="Meiryo UI" panose="020B0604030504040204" pitchFamily="50" charset="-128"/>
                <a:cs typeface="Meiryo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2179429" y="4930228"/>
            <a:ext cx="3233484" cy="20097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600" b="0" i="0" baseline="0">
                <a:solidFill>
                  <a:schemeClr val="tx1"/>
                </a:solidFill>
                <a:latin typeface="+mj-lt"/>
                <a:ea typeface="Meiryo UI" panose="020B0604030504040204" pitchFamily="50" charset="-128"/>
                <a:cs typeface="Meiryo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2181158" y="5278301"/>
            <a:ext cx="3233484" cy="20097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600" b="0" i="0" baseline="0">
                <a:solidFill>
                  <a:schemeClr val="tx1"/>
                </a:solidFill>
                <a:latin typeface="+mj-lt"/>
                <a:ea typeface="Meiryo" charset="-128"/>
                <a:cs typeface="Meiryo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7" hasCustomPrompt="1"/>
          </p:nvPr>
        </p:nvSpPr>
        <p:spPr bwMode="black">
          <a:xfrm>
            <a:off x="550185" y="3631645"/>
            <a:ext cx="6400616" cy="709388"/>
          </a:xfrm>
          <a:prstGeom prst="rect">
            <a:avLst/>
          </a:prstGeo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600" b="0" i="0" baseline="0">
                <a:solidFill>
                  <a:schemeClr val="tx1"/>
                </a:solidFill>
                <a:latin typeface="+mj-lt"/>
                <a:ea typeface="Meiryo UI" panose="020B0604030504040204" pitchFamily="50" charset="-128"/>
                <a:cs typeface="Meiryo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9" hasCustomPrompt="1"/>
          </p:nvPr>
        </p:nvSpPr>
        <p:spPr bwMode="black">
          <a:xfrm>
            <a:off x="2181158" y="5622043"/>
            <a:ext cx="3233484" cy="20097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600" b="0" i="0" baseline="0">
                <a:solidFill>
                  <a:schemeClr val="tx1"/>
                </a:solidFill>
                <a:latin typeface="+mj-lt"/>
                <a:ea typeface="Meiryo" charset="-128"/>
                <a:cs typeface="Meiryo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07" y="3152351"/>
            <a:ext cx="1692573" cy="247835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06" y="4600148"/>
            <a:ext cx="1364284" cy="1137512"/>
          </a:xfrm>
          <a:prstGeom prst="rect">
            <a:avLst/>
          </a:prstGeom>
        </p:spPr>
      </p:pic>
      <p:pic>
        <p:nvPicPr>
          <p:cNvPr id="24" name="図 23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05" y="6173740"/>
            <a:ext cx="1901952" cy="225552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D25911F-C84C-8B64-24E2-559C6CEC1588}"/>
              </a:ext>
            </a:extLst>
          </p:cNvPr>
          <p:cNvSpPr/>
          <p:nvPr userDrawn="1"/>
        </p:nvSpPr>
        <p:spPr>
          <a:xfrm>
            <a:off x="7056107" y="5925277"/>
            <a:ext cx="5135893" cy="9327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39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/ Contact page - White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 userDrawn="1"/>
        </p:nvSpPr>
        <p:spPr>
          <a:xfrm>
            <a:off x="526620" y="3021298"/>
            <a:ext cx="157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i="0" baseline="0">
                <a:solidFill>
                  <a:srgbClr val="404040"/>
                </a:solidFill>
                <a:latin typeface="+mj-lt"/>
                <a:ea typeface="Meiryo" charset="-128"/>
                <a:cs typeface="Meiryo" charset="-128"/>
              </a:rPr>
              <a:t>END</a:t>
            </a:r>
            <a:endParaRPr kumimoji="1" lang="ja-JP" altLang="en-US" sz="4800" b="1" i="0" baseline="0">
              <a:solidFill>
                <a:srgbClr val="404040"/>
              </a:solidFill>
              <a:latin typeface="+mj-lt"/>
              <a:ea typeface="Meiryo" charset="-128"/>
              <a:cs typeface="Meiryo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345" y="242799"/>
            <a:ext cx="3956303" cy="186087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8FA48CD-EBB3-3521-3EE9-A47C162C3845}"/>
              </a:ext>
            </a:extLst>
          </p:cNvPr>
          <p:cNvSpPr/>
          <p:nvPr userDrawn="1"/>
        </p:nvSpPr>
        <p:spPr>
          <a:xfrm>
            <a:off x="7056107" y="5925277"/>
            <a:ext cx="5135893" cy="9327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9839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4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 - white_2_Highly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09596" y="566385"/>
            <a:ext cx="10972800" cy="2017184"/>
          </a:xfrm>
        </p:spPr>
        <p:txBody>
          <a:bodyPr anchor="b">
            <a:normAutofit/>
          </a:bodyPr>
          <a:lstStyle>
            <a:lvl1pPr>
              <a:defRPr sz="4267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1476" y="178105"/>
            <a:ext cx="1528064" cy="719088"/>
          </a:xfrm>
          <a:prstGeom prst="rect">
            <a:avLst/>
          </a:prstGeom>
        </p:spPr>
      </p:pic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3CF07895-2130-4275-9940-51681C67EC71}"/>
              </a:ext>
            </a:extLst>
          </p:cNvPr>
          <p:cNvSpPr/>
          <p:nvPr/>
        </p:nvSpPr>
        <p:spPr>
          <a:xfrm flipH="1" flipV="1">
            <a:off x="175486" y="4920231"/>
            <a:ext cx="11845364" cy="1643589"/>
          </a:xfrm>
          <a:custGeom>
            <a:avLst/>
            <a:gdLst>
              <a:gd name="connsiteX0" fmla="*/ 0 w 8884023"/>
              <a:gd name="connsiteY0" fmla="*/ 1232692 h 1232692"/>
              <a:gd name="connsiteX1" fmla="*/ 0 w 8884023"/>
              <a:gd name="connsiteY1" fmla="*/ 0 h 1232692"/>
              <a:gd name="connsiteX2" fmla="*/ 8884023 w 8884023"/>
              <a:gd name="connsiteY2" fmla="*/ 0 h 1232692"/>
              <a:gd name="connsiteX3" fmla="*/ 8884023 w 8884023"/>
              <a:gd name="connsiteY3" fmla="*/ 452762 h 123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4023" h="1232692">
                <a:moveTo>
                  <a:pt x="0" y="1232692"/>
                </a:moveTo>
                <a:lnTo>
                  <a:pt x="0" y="0"/>
                </a:lnTo>
                <a:lnTo>
                  <a:pt x="8884023" y="0"/>
                </a:lnTo>
                <a:lnTo>
                  <a:pt x="8884023" y="452762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47AC0F-9D05-E619-7F0D-087E91F9AFAA}"/>
              </a:ext>
            </a:extLst>
          </p:cNvPr>
          <p:cNvSpPr/>
          <p:nvPr userDrawn="1"/>
        </p:nvSpPr>
        <p:spPr>
          <a:xfrm>
            <a:off x="609600" y="2583569"/>
            <a:ext cx="10972800" cy="96011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94286D-FD06-C46F-943B-FAF66A91F4BB}"/>
              </a:ext>
            </a:extLst>
          </p:cNvPr>
          <p:cNvSpPr/>
          <p:nvPr userDrawn="1"/>
        </p:nvSpPr>
        <p:spPr>
          <a:xfrm>
            <a:off x="10014862" y="2583569"/>
            <a:ext cx="1567543" cy="96011"/>
          </a:xfrm>
          <a:prstGeom prst="rect">
            <a:avLst/>
          </a:prstGeom>
          <a:solidFill>
            <a:srgbClr val="C8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592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 - Blue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0436" y="5310264"/>
            <a:ext cx="3150411" cy="1482547"/>
          </a:xfrm>
          <a:prstGeom prst="rect">
            <a:avLst/>
          </a:prstGeom>
        </p:spPr>
      </p:pic>
      <p:sp>
        <p:nvSpPr>
          <p:cNvPr id="5" name="フリーフォーム 4"/>
          <p:cNvSpPr/>
          <p:nvPr userDrawn="1"/>
        </p:nvSpPr>
        <p:spPr>
          <a:xfrm>
            <a:off x="175485" y="160555"/>
            <a:ext cx="11845364" cy="5940612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  <a:ea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347" y="1653117"/>
            <a:ext cx="1339900" cy="47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88001" y="220319"/>
            <a:ext cx="10276057" cy="679204"/>
          </a:xfrm>
        </p:spPr>
        <p:txBody>
          <a:bodyPr anchor="ctr" anchorCtr="0">
            <a:noAutofit/>
          </a:bodyPr>
          <a:lstStyle>
            <a:lvl1pPr algn="l">
              <a:defRPr sz="32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226197" y="862650"/>
            <a:ext cx="11750400" cy="53223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/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43F351F6-E21C-5A1B-473E-D96F777B7A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000" y="1151999"/>
            <a:ext cx="11328000" cy="144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66705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04">
          <p15:clr>
            <a:srgbClr val="FBAE40"/>
          </p15:clr>
        </p15:guide>
        <p15:guide id="4" pos="5556">
          <p15:clr>
            <a:srgbClr val="FBAE40"/>
          </p15:clr>
        </p15:guide>
        <p15:guide id="5" orient="horz" pos="295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225581" y="170117"/>
            <a:ext cx="11741539" cy="748311"/>
          </a:xfrm>
          <a:prstGeom prst="rect">
            <a:avLst/>
          </a:prstGeom>
          <a:solidFill>
            <a:srgbClr val="001F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93291" y="239669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98" y="1129643"/>
            <a:ext cx="11750399" cy="5220000"/>
          </a:xfrm>
        </p:spPr>
        <p:txBody>
          <a:bodyPr/>
          <a:lstStyle>
            <a:lvl1pPr>
              <a:defRPr sz="2400" b="0" i="0" baseline="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2000" b="0" i="0" baseline="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800" b="0" i="0" baseline="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600" b="0" i="0" baseline="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400" b="0" i="0" baseline="0"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19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238721" y="64848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rgbClr val="281E64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37B006E1-A707-4924-91C7-87E4FE21BA2B}" type="datetime1">
              <a:rPr lang="ja-JP" altLang="en-US" smtClean="0"/>
              <a:t>2025/9/11</a:t>
            </a:fld>
            <a:endParaRPr lang="ja-JP" altLang="en-US"/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2301" y="6496300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100" b="0" i="0">
                <a:solidFill>
                  <a:srgbClr val="281E64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lang="en-US" altLang="ja-JP"/>
              <a:t>Internal Use Only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4" y="6484871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281E64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226197" y="6473439"/>
            <a:ext cx="11750400" cy="18000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72" y="221026"/>
            <a:ext cx="1763024" cy="67409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53E7-D213-DD13-3051-848DE375C750}"/>
              </a:ext>
            </a:extLst>
          </p:cNvPr>
          <p:cNvSpPr txBox="1">
            <a:spLocks/>
          </p:cNvSpPr>
          <p:nvPr userDrawn="1"/>
        </p:nvSpPr>
        <p:spPr>
          <a:xfrm>
            <a:off x="683569" y="6537830"/>
            <a:ext cx="316835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015" b="0" i="0" kern="120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400" b="1" i="0" u="none" kern="1200" baseline="0">
                <a:solidFill>
                  <a:srgbClr val="0070C0"/>
                </a:solidFill>
                <a:latin typeface="+mj-ea"/>
                <a:ea typeface="Meiryo UI" panose="020B0604030504040204" pitchFamily="50" charset="-128"/>
                <a:cs typeface="Meiryo UI" panose="020B0604030504040204" pitchFamily="50" charset="-128"/>
              </a:rPr>
              <a:t>STAY in FRONT </a:t>
            </a:r>
            <a:r>
              <a:rPr kumimoji="1" lang="en-us" altLang="ja-JP" sz="1400" b="1" i="0" u="none" kern="1200" baseline="0">
                <a:solidFill>
                  <a:srgbClr val="00B050"/>
                </a:solidFill>
                <a:latin typeface="+mj-ea"/>
                <a:ea typeface="Meiryo UI" panose="020B0604030504040204" pitchFamily="50" charset="-128"/>
                <a:cs typeface="Meiryo UI" panose="020B0604030504040204" pitchFamily="50" charset="-128"/>
              </a:rPr>
              <a:t>with SDGs</a:t>
            </a:r>
            <a:endParaRPr kumimoji="1" lang="ja-JP" altLang="en-US" sz="1400" b="1" i="0" u="none" kern="1200" baseline="0">
              <a:solidFill>
                <a:srgbClr val="00B050"/>
              </a:solidFill>
              <a:latin typeface="+mj-ea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94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フリーフォーム 36"/>
          <p:cNvSpPr/>
          <p:nvPr userDrawn="1"/>
        </p:nvSpPr>
        <p:spPr>
          <a:xfrm>
            <a:off x="175485" y="160555"/>
            <a:ext cx="11845364" cy="5940612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solidFill>
                <a:srgbClr val="0050AA"/>
              </a:solidFill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609601" y="1391424"/>
            <a:ext cx="8800713" cy="2017184"/>
          </a:xfrm>
        </p:spPr>
        <p:txBody>
          <a:bodyPr>
            <a:normAutofit/>
          </a:bodyPr>
          <a:lstStyle>
            <a:lvl1pPr>
              <a:defRPr sz="5333" b="1" i="0" baseline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1" y="3514325"/>
            <a:ext cx="8800713" cy="6480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サブタイトル</a:t>
            </a:r>
            <a:endParaRPr lang="en-US" altLang="ja-JP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60693" y="6187827"/>
            <a:ext cx="2844800" cy="364067"/>
          </a:xfrm>
          <a:prstGeom prst="rect">
            <a:avLst/>
          </a:prstGeom>
        </p:spPr>
        <p:txBody>
          <a:bodyPr/>
          <a:lstStyle>
            <a:lvl1pPr>
              <a:defRPr sz="1867" b="1" i="0" spc="0" smtClean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20XX</a:t>
            </a:r>
            <a:r>
              <a:rPr lang="ja-JP" altLang="en-US" sz="1667"/>
              <a:t>年</a:t>
            </a:r>
            <a:r>
              <a:rPr lang="en-US" altLang="ja-JP"/>
              <a:t>XX</a:t>
            </a:r>
            <a:r>
              <a:rPr lang="ja-JP" altLang="en-US" sz="1667"/>
              <a:t>月</a:t>
            </a:r>
            <a:r>
              <a:rPr lang="en-US" altLang="ja-JP"/>
              <a:t>XX</a:t>
            </a:r>
            <a:r>
              <a:rPr lang="ja-JP" altLang="en-US" sz="1667"/>
              <a:t>日</a:t>
            </a: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052" y="1647248"/>
            <a:ext cx="1489131" cy="1489131"/>
          </a:xfrm>
          <a:prstGeom prst="rect">
            <a:avLst/>
          </a:prstGeom>
        </p:spPr>
      </p:pic>
      <p:pic>
        <p:nvPicPr>
          <p:cNvPr id="4" name="図 33">
            <a:extLst>
              <a:ext uri="{FF2B5EF4-FFF2-40B4-BE49-F238E27FC236}">
                <a16:creationId xmlns:a16="http://schemas.microsoft.com/office/drawing/2014/main" id="{16DC1628-22B6-3971-B499-6387920EF7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608" y="6125252"/>
            <a:ext cx="4775200" cy="5271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BD5725B-931E-E0E4-B6E4-F3AF1E8ADE7D}"/>
              </a:ext>
            </a:extLst>
          </p:cNvPr>
          <p:cNvSpPr/>
          <p:nvPr userDrawn="1"/>
        </p:nvSpPr>
        <p:spPr>
          <a:xfrm>
            <a:off x="11719560" y="6628349"/>
            <a:ext cx="472440" cy="22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93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88001" y="220319"/>
            <a:ext cx="10276057" cy="679204"/>
          </a:xfrm>
        </p:spPr>
        <p:txBody>
          <a:bodyPr anchor="ctr" anchorCtr="0">
            <a:noAutofit/>
          </a:bodyPr>
          <a:lstStyle>
            <a:lvl1pPr algn="l">
              <a:defRPr sz="32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226197" y="862650"/>
            <a:ext cx="11750400" cy="53223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5121" y="220317"/>
            <a:ext cx="1352617" cy="634355"/>
          </a:xfrm>
          <a:prstGeom prst="rect">
            <a:avLst/>
          </a:prstGeom>
        </p:spPr>
      </p:pic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43F351F6-E21C-5A1B-473E-D96F777B7A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000" y="1151999"/>
            <a:ext cx="11328000" cy="508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6257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04">
          <p15:clr>
            <a:srgbClr val="FBAE40"/>
          </p15:clr>
        </p15:guide>
        <p15:guide id="4" pos="5556">
          <p15:clr>
            <a:srgbClr val="FBAE40"/>
          </p15:clr>
        </p15:guide>
        <p15:guide id="5" orient="horz" pos="295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88000" y="220320"/>
            <a:ext cx="10285467" cy="679203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26197" y="862650"/>
            <a:ext cx="11750400" cy="53223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5121" y="220317"/>
            <a:ext cx="1352617" cy="634355"/>
          </a:xfrm>
          <a:prstGeom prst="rect">
            <a:avLst/>
          </a:prstGeom>
        </p:spPr>
      </p:pic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2E58032-5594-673C-CE6C-59C00E1122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000" y="1200000"/>
            <a:ext cx="5376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0A5459-9ABB-C586-F9D6-4B6AFC4C22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4000" y="1200000"/>
            <a:ext cx="5376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400"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953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Content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88001" y="220319"/>
            <a:ext cx="10276057" cy="679204"/>
          </a:xfrm>
        </p:spPr>
        <p:txBody>
          <a:bodyPr anchor="ctr" anchorCtr="0">
            <a:noAutofit/>
          </a:bodyPr>
          <a:lstStyle>
            <a:lvl1pPr algn="l">
              <a:defRPr sz="32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226197" y="862650"/>
            <a:ext cx="11750400" cy="53223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80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5121" y="220317"/>
            <a:ext cx="1352617" cy="63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4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04">
          <p15:clr>
            <a:srgbClr val="FBAE40"/>
          </p15:clr>
        </p15:guide>
        <p15:guide id="4" pos="5556">
          <p15:clr>
            <a:srgbClr val="FBAE40"/>
          </p15:clr>
        </p15:guide>
        <p15:guide id="5" orient="horz" pos="295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225581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3">
              <a:ea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5" y="301147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1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4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_CompanyName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フリーフォーム 36"/>
          <p:cNvSpPr/>
          <p:nvPr userDrawn="1"/>
        </p:nvSpPr>
        <p:spPr>
          <a:xfrm>
            <a:off x="175485" y="160555"/>
            <a:ext cx="11845364" cy="5940612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609601" y="1391424"/>
            <a:ext cx="8800713" cy="2017184"/>
          </a:xfrm>
        </p:spPr>
        <p:txBody>
          <a:bodyPr>
            <a:normAutofit/>
          </a:bodyPr>
          <a:lstStyle>
            <a:lvl1pPr>
              <a:defRPr sz="5333" b="1" i="0" baseline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1" y="3514325"/>
            <a:ext cx="8800713" cy="6480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サブタイトル</a:t>
            </a:r>
            <a:endParaRPr lang="en-US" altLang="ja-JP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560693" y="6187827"/>
            <a:ext cx="2844800" cy="364067"/>
          </a:xfrm>
          <a:prstGeom prst="rect">
            <a:avLst/>
          </a:prstGeom>
        </p:spPr>
        <p:txBody>
          <a:bodyPr/>
          <a:lstStyle>
            <a:lvl1pPr>
              <a:defRPr sz="1867" b="1" i="0" smtClean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20XX</a:t>
            </a:r>
            <a:r>
              <a:rPr lang="ja-JP" altLang="en-US" sz="1667" spc="400"/>
              <a:t>年</a:t>
            </a:r>
            <a:r>
              <a:rPr lang="en-US" altLang="ja-JP"/>
              <a:t>XX</a:t>
            </a:r>
            <a:r>
              <a:rPr lang="ja-JP" altLang="en-US" sz="1667" spc="400"/>
              <a:t>月</a:t>
            </a:r>
            <a:r>
              <a:rPr lang="en-US" altLang="ja-JP"/>
              <a:t>XX</a:t>
            </a:r>
            <a:r>
              <a:rPr lang="ja-JP" altLang="en-US" sz="1667" spc="400"/>
              <a:t>日</a:t>
            </a:r>
            <a:endParaRPr kumimoji="1" lang="ja-JP" altLang="en-US" sz="1667" b="1" i="0" kern="1200" spc="400">
              <a:solidFill>
                <a:srgbClr val="404040"/>
              </a:solidFill>
              <a:latin typeface="+mj-lt"/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2052" y="1647248"/>
            <a:ext cx="1489131" cy="1489131"/>
          </a:xfrm>
          <a:prstGeom prst="rect">
            <a:avLst/>
          </a:prstGeom>
        </p:spPr>
      </p:pic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82B4915-6B64-29D8-ACDD-220B429606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611" y="4703955"/>
            <a:ext cx="8854703" cy="3840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defRPr sz="2267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社名</a:t>
            </a:r>
          </a:p>
        </p:txBody>
      </p:sp>
      <p:pic>
        <p:nvPicPr>
          <p:cNvPr id="4" name="図 33">
            <a:extLst>
              <a:ext uri="{FF2B5EF4-FFF2-40B4-BE49-F238E27FC236}">
                <a16:creationId xmlns:a16="http://schemas.microsoft.com/office/drawing/2014/main" id="{9D28BBD1-31A8-48B9-4596-CE71690633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6608" y="6125252"/>
            <a:ext cx="4775200" cy="52718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50EC859-EC02-1531-04A2-5519C438B863}"/>
              </a:ext>
            </a:extLst>
          </p:cNvPr>
          <p:cNvSpPr/>
          <p:nvPr userDrawn="1"/>
        </p:nvSpPr>
        <p:spPr>
          <a:xfrm>
            <a:off x="11719560" y="6628349"/>
            <a:ext cx="472440" cy="229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90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 - Blue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609601" y="1391424"/>
            <a:ext cx="8800713" cy="2017184"/>
          </a:xfr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67" b="1" i="0" baseline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ADB2F-7B38-B1E1-A599-34F8339D4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1475" y="178105"/>
            <a:ext cx="1528064" cy="7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5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 - white_2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09601" y="1152000"/>
            <a:ext cx="8800713" cy="2017184"/>
          </a:xfrm>
        </p:spPr>
        <p:txBody>
          <a:bodyPr anchor="b">
            <a:normAutofit/>
          </a:bodyPr>
          <a:lstStyle>
            <a:lvl1pPr>
              <a:defRPr sz="4267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1475" y="178105"/>
            <a:ext cx="1528064" cy="719088"/>
          </a:xfrm>
          <a:prstGeom prst="rect">
            <a:avLst/>
          </a:prstGeom>
        </p:spPr>
      </p:pic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3CF07895-2130-4275-9940-51681C67EC71}"/>
              </a:ext>
            </a:extLst>
          </p:cNvPr>
          <p:cNvSpPr/>
          <p:nvPr/>
        </p:nvSpPr>
        <p:spPr>
          <a:xfrm flipH="1" flipV="1">
            <a:off x="175485" y="4920230"/>
            <a:ext cx="11845364" cy="1643589"/>
          </a:xfrm>
          <a:custGeom>
            <a:avLst/>
            <a:gdLst>
              <a:gd name="connsiteX0" fmla="*/ 0 w 8884023"/>
              <a:gd name="connsiteY0" fmla="*/ 1232692 h 1232692"/>
              <a:gd name="connsiteX1" fmla="*/ 0 w 8884023"/>
              <a:gd name="connsiteY1" fmla="*/ 0 h 1232692"/>
              <a:gd name="connsiteX2" fmla="*/ 8884023 w 8884023"/>
              <a:gd name="connsiteY2" fmla="*/ 0 h 1232692"/>
              <a:gd name="connsiteX3" fmla="*/ 8884023 w 8884023"/>
              <a:gd name="connsiteY3" fmla="*/ 452762 h 123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4023" h="1232692">
                <a:moveTo>
                  <a:pt x="0" y="1232692"/>
                </a:moveTo>
                <a:lnTo>
                  <a:pt x="0" y="0"/>
                </a:lnTo>
                <a:lnTo>
                  <a:pt x="8884023" y="0"/>
                </a:lnTo>
                <a:lnTo>
                  <a:pt x="8884023" y="452762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F8FB6F-1AEE-4168-8AA8-B145F5A1C3A4}"/>
              </a:ext>
            </a:extLst>
          </p:cNvPr>
          <p:cNvSpPr/>
          <p:nvPr/>
        </p:nvSpPr>
        <p:spPr>
          <a:xfrm>
            <a:off x="609600" y="3308183"/>
            <a:ext cx="7056000" cy="960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CDBBE57-94E0-4C0D-B286-47E3267ED24E}"/>
              </a:ext>
            </a:extLst>
          </p:cNvPr>
          <p:cNvSpPr/>
          <p:nvPr/>
        </p:nvSpPr>
        <p:spPr>
          <a:xfrm>
            <a:off x="6652841" y="3308183"/>
            <a:ext cx="1008000" cy="96011"/>
          </a:xfrm>
          <a:prstGeom prst="rect">
            <a:avLst/>
          </a:prstGeom>
          <a:solidFill>
            <a:srgbClr val="C8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 - white_2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09600" y="1152000"/>
            <a:ext cx="10972800" cy="2017184"/>
          </a:xfrm>
        </p:spPr>
        <p:txBody>
          <a:bodyPr anchor="b">
            <a:normAutofit/>
          </a:bodyPr>
          <a:lstStyle>
            <a:lvl1pPr>
              <a:defRPr sz="4267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1475" y="178105"/>
            <a:ext cx="1528064" cy="719088"/>
          </a:xfrm>
          <a:prstGeom prst="rect">
            <a:avLst/>
          </a:prstGeom>
        </p:spPr>
      </p:pic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3CF07895-2130-4275-9940-51681C67EC71}"/>
              </a:ext>
            </a:extLst>
          </p:cNvPr>
          <p:cNvSpPr/>
          <p:nvPr/>
        </p:nvSpPr>
        <p:spPr>
          <a:xfrm flipH="1" flipV="1">
            <a:off x="175485" y="4920230"/>
            <a:ext cx="11845364" cy="1643589"/>
          </a:xfrm>
          <a:custGeom>
            <a:avLst/>
            <a:gdLst>
              <a:gd name="connsiteX0" fmla="*/ 0 w 8884023"/>
              <a:gd name="connsiteY0" fmla="*/ 1232692 h 1232692"/>
              <a:gd name="connsiteX1" fmla="*/ 0 w 8884023"/>
              <a:gd name="connsiteY1" fmla="*/ 0 h 1232692"/>
              <a:gd name="connsiteX2" fmla="*/ 8884023 w 8884023"/>
              <a:gd name="connsiteY2" fmla="*/ 0 h 1232692"/>
              <a:gd name="connsiteX3" fmla="*/ 8884023 w 8884023"/>
              <a:gd name="connsiteY3" fmla="*/ 452762 h 123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84023" h="1232692">
                <a:moveTo>
                  <a:pt x="0" y="1232692"/>
                </a:moveTo>
                <a:lnTo>
                  <a:pt x="0" y="0"/>
                </a:lnTo>
                <a:lnTo>
                  <a:pt x="8884023" y="0"/>
                </a:lnTo>
                <a:lnTo>
                  <a:pt x="8884023" y="452762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47AC0F-9D05-E619-7F0D-087E91F9AFAA}"/>
              </a:ext>
            </a:extLst>
          </p:cNvPr>
          <p:cNvSpPr/>
          <p:nvPr userDrawn="1"/>
        </p:nvSpPr>
        <p:spPr>
          <a:xfrm>
            <a:off x="609600" y="3308183"/>
            <a:ext cx="10972800" cy="96011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94286D-FD06-C46F-943B-FAF66A91F4BB}"/>
              </a:ext>
            </a:extLst>
          </p:cNvPr>
          <p:cNvSpPr/>
          <p:nvPr userDrawn="1"/>
        </p:nvSpPr>
        <p:spPr>
          <a:xfrm>
            <a:off x="10014858" y="3308183"/>
            <a:ext cx="1567543" cy="96011"/>
          </a:xfrm>
          <a:prstGeom prst="rect">
            <a:avLst/>
          </a:prstGeom>
          <a:solidFill>
            <a:srgbClr val="C8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8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75485" y="164791"/>
            <a:ext cx="11845364" cy="798631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4548" y="347325"/>
            <a:ext cx="1209203" cy="447691"/>
          </a:xfrm>
          <a:prstGeom prst="rect">
            <a:avLst/>
          </a:prstGeom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 bwMode="white">
          <a:xfrm>
            <a:off x="288001" y="213017"/>
            <a:ext cx="10076223" cy="697537"/>
          </a:xfrm>
        </p:spPr>
        <p:txBody>
          <a:bodyPr>
            <a:normAutofit/>
          </a:bodyPr>
          <a:lstStyle>
            <a:lvl1pPr>
              <a:defRPr sz="3200" b="1" i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ヘッダータイトル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FA7E4A-759E-189B-DDD3-7CDB4D6462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000" y="1151999"/>
            <a:ext cx="11328000" cy="5088000"/>
          </a:xfrm>
        </p:spPr>
        <p:txBody>
          <a:bodyPr lIns="0" tIns="0" rIns="0" bIns="0">
            <a:normAutofit/>
          </a:bodyPr>
          <a:lstStyle>
            <a:lvl1pPr>
              <a:defRPr sz="2400"/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68560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04">
          <p15:clr>
            <a:srgbClr val="FBAE40"/>
          </p15:clr>
        </p15:guide>
        <p15:guide id="4" pos="5556">
          <p15:clr>
            <a:srgbClr val="FBAE40"/>
          </p15:clr>
        </p15:guide>
        <p15:guide id="5" orient="horz" pos="295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Contents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75485" y="164791"/>
            <a:ext cx="11845364" cy="798631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</a:endParaRPr>
          </a:p>
        </p:txBody>
      </p:sp>
      <p:pic>
        <p:nvPicPr>
          <p:cNvPr id="17" name="図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4548" y="347325"/>
            <a:ext cx="1209203" cy="447691"/>
          </a:xfrm>
          <a:prstGeom prst="rect">
            <a:avLst/>
          </a:prstGeom>
        </p:spPr>
      </p:pic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 bwMode="white">
          <a:xfrm>
            <a:off x="288001" y="213017"/>
            <a:ext cx="10076223" cy="697537"/>
          </a:xfrm>
        </p:spPr>
        <p:txBody>
          <a:bodyPr>
            <a:normAutofit/>
          </a:bodyPr>
          <a:lstStyle>
            <a:lvl1pPr>
              <a:defRPr sz="3200" b="1" i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ヘッダータイトル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FA7E4A-759E-189B-DDD3-7CDB4D6462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000" y="1151999"/>
            <a:ext cx="11328000" cy="1440000"/>
          </a:xfrm>
        </p:spPr>
        <p:txBody>
          <a:bodyPr lIns="0" tIns="0" rIns="0" bIns="0">
            <a:normAutofit/>
          </a:bodyPr>
          <a:lstStyle>
            <a:lvl1pPr>
              <a:defRPr sz="2400"/>
            </a:lvl1pPr>
            <a:lvl2pPr>
              <a:defRPr>
                <a:latin typeface="+mj-lt"/>
              </a:defRPr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90043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04">
          <p15:clr>
            <a:srgbClr val="FBAE40"/>
          </p15:clr>
        </p15:guide>
        <p15:guide id="4" pos="5556">
          <p15:clr>
            <a:srgbClr val="FBAE40"/>
          </p15:clr>
        </p15:guide>
        <p15:guide id="5" orient="horz" pos="295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175485" y="164791"/>
            <a:ext cx="11845364" cy="798631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2400">
              <a:latin typeface="+mj-lt"/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4548" y="347325"/>
            <a:ext cx="1209203" cy="447691"/>
          </a:xfrm>
          <a:prstGeom prst="rect">
            <a:avLst/>
          </a:prstGeom>
        </p:spPr>
      </p:pic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 bwMode="white">
          <a:xfrm>
            <a:off x="288001" y="211861"/>
            <a:ext cx="10076223" cy="697537"/>
          </a:xfrm>
        </p:spPr>
        <p:txBody>
          <a:bodyPr>
            <a:normAutofit/>
          </a:bodyPr>
          <a:lstStyle>
            <a:lvl1pPr>
              <a:defRPr sz="3200" b="1" i="0"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ヘッダータイトル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55B711D5-8091-20EE-8FD6-41169C09BA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000" y="1200000"/>
            <a:ext cx="5376000" cy="5040000"/>
          </a:xfrm>
        </p:spPr>
        <p:txBody>
          <a:bodyPr lIns="0" tIns="0" rIns="0" bIns="0">
            <a:normAutofit/>
          </a:bodyPr>
          <a:lstStyle>
            <a:lvl1pPr>
              <a:defRPr sz="2400"/>
            </a:lvl1pPr>
            <a:lvl2pPr>
              <a:lnSpc>
                <a:spcPct val="120000"/>
              </a:lnSpc>
              <a:defRPr>
                <a:latin typeface="+mj-lt"/>
              </a:defRPr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コンテンツ プレースホルダー 3">
            <a:extLst>
              <a:ext uri="{FF2B5EF4-FFF2-40B4-BE49-F238E27FC236}">
                <a16:creationId xmlns:a16="http://schemas.microsoft.com/office/drawing/2014/main" id="{F556EBCC-EC7F-7605-44B1-3A6AB1E5D21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4000" y="1200000"/>
            <a:ext cx="5376000" cy="5040000"/>
          </a:xfrm>
        </p:spPr>
        <p:txBody>
          <a:bodyPr lIns="0" tIns="0" rIns="0" bIns="0">
            <a:normAutofit/>
          </a:bodyPr>
          <a:lstStyle>
            <a:lvl1pPr>
              <a:defRPr sz="2400"/>
            </a:lvl1pPr>
            <a:lvl2pPr>
              <a:lnSpc>
                <a:spcPct val="120000"/>
              </a:lnSpc>
              <a:defRPr>
                <a:latin typeface="+mj-lt"/>
              </a:defRPr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858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60868" y="237068"/>
            <a:ext cx="11520000" cy="67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Master title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452F72-6F99-2063-2704-1FF0A5779777}"/>
              </a:ext>
            </a:extLst>
          </p:cNvPr>
          <p:cNvSpPr txBox="1"/>
          <p:nvPr userDrawn="1"/>
        </p:nvSpPr>
        <p:spPr>
          <a:xfrm>
            <a:off x="11679834" y="6569199"/>
            <a:ext cx="534090" cy="310685"/>
          </a:xfrm>
          <a:prstGeom prst="rect">
            <a:avLst/>
          </a:prstGeom>
          <a:noFill/>
        </p:spPr>
        <p:txBody>
          <a:bodyPr wrap="none" lIns="120000" tIns="62400" rIns="120000" bIns="62400" rtlCol="0" anchor="ctr">
            <a:spAutoFit/>
          </a:bodyPr>
          <a:lstStyle/>
          <a:p>
            <a:pPr algn="r"/>
            <a:fld id="{E6CCD1F1-ACA8-4022-AD13-BC347897C9F3}" type="slidenum">
              <a:rPr kumimoji="1" lang="ja-JP" alt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pPr algn="r"/>
              <a:t>‹#›</a:t>
            </a:fld>
            <a:endParaRPr kumimoji="1"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D86CE8-8BCC-A32F-ABF1-047A7CB77A22}"/>
              </a:ext>
            </a:extLst>
          </p:cNvPr>
          <p:cNvSpPr txBox="1"/>
          <p:nvPr userDrawn="1"/>
        </p:nvSpPr>
        <p:spPr>
          <a:xfrm>
            <a:off x="9894782" y="6606841"/>
            <a:ext cx="1904658" cy="269584"/>
          </a:xfrm>
          <a:prstGeom prst="rect">
            <a:avLst/>
          </a:prstGeom>
          <a:noFill/>
        </p:spPr>
        <p:txBody>
          <a:bodyPr wrap="none" lIns="120000" tIns="62400" rIns="120000" bIns="62400" rtlCol="0" anchor="ctr">
            <a:spAutoFit/>
          </a:bodyPr>
          <a:lstStyle/>
          <a:p>
            <a:pPr algn="r" defTabSz="457189"/>
            <a:r>
              <a:rPr kumimoji="0" lang="en-US" altLang="zh-TW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AGC Display Glass Taiwan Inc.</a:t>
            </a:r>
            <a:endParaRPr kumimoji="0" lang="zh-TW" altLang="en-US" sz="933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FF0D60C-E6CB-98EE-E6FE-63E1CC37D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40" y="1089024"/>
            <a:ext cx="11846400" cy="5416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DDDE9C-E122-0EA3-1DB4-76F8582853EF}"/>
              </a:ext>
            </a:extLst>
          </p:cNvPr>
          <p:cNvGrpSpPr/>
          <p:nvPr userDrawn="1"/>
        </p:nvGrpSpPr>
        <p:grpSpPr>
          <a:xfrm>
            <a:off x="176842" y="6522748"/>
            <a:ext cx="2790476" cy="332827"/>
            <a:chOff x="207659" y="6360799"/>
            <a:chExt cx="4109149" cy="49010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FE4A7F2-EC94-A695-C096-B1A6CB806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l="7804" t="3868" r="5953" b="30229"/>
            <a:stretch/>
          </p:blipFill>
          <p:spPr>
            <a:xfrm>
              <a:off x="207659" y="6360799"/>
              <a:ext cx="1340793" cy="472979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9A23CDB-BC26-9C6F-1410-FA5FAA6EA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b="28353"/>
            <a:stretch/>
          </p:blipFill>
          <p:spPr>
            <a:xfrm>
              <a:off x="1454545" y="6406632"/>
              <a:ext cx="2862263" cy="444275"/>
            </a:xfrm>
            <a:prstGeom prst="rect">
              <a:avLst/>
            </a:prstGeom>
          </p:spPr>
        </p:pic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2616233-F574-CB76-3308-CA2362270DE2}"/>
              </a:ext>
            </a:extLst>
          </p:cNvPr>
          <p:cNvSpPr txBox="1"/>
          <p:nvPr userDrawn="1"/>
        </p:nvSpPr>
        <p:spPr>
          <a:xfrm>
            <a:off x="5134840" y="6622772"/>
            <a:ext cx="1922321" cy="2358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sz="933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AGC Group Internal Use Only 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6DE9AF1-E1BD-0128-3B75-E4575E66EBB3}"/>
              </a:ext>
            </a:extLst>
          </p:cNvPr>
          <p:cNvCxnSpPr>
            <a:cxnSpLocks/>
          </p:cNvCxnSpPr>
          <p:nvPr userDrawn="1"/>
        </p:nvCxnSpPr>
        <p:spPr>
          <a:xfrm>
            <a:off x="176840" y="6548487"/>
            <a:ext cx="1181642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1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8" r:id="rId2"/>
    <p:sldLayoutId id="2147483689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5" r:id="rId17"/>
    <p:sldLayoutId id="2147483706" r:id="rId18"/>
    <p:sldLayoutId id="2147483707" r:id="rId19"/>
    <p:sldLayoutId id="2147483711" r:id="rId20"/>
    <p:sldLayoutId id="2147483712" r:id="rId21"/>
    <p:sldLayoutId id="2147483713" r:id="rId22"/>
    <p:sldLayoutId id="2147483714" r:id="rId23"/>
  </p:sldLayoutIdLst>
  <p:hf hdr="0"/>
  <p:txStyles>
    <p:titleStyle>
      <a:lvl1pPr algn="l" defTabSz="609585" rtl="0" eaLnBrk="1" latinLnBrk="0" hangingPunct="1">
        <a:spcBef>
          <a:spcPct val="0"/>
        </a:spcBef>
        <a:buNone/>
        <a:defRPr kumimoji="1" sz="3200" b="1" i="0" kern="1200" baseline="0">
          <a:solidFill>
            <a:schemeClr val="bg1"/>
          </a:solidFill>
          <a:latin typeface="+mj-lt"/>
          <a:ea typeface="Meiryo" charset="-128"/>
          <a:cs typeface="Meiryo" charset="-128"/>
        </a:defRPr>
      </a:lvl1pPr>
    </p:titleStyle>
    <p:bodyStyle>
      <a:lvl1pPr marL="335992" indent="-335992" algn="l" defTabSz="609585" rtl="0" eaLnBrk="1" latinLnBrk="0" hangingPunct="1">
        <a:spcBef>
          <a:spcPts val="600"/>
        </a:spcBef>
        <a:buClr>
          <a:srgbClr val="001F6B"/>
        </a:buClr>
        <a:buSzPct val="80000"/>
        <a:buFont typeface="Wingdings" panose="05000000000000000000" pitchFamily="2" charset="2"/>
        <a:buChar char="n"/>
        <a:defRPr kumimoji="1" sz="2667" b="0" i="0" kern="1200" baseline="0">
          <a:solidFill>
            <a:srgbClr val="404040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1pPr>
      <a:lvl2pPr marL="815980" indent="-335992" algn="l" defTabSz="609585" rtl="0" eaLnBrk="1" latinLnBrk="0" hangingPunct="1">
        <a:spcBef>
          <a:spcPts val="600"/>
        </a:spcBef>
        <a:buClr>
          <a:srgbClr val="C8003C"/>
        </a:buClr>
        <a:buSzPct val="80000"/>
        <a:buFont typeface="Wingdings" panose="05000000000000000000" pitchFamily="2" charset="2"/>
        <a:buChar char="l"/>
        <a:defRPr kumimoji="1" sz="2400" b="0" i="0" kern="1200" baseline="0">
          <a:solidFill>
            <a:srgbClr val="404040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2pPr>
      <a:lvl3pPr marL="1295968" indent="-335992" algn="l" defTabSz="609585" rtl="0" eaLnBrk="1" latinLnBrk="0" hangingPunct="1">
        <a:spcBef>
          <a:spcPts val="600"/>
        </a:spcBef>
        <a:buClr>
          <a:srgbClr val="001F6B"/>
        </a:buClr>
        <a:buSzPct val="80000"/>
        <a:buFont typeface="Meiryo UI" panose="020B0604030504040204" pitchFamily="50" charset="-128"/>
        <a:buChar char="━"/>
        <a:defRPr kumimoji="1" sz="2133" b="0" i="0" kern="1200" baseline="0">
          <a:solidFill>
            <a:srgbClr val="404040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3pPr>
      <a:lvl4pPr marL="1775956" indent="-335992" algn="l" defTabSz="609585" rtl="0" eaLnBrk="1" latinLnBrk="0" hangingPunct="1">
        <a:spcBef>
          <a:spcPts val="600"/>
        </a:spcBef>
        <a:buClr>
          <a:srgbClr val="001F6B"/>
        </a:buClr>
        <a:buSzPct val="80000"/>
        <a:buFont typeface="Wingdings" panose="05000000000000000000" pitchFamily="2" charset="2"/>
        <a:buChar char="u"/>
        <a:defRPr kumimoji="1" sz="1867" b="0" i="0" kern="1200" baseline="0">
          <a:solidFill>
            <a:srgbClr val="404040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4pPr>
      <a:lvl5pPr marL="2063948" indent="-191995" algn="l" defTabSz="609585" rtl="0" eaLnBrk="1" latinLnBrk="0" hangingPunct="1">
        <a:spcBef>
          <a:spcPts val="600"/>
        </a:spcBef>
        <a:buClr>
          <a:srgbClr val="001F6B"/>
        </a:buClr>
        <a:buSzPct val="80000"/>
        <a:buFont typeface="Arial" panose="020B0604020202020204" pitchFamily="34" charset="0"/>
        <a:buChar char="•"/>
        <a:defRPr kumimoji="1" sz="1600" b="0" i="0" kern="1200" baseline="0">
          <a:solidFill>
            <a:srgbClr val="404040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0958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20" userDrawn="1">
          <p15:clr>
            <a:srgbClr val="F26B43"/>
          </p15:clr>
        </p15:guide>
        <p15:guide id="2" pos="2547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5133" userDrawn="1">
          <p15:clr>
            <a:srgbClr val="F26B43"/>
          </p15:clr>
        </p15:guide>
        <p15:guide id="5" orient="horz" pos="2958">
          <p15:clr>
            <a:srgbClr val="F26B43"/>
          </p15:clr>
        </p15:guide>
        <p15:guide id="6" pos="7491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字幕 2">
            <a:extLst>
              <a:ext uri="{FF2B5EF4-FFF2-40B4-BE49-F238E27FC236}">
                <a16:creationId xmlns:a16="http://schemas.microsoft.com/office/drawing/2014/main" id="{5BC215E4-90CF-C487-2D41-BE6D410CABA2}"/>
              </a:ext>
            </a:extLst>
          </p:cNvPr>
          <p:cNvSpPr txBox="1">
            <a:spLocks/>
          </p:cNvSpPr>
          <p:nvPr/>
        </p:nvSpPr>
        <p:spPr bwMode="white">
          <a:xfrm>
            <a:off x="526869" y="364762"/>
            <a:ext cx="3666966" cy="40011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defPPr>
              <a:defRPr lang="ja-JP"/>
            </a:defPPr>
            <a:lvl1pPr marL="0" indent="0" algn="l" defTabSz="457200" rtl="0" eaLnBrk="1" latinLnBrk="0" hangingPunct="1">
              <a:spcBef>
                <a:spcPts val="450"/>
              </a:spcBef>
              <a:buClr>
                <a:srgbClr val="001F6B"/>
              </a:buClr>
              <a:buSzPct val="80000"/>
              <a:buFont typeface="Wingdings" panose="05000000000000000000" pitchFamily="2" charset="2"/>
              <a:buNone/>
              <a:defRPr kumimoji="1" sz="2400" b="0" i="0" kern="1200" baseline="0">
                <a:solidFill>
                  <a:schemeClr val="bg1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 defTabSz="457200" rtl="0" eaLnBrk="1" latinLnBrk="0" hangingPunct="1">
              <a:spcBef>
                <a:spcPts val="450"/>
              </a:spcBef>
              <a:buClr>
                <a:srgbClr val="C8003C"/>
              </a:buClr>
              <a:buSzPct val="80000"/>
              <a:buFont typeface="Wingdings" panose="05000000000000000000" pitchFamily="2" charset="2"/>
              <a:buNone/>
              <a:defRPr kumimoji="1" sz="1800" b="0" i="0" kern="1200" baseline="0">
                <a:solidFill>
                  <a:schemeClr val="tx1">
                    <a:tint val="7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914400" indent="0" algn="ctr" defTabSz="457200" rtl="0" eaLnBrk="1" latinLnBrk="0" hangingPunct="1">
              <a:spcBef>
                <a:spcPts val="450"/>
              </a:spcBef>
              <a:buClr>
                <a:srgbClr val="001F6B"/>
              </a:buClr>
              <a:buSzPct val="80000"/>
              <a:buFont typeface="Meiryo UI" panose="020B0604030504040204" pitchFamily="50" charset="-128"/>
              <a:buNone/>
              <a:defRPr kumimoji="1" sz="1600" b="0" i="0" kern="1200" baseline="0">
                <a:solidFill>
                  <a:schemeClr val="tx1">
                    <a:tint val="7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371600" indent="0" algn="ctr" defTabSz="457200" rtl="0" eaLnBrk="1" latinLnBrk="0" hangingPunct="1">
              <a:spcBef>
                <a:spcPts val="450"/>
              </a:spcBef>
              <a:buClr>
                <a:srgbClr val="001F6B"/>
              </a:buClr>
              <a:buSzPct val="80000"/>
              <a:buFont typeface="Wingdings" panose="05000000000000000000" pitchFamily="2" charset="2"/>
              <a:buNone/>
              <a:defRPr kumimoji="1" sz="1400" b="0" i="0" kern="1200" baseline="0">
                <a:solidFill>
                  <a:schemeClr val="tx1">
                    <a:tint val="7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828800" indent="0" algn="ctr" defTabSz="457200" rtl="0" eaLnBrk="1" latinLnBrk="0" hangingPunct="1">
              <a:spcBef>
                <a:spcPts val="450"/>
              </a:spcBef>
              <a:buClr>
                <a:srgbClr val="001F6B"/>
              </a:buClr>
              <a:buSzPct val="80000"/>
              <a:buFont typeface="Arial" panose="020B0604020202020204" pitchFamily="34" charset="0"/>
              <a:buNone/>
              <a:defRPr kumimoji="1" sz="1200" b="0" i="0" kern="1200" baseline="0">
                <a:solidFill>
                  <a:schemeClr val="tx1">
                    <a:tint val="75000"/>
                  </a:schemeClr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2025</a:t>
            </a: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年</a:t>
            </a:r>
            <a:r>
              <a:rPr lang="en-US" altLang="ja-JP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PEGAS@s </a:t>
            </a: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改善テーマ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F314710-319B-D771-8403-3F8331845CB8}"/>
              </a:ext>
            </a:extLst>
          </p:cNvPr>
          <p:cNvGrpSpPr/>
          <p:nvPr/>
        </p:nvGrpSpPr>
        <p:grpSpPr>
          <a:xfrm>
            <a:off x="3499135" y="1337710"/>
            <a:ext cx="5193729" cy="1967800"/>
            <a:chOff x="3499135" y="1337710"/>
            <a:chExt cx="5193729" cy="1967800"/>
          </a:xfrm>
        </p:grpSpPr>
        <p:sp>
          <p:nvSpPr>
            <p:cNvPr id="6" name="字幕 2">
              <a:extLst>
                <a:ext uri="{FF2B5EF4-FFF2-40B4-BE49-F238E27FC236}">
                  <a16:creationId xmlns:a16="http://schemas.microsoft.com/office/drawing/2014/main" id="{D3DA14A8-4E46-2422-BB92-3C0B2D0CBEAA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3591148" y="1337710"/>
              <a:ext cx="5009705" cy="101566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>
              <a:defPPr>
                <a:defRPr lang="ja-JP"/>
              </a:defPPr>
              <a:lvl1pPr marL="0" indent="0" algn="l" defTabSz="457200" rtl="0" eaLnBrk="1" latinLnBrk="0" hangingPunct="1">
                <a:spcBef>
                  <a:spcPts val="450"/>
                </a:spcBef>
                <a:buClr>
                  <a:srgbClr val="001F6B"/>
                </a:buClr>
                <a:buSzPct val="80000"/>
                <a:buFont typeface="Wingdings" panose="05000000000000000000" pitchFamily="2" charset="2"/>
                <a:buNone/>
                <a:defRPr kumimoji="1" sz="2400" b="0" i="0" kern="1200" baseline="0">
                  <a:solidFill>
                    <a:schemeClr val="bg1"/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457200" indent="0" algn="ctr" defTabSz="457200" rtl="0" eaLnBrk="1" latinLnBrk="0" hangingPunct="1">
                <a:spcBef>
                  <a:spcPts val="450"/>
                </a:spcBef>
                <a:buClr>
                  <a:srgbClr val="C8003C"/>
                </a:buClr>
                <a:buSzPct val="80000"/>
                <a:buFont typeface="Wingdings" panose="05000000000000000000" pitchFamily="2" charset="2"/>
                <a:buNone/>
                <a:defRPr kumimoji="1" sz="1800" b="0" i="0" kern="1200" baseline="0">
                  <a:solidFill>
                    <a:schemeClr val="tx1">
                      <a:tint val="75000"/>
                    </a:schemeClr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914400" indent="0" algn="ctr" defTabSz="457200" rtl="0" eaLnBrk="1" latinLnBrk="0" hangingPunct="1">
                <a:spcBef>
                  <a:spcPts val="450"/>
                </a:spcBef>
                <a:buClr>
                  <a:srgbClr val="001F6B"/>
                </a:buClr>
                <a:buSzPct val="80000"/>
                <a:buFont typeface="Meiryo UI" panose="020B0604030504040204" pitchFamily="50" charset="-128"/>
                <a:buNone/>
                <a:defRPr kumimoji="1" sz="1600" b="0" i="0" kern="1200" baseline="0">
                  <a:solidFill>
                    <a:schemeClr val="tx1">
                      <a:tint val="75000"/>
                    </a:schemeClr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371600" indent="0" algn="ctr" defTabSz="457200" rtl="0" eaLnBrk="1" latinLnBrk="0" hangingPunct="1">
                <a:spcBef>
                  <a:spcPts val="450"/>
                </a:spcBef>
                <a:buClr>
                  <a:srgbClr val="001F6B"/>
                </a:buClr>
                <a:buSzPct val="80000"/>
                <a:buFont typeface="Wingdings" panose="05000000000000000000" pitchFamily="2" charset="2"/>
                <a:buNone/>
                <a:defRPr kumimoji="1" sz="1400" b="0" i="0" kern="1200" baseline="0">
                  <a:solidFill>
                    <a:schemeClr val="tx1">
                      <a:tint val="75000"/>
                    </a:schemeClr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1828800" indent="0" algn="ctr" defTabSz="457200" rtl="0" eaLnBrk="1" latinLnBrk="0" hangingPunct="1">
                <a:spcBef>
                  <a:spcPts val="450"/>
                </a:spcBef>
                <a:buClr>
                  <a:srgbClr val="001F6B"/>
                </a:buClr>
                <a:buSzPct val="80000"/>
                <a:buFont typeface="Arial" panose="020B0604020202020204" pitchFamily="34" charset="0"/>
                <a:buNone/>
                <a:defRPr kumimoji="1" sz="1200" b="0" i="0" kern="1200" baseline="0">
                  <a:solidFill>
                    <a:schemeClr val="tx1">
                      <a:tint val="75000"/>
                    </a:schemeClr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6000" b="1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EF</a:t>
              </a:r>
              <a:r>
                <a:rPr lang="zh-TW" altLang="en-US" sz="6000" b="1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包裝超薄板</a:t>
              </a:r>
            </a:p>
          </p:txBody>
        </p:sp>
        <p:sp>
          <p:nvSpPr>
            <p:cNvPr id="11" name="字幕 2">
              <a:extLst>
                <a:ext uri="{FF2B5EF4-FFF2-40B4-BE49-F238E27FC236}">
                  <a16:creationId xmlns:a16="http://schemas.microsoft.com/office/drawing/2014/main" id="{ADBA30DE-5DB0-D7E9-1718-953331EE9BED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3499135" y="2289847"/>
              <a:ext cx="5193729" cy="101566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spAutoFit/>
            </a:bodyPr>
            <a:lstStyle>
              <a:defPPr>
                <a:defRPr lang="ja-JP"/>
              </a:defPPr>
              <a:lvl1pPr marL="0" indent="0" algn="l" defTabSz="457200" rtl="0" eaLnBrk="1" latinLnBrk="0" hangingPunct="1">
                <a:spcBef>
                  <a:spcPts val="450"/>
                </a:spcBef>
                <a:buClr>
                  <a:srgbClr val="001F6B"/>
                </a:buClr>
                <a:buSzPct val="80000"/>
                <a:buFont typeface="Wingdings" panose="05000000000000000000" pitchFamily="2" charset="2"/>
                <a:buNone/>
                <a:defRPr kumimoji="1" sz="2400" b="0" i="0" kern="1200" baseline="0">
                  <a:solidFill>
                    <a:schemeClr val="bg1"/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  <a:lvl2pPr marL="457200" indent="0" algn="ctr" defTabSz="457200" rtl="0" eaLnBrk="1" latinLnBrk="0" hangingPunct="1">
                <a:spcBef>
                  <a:spcPts val="450"/>
                </a:spcBef>
                <a:buClr>
                  <a:srgbClr val="C8003C"/>
                </a:buClr>
                <a:buSzPct val="80000"/>
                <a:buFont typeface="Wingdings" panose="05000000000000000000" pitchFamily="2" charset="2"/>
                <a:buNone/>
                <a:defRPr kumimoji="1" sz="1800" b="0" i="0" kern="1200" baseline="0">
                  <a:solidFill>
                    <a:schemeClr val="tx1">
                      <a:tint val="75000"/>
                    </a:schemeClr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2pPr>
              <a:lvl3pPr marL="914400" indent="0" algn="ctr" defTabSz="457200" rtl="0" eaLnBrk="1" latinLnBrk="0" hangingPunct="1">
                <a:spcBef>
                  <a:spcPts val="450"/>
                </a:spcBef>
                <a:buClr>
                  <a:srgbClr val="001F6B"/>
                </a:buClr>
                <a:buSzPct val="80000"/>
                <a:buFont typeface="Meiryo UI" panose="020B0604030504040204" pitchFamily="50" charset="-128"/>
                <a:buNone/>
                <a:defRPr kumimoji="1" sz="1600" b="0" i="0" kern="1200" baseline="0">
                  <a:solidFill>
                    <a:schemeClr val="tx1">
                      <a:tint val="75000"/>
                    </a:schemeClr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3pPr>
              <a:lvl4pPr marL="1371600" indent="0" algn="ctr" defTabSz="457200" rtl="0" eaLnBrk="1" latinLnBrk="0" hangingPunct="1">
                <a:spcBef>
                  <a:spcPts val="450"/>
                </a:spcBef>
                <a:buClr>
                  <a:srgbClr val="001F6B"/>
                </a:buClr>
                <a:buSzPct val="80000"/>
                <a:buFont typeface="Wingdings" panose="05000000000000000000" pitchFamily="2" charset="2"/>
                <a:buNone/>
                <a:defRPr kumimoji="1" sz="1400" b="0" i="0" kern="1200" baseline="0">
                  <a:solidFill>
                    <a:schemeClr val="tx1">
                      <a:tint val="75000"/>
                    </a:schemeClr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4pPr>
              <a:lvl5pPr marL="1828800" indent="0" algn="ctr" defTabSz="457200" rtl="0" eaLnBrk="1" latinLnBrk="0" hangingPunct="1">
                <a:spcBef>
                  <a:spcPts val="450"/>
                </a:spcBef>
                <a:buClr>
                  <a:srgbClr val="001F6B"/>
                </a:buClr>
                <a:buSzPct val="80000"/>
                <a:buFont typeface="Arial" panose="020B0604020202020204" pitchFamily="34" charset="0"/>
                <a:buNone/>
                <a:defRPr kumimoji="1" sz="1200" b="0" i="0" kern="1200" baseline="0">
                  <a:solidFill>
                    <a:schemeClr val="tx1">
                      <a:tint val="75000"/>
                    </a:schemeClr>
                  </a:solidFill>
                  <a:latin typeface="+mj-lt"/>
                  <a:ea typeface="Meiryo UI" panose="020B0604030504040204" pitchFamily="50" charset="-128"/>
                  <a:cs typeface="Meiryo UI" panose="020B0604030504040204" pitchFamily="50" charset="-128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kumimoji="1"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6000" b="1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DX</a:t>
              </a:r>
              <a:r>
                <a:rPr lang="zh-TW" altLang="en-US" sz="6000" b="1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應用省人化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2C5DD8D-F683-27F5-F481-D58CDDBD9E09}"/>
              </a:ext>
            </a:extLst>
          </p:cNvPr>
          <p:cNvGrpSpPr/>
          <p:nvPr/>
        </p:nvGrpSpPr>
        <p:grpSpPr>
          <a:xfrm>
            <a:off x="526869" y="3710364"/>
            <a:ext cx="4220569" cy="2046526"/>
            <a:chOff x="526869" y="3710364"/>
            <a:chExt cx="4220569" cy="2046526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0C9AE88-52C3-AFB7-F58C-3FEA8A07E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23" y="4109797"/>
              <a:ext cx="42146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共通單位</a:t>
              </a:r>
              <a:r>
                <a:rPr kumimoji="0" lang="ja-JP" altLang="en-US" sz="1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：生產推進課、電氣技術課</a:t>
              </a: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6D076C77-B88A-4EDF-493B-C02DB4CCE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23" y="4501568"/>
              <a:ext cx="23407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</a:pP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指</a:t>
              </a: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8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導</a:t>
              </a: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8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者</a:t>
              </a:r>
              <a:r>
                <a:rPr kumimoji="0" lang="ja-JP" altLang="en-US" sz="6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：李 炳興</a:t>
              </a:r>
              <a:endParaRPr kumimoji="0" lang="en-US" altLang="zh-TW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52F7524-E9F3-C9C0-C6B9-F5490FED9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69" y="5356780"/>
              <a:ext cx="23567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</a:pP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メ</a:t>
              </a:r>
              <a:r>
                <a:rPr kumimoji="0" lang="zh-TW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ン</a:t>
              </a:r>
              <a:r>
                <a:rPr kumimoji="0" lang="zh-TW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バ</a:t>
              </a:r>
              <a:r>
                <a:rPr kumimoji="0" lang="zh-TW" altLang="en-US" sz="12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ー</a:t>
              </a:r>
              <a:r>
                <a:rPr kumimoji="0" lang="ja-JP" altLang="en-US" sz="1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：王 文佑</a:t>
              </a:r>
              <a:endParaRPr kumimoji="0" lang="en-US" altLang="zh-TW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0CFBCC41-F387-14A9-7E2A-3C465D7FE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69" y="4930762"/>
              <a:ext cx="23471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</a:pP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リ</a:t>
              </a:r>
              <a:r>
                <a:rPr kumimoji="0" lang="zh-TW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ー</a:t>
              </a:r>
              <a:r>
                <a:rPr kumimoji="0" lang="zh-TW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ダ</a:t>
              </a:r>
              <a:r>
                <a:rPr kumimoji="0" lang="zh-TW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ー</a:t>
              </a:r>
              <a:r>
                <a:rPr kumimoji="0" lang="ja-JP" altLang="en-US" sz="400" b="1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：王 俊淵</a:t>
              </a:r>
              <a:endParaRPr kumimoji="0" lang="en-US" altLang="zh-TW" sz="2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0910DA6C-B97A-58F8-EFA7-B90B09AEA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23" y="3710364"/>
              <a:ext cx="38988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None/>
              </a:pP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部</a:t>
              </a: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　</a:t>
              </a:r>
              <a:r>
                <a:rPr kumimoji="0" lang="zh-TW" altLang="en-US" sz="1400" b="1" dirty="0">
                  <a:solidFill>
                    <a:schemeClr val="bg1"/>
                  </a:solidFill>
                  <a:latin typeface="+mn-ea"/>
                  <a:ea typeface="+mn-ea"/>
                </a:rPr>
                <a:t>   </a:t>
              </a: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  </a:t>
              </a:r>
              <a:r>
                <a:rPr kumimoji="0" lang="ja-JP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門</a:t>
              </a:r>
              <a:r>
                <a:rPr kumimoji="0" lang="zh-TW" altLang="en-US" sz="2000" b="1" dirty="0">
                  <a:solidFill>
                    <a:schemeClr val="bg1"/>
                  </a:solidFill>
                  <a:latin typeface="+mn-ea"/>
                  <a:ea typeface="+mn-ea"/>
                </a:rPr>
                <a:t>：製一部 素材製造二課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15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4B133-DC28-F5AD-97BA-7181FD0283A8}"/>
              </a:ext>
            </a:extLst>
          </p:cNvPr>
          <p:cNvSpPr txBox="1">
            <a:spLocks/>
          </p:cNvSpPr>
          <p:nvPr/>
        </p:nvSpPr>
        <p:spPr>
          <a:xfrm>
            <a:off x="241554" y="291213"/>
            <a:ext cx="2016899" cy="53553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ja-JP" altLang="en-US" sz="3200" b="1" dirty="0">
                <a:solidFill>
                  <a:schemeClr val="bg1"/>
                </a:solidFill>
                <a:latin typeface="+mn-ea"/>
                <a:ea typeface="+mn-ea"/>
              </a:rPr>
              <a:t>テーマ背景</a:t>
            </a:r>
          </a:p>
        </p:txBody>
      </p:sp>
      <p:sp>
        <p:nvSpPr>
          <p:cNvPr id="3" name="テキスト ボックス 25">
            <a:extLst>
              <a:ext uri="{FF2B5EF4-FFF2-40B4-BE49-F238E27FC236}">
                <a16:creationId xmlns:a16="http://schemas.microsoft.com/office/drawing/2014/main" id="{47B47565-E30E-61B4-0D52-BBB5147BFBBB}"/>
              </a:ext>
            </a:extLst>
          </p:cNvPr>
          <p:cNvSpPr txBox="1"/>
          <p:nvPr/>
        </p:nvSpPr>
        <p:spPr>
          <a:xfrm>
            <a:off x="344131" y="1001622"/>
            <a:ext cx="59876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① </a:t>
            </a:r>
            <a: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2021</a:t>
            </a:r>
            <a:r>
              <a:rPr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年から薄板の需要が大幅に増加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　 </a:t>
            </a:r>
            <a:r>
              <a:rPr kumimoji="1" lang="zh-TW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zh-TW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20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23</a:t>
            </a:r>
            <a:r>
              <a:rPr kumimoji="1"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年は</a:t>
            </a:r>
            <a:r>
              <a:rPr kumimoji="1" lang="en-US" altLang="zh-TW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20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22</a:t>
            </a:r>
            <a:r>
              <a:rPr kumimoji="1"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年比で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35%</a:t>
            </a:r>
            <a:r>
              <a:rPr kumimoji="1"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増、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0.15t</a:t>
            </a:r>
            <a:r>
              <a:rPr kumimoji="1" lang="ja-JP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比率も増加</a:t>
            </a:r>
            <a:endParaRPr kumimoji="1"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27">
            <a:extLst>
              <a:ext uri="{FF2B5EF4-FFF2-40B4-BE49-F238E27FC236}">
                <a16:creationId xmlns:a16="http://schemas.microsoft.com/office/drawing/2014/main" id="{8CBEEC7C-6DCD-C0B6-DCA0-7A3DCDA07089}"/>
              </a:ext>
            </a:extLst>
          </p:cNvPr>
          <p:cNvSpPr txBox="1"/>
          <p:nvPr/>
        </p:nvSpPr>
        <p:spPr>
          <a:xfrm>
            <a:off x="385900" y="5961674"/>
            <a:ext cx="807625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◆</a:t>
            </a:r>
            <a:r>
              <a:rPr kumimoji="1" lang="zh-TW" altLang="en-US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2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お客様需要に対応するための生産性向上＆超薄板収益改善</a:t>
            </a:r>
            <a:endParaRPr kumimoji="1" lang="en-US" altLang="ja-JP" sz="24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D5AE9B-C690-185B-B68F-892C7F7F2C1E}"/>
              </a:ext>
            </a:extLst>
          </p:cNvPr>
          <p:cNvSpPr/>
          <p:nvPr/>
        </p:nvSpPr>
        <p:spPr>
          <a:xfrm>
            <a:off x="6867939" y="1002140"/>
            <a:ext cx="4971612" cy="776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② 薄板供給　</a:t>
            </a:r>
            <a:r>
              <a:rPr lang="en-US" altLang="ja-JP" sz="2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BCP</a:t>
            </a:r>
            <a:r>
              <a:rPr lang="ja-JP" altLang="en-US" sz="2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の観点</a:t>
            </a:r>
          </a:p>
          <a:p>
            <a:r>
              <a:rPr lang="zh-TW" altLang="en-US" sz="2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  </a:t>
            </a:r>
            <a:r>
              <a:rPr lang="en-US" altLang="ja-JP" sz="2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2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号窯のみの供給→２窯供給体制</a:t>
            </a:r>
            <a:endParaRPr lang="zh-TW" altLang="en-US" sz="20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1">
            <a:extLst>
              <a:ext uri="{FF2B5EF4-FFF2-40B4-BE49-F238E27FC236}">
                <a16:creationId xmlns:a16="http://schemas.microsoft.com/office/drawing/2014/main" id="{F0DA3958-AE49-3817-0D02-753E01C7CDE4}"/>
              </a:ext>
            </a:extLst>
          </p:cNvPr>
          <p:cNvSpPr txBox="1"/>
          <p:nvPr/>
        </p:nvSpPr>
        <p:spPr>
          <a:xfrm>
            <a:off x="6526656" y="4551929"/>
            <a:ext cx="344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kumimoji="1"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超薄板のみ</a:t>
            </a:r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窯供給であった</a:t>
            </a:r>
          </a:p>
        </p:txBody>
      </p:sp>
      <p:sp>
        <p:nvSpPr>
          <p:cNvPr id="10" name="テキスト ボックス 6">
            <a:extLst>
              <a:ext uri="{FF2B5EF4-FFF2-40B4-BE49-F238E27FC236}">
                <a16:creationId xmlns:a16="http://schemas.microsoft.com/office/drawing/2014/main" id="{0BE68227-492F-8A5A-EF47-FAFFEC8895DC}"/>
              </a:ext>
            </a:extLst>
          </p:cNvPr>
          <p:cNvSpPr txBox="1"/>
          <p:nvPr/>
        </p:nvSpPr>
        <p:spPr>
          <a:xfrm>
            <a:off x="6526656" y="4896321"/>
            <a:ext cx="574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r>
              <a:rPr kumimoji="1"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号窯で供給可能になれば</a:t>
            </a:r>
            <a:r>
              <a:rPr kumimoji="1"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号窯の無駄な素地替え不要</a:t>
            </a:r>
          </a:p>
        </p:txBody>
      </p:sp>
      <p:sp>
        <p:nvSpPr>
          <p:cNvPr id="11" name="テキスト ボックス 8">
            <a:extLst>
              <a:ext uri="{FF2B5EF4-FFF2-40B4-BE49-F238E27FC236}">
                <a16:creationId xmlns:a16="http://schemas.microsoft.com/office/drawing/2014/main" id="{E68B7C95-FD09-9EAC-05B2-7BEF7E8EC003}"/>
              </a:ext>
            </a:extLst>
          </p:cNvPr>
          <p:cNvSpPr txBox="1"/>
          <p:nvPr/>
        </p:nvSpPr>
        <p:spPr>
          <a:xfrm>
            <a:off x="385900" y="5450043"/>
            <a:ext cx="85154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◆</a:t>
            </a:r>
            <a:r>
              <a:rPr kumimoji="1" lang="zh-TW" altLang="en-US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2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大型窯</a:t>
            </a:r>
            <a:r>
              <a:rPr kumimoji="1" lang="en-US" altLang="ja-JP" sz="2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(4</a:t>
            </a:r>
            <a:r>
              <a:rPr kumimoji="1" lang="ja-JP" altLang="en-US" sz="2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号窯</a:t>
            </a:r>
            <a:r>
              <a:rPr kumimoji="1" lang="en-US" altLang="ja-JP" sz="2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kumimoji="1" lang="ja-JP" altLang="en-US" sz="2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での超薄板生産技術の確立と、安定生産の実現</a:t>
            </a:r>
            <a:endParaRPr kumimoji="1" lang="en-US" altLang="ja-JP" sz="24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8AEF8B8-C9C0-8691-9B63-F8F8FCEB8E36}"/>
              </a:ext>
            </a:extLst>
          </p:cNvPr>
          <p:cNvGrpSpPr/>
          <p:nvPr/>
        </p:nvGrpSpPr>
        <p:grpSpPr>
          <a:xfrm>
            <a:off x="402354" y="1705391"/>
            <a:ext cx="6057394" cy="3700297"/>
            <a:chOff x="402354" y="1705391"/>
            <a:chExt cx="6057394" cy="3700297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B1A2E0C-B7CA-AD41-F795-5D97EB93B158}"/>
                </a:ext>
              </a:extLst>
            </p:cNvPr>
            <p:cNvGrpSpPr/>
            <p:nvPr/>
          </p:nvGrpSpPr>
          <p:grpSpPr>
            <a:xfrm>
              <a:off x="714375" y="1948383"/>
              <a:ext cx="5436000" cy="2438563"/>
              <a:chOff x="714375" y="1948383"/>
              <a:chExt cx="5436000" cy="2438563"/>
            </a:xfrm>
          </p:grpSpPr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D57AA471-6304-E3C3-7783-865150410BCF}"/>
                  </a:ext>
                </a:extLst>
              </p:cNvPr>
              <p:cNvCxnSpPr/>
              <p:nvPr/>
            </p:nvCxnSpPr>
            <p:spPr>
              <a:xfrm>
                <a:off x="714375" y="4386946"/>
                <a:ext cx="5436000" cy="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25495747-C7E7-9003-DB8C-8C980C83AE6B}"/>
                  </a:ext>
                </a:extLst>
              </p:cNvPr>
              <p:cNvCxnSpPr/>
              <p:nvPr/>
            </p:nvCxnSpPr>
            <p:spPr>
              <a:xfrm>
                <a:off x="714375" y="3775107"/>
                <a:ext cx="5436000" cy="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90A5A75E-C083-A0E6-A3FD-7E9B25540572}"/>
                  </a:ext>
                </a:extLst>
              </p:cNvPr>
              <p:cNvCxnSpPr/>
              <p:nvPr/>
            </p:nvCxnSpPr>
            <p:spPr>
              <a:xfrm>
                <a:off x="714375" y="3176172"/>
                <a:ext cx="5436000" cy="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209F3B8-2BD9-5A3A-A72B-79ADAC8181B1}"/>
                  </a:ext>
                </a:extLst>
              </p:cNvPr>
              <p:cNvCxnSpPr/>
              <p:nvPr/>
            </p:nvCxnSpPr>
            <p:spPr>
              <a:xfrm>
                <a:off x="714375" y="2557983"/>
                <a:ext cx="5436000" cy="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83008387-546C-4615-B75B-5A968F71A109}"/>
                  </a:ext>
                </a:extLst>
              </p:cNvPr>
              <p:cNvCxnSpPr/>
              <p:nvPr/>
            </p:nvCxnSpPr>
            <p:spPr>
              <a:xfrm>
                <a:off x="714375" y="1948383"/>
                <a:ext cx="5436000" cy="0"/>
              </a:xfrm>
              <a:prstGeom prst="line">
                <a:avLst/>
              </a:prstGeom>
              <a:ln w="19050" cap="rnd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圖片 7">
              <a:extLst>
                <a:ext uri="{FF2B5EF4-FFF2-40B4-BE49-F238E27FC236}">
                  <a16:creationId xmlns:a16="http://schemas.microsoft.com/office/drawing/2014/main" id="{145ADBFC-CE20-0E57-08D0-BE673C439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02354" y="1705391"/>
              <a:ext cx="6057394" cy="3700297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91B5ADA-2050-6F1B-A73B-03D68A532B60}"/>
              </a:ext>
            </a:extLst>
          </p:cNvPr>
          <p:cNvGrpSpPr/>
          <p:nvPr/>
        </p:nvGrpSpPr>
        <p:grpSpPr>
          <a:xfrm>
            <a:off x="6867939" y="1838685"/>
            <a:ext cx="4424901" cy="2649321"/>
            <a:chOff x="6867939" y="1838685"/>
            <a:chExt cx="4424901" cy="264932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619DCDC-0809-5D76-E69F-738F8710A98C}"/>
                </a:ext>
              </a:extLst>
            </p:cNvPr>
            <p:cNvSpPr/>
            <p:nvPr/>
          </p:nvSpPr>
          <p:spPr>
            <a:xfrm>
              <a:off x="8063293" y="1838685"/>
              <a:ext cx="629704" cy="2640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C04281-BF0D-0441-6E74-F1ED3ED59185}"/>
                </a:ext>
              </a:extLst>
            </p:cNvPr>
            <p:cNvSpPr/>
            <p:nvPr/>
          </p:nvSpPr>
          <p:spPr>
            <a:xfrm>
              <a:off x="9357280" y="1838685"/>
              <a:ext cx="629704" cy="2640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A64113B-4F4F-10D7-E66F-E29105016689}"/>
                </a:ext>
              </a:extLst>
            </p:cNvPr>
            <p:cNvSpPr/>
            <p:nvPr/>
          </p:nvSpPr>
          <p:spPr>
            <a:xfrm>
              <a:off x="10592774" y="1838685"/>
              <a:ext cx="629704" cy="2640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2C59A61-80AD-3A02-0A7B-48C141F098C7}"/>
                </a:ext>
              </a:extLst>
            </p:cNvPr>
            <p:cNvGrpSpPr/>
            <p:nvPr/>
          </p:nvGrpSpPr>
          <p:grpSpPr>
            <a:xfrm>
              <a:off x="7023907" y="2411871"/>
              <a:ext cx="973343" cy="2045739"/>
              <a:chOff x="6955327" y="2411871"/>
              <a:chExt cx="973343" cy="204573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58E5084-4F1A-8A9A-3970-AFB6B1B41780}"/>
                  </a:ext>
                </a:extLst>
              </p:cNvPr>
              <p:cNvSpPr/>
              <p:nvPr/>
            </p:nvSpPr>
            <p:spPr>
              <a:xfrm>
                <a:off x="6974563" y="2411871"/>
                <a:ext cx="954107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r"/>
                <a:r>
                  <a:rPr lang="zh-TW" altLang="en-US" sz="200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超薄板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18813B9-3018-629A-475C-6F5205671C2A}"/>
                  </a:ext>
                </a:extLst>
              </p:cNvPr>
              <p:cNvSpPr/>
              <p:nvPr/>
            </p:nvSpPr>
            <p:spPr>
              <a:xfrm>
                <a:off x="7204176" y="2852210"/>
                <a:ext cx="72449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altLang="zh-TW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LTPS</a:t>
                </a:r>
                <a:endParaRPr lang="zh-TW" altLang="en-US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C1BD763-622C-FA5B-1172-5624B7FAF41F}"/>
                  </a:ext>
                </a:extLst>
              </p:cNvPr>
              <p:cNvSpPr/>
              <p:nvPr/>
            </p:nvSpPr>
            <p:spPr>
              <a:xfrm>
                <a:off x="6955327" y="3260000"/>
                <a:ext cx="97334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altLang="zh-TW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WIZUS</a:t>
                </a:r>
                <a:endParaRPr lang="zh-TW" altLang="en-US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2F61B5-8867-3C66-5EE1-250BED62EF1B}"/>
                  </a:ext>
                </a:extLst>
              </p:cNvPr>
              <p:cNvSpPr/>
              <p:nvPr/>
            </p:nvSpPr>
            <p:spPr>
              <a:xfrm>
                <a:off x="6987387" y="3676370"/>
                <a:ext cx="941283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altLang="zh-TW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AN100</a:t>
                </a:r>
                <a:endParaRPr lang="zh-TW" altLang="en-US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D74EFDE-2BF7-5FCF-E136-D175062B4855}"/>
                  </a:ext>
                </a:extLst>
              </p:cNvPr>
              <p:cNvSpPr/>
              <p:nvPr/>
            </p:nvSpPr>
            <p:spPr>
              <a:xfrm>
                <a:off x="7288267" y="4088278"/>
                <a:ext cx="63831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r"/>
                <a:r>
                  <a:rPr lang="en-US" altLang="zh-TW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G11</a:t>
                </a:r>
                <a:endParaRPr lang="zh-TW" altLang="en-US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CB83DCCE-6766-4A99-7F5B-F3172F443A81}"/>
                </a:ext>
              </a:extLst>
            </p:cNvPr>
            <p:cNvGrpSpPr/>
            <p:nvPr/>
          </p:nvGrpSpPr>
          <p:grpSpPr>
            <a:xfrm>
              <a:off x="8071008" y="1926465"/>
              <a:ext cx="3138139" cy="400110"/>
              <a:chOff x="8071008" y="1926465"/>
              <a:chExt cx="3138139" cy="40011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E3C1319-E2B4-BFCB-3203-2D2AFE9E108E}"/>
                  </a:ext>
                </a:extLst>
              </p:cNvPr>
              <p:cNvSpPr/>
              <p:nvPr/>
            </p:nvSpPr>
            <p:spPr>
              <a:xfrm>
                <a:off x="8071008" y="1926465"/>
                <a:ext cx="614271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1</a:t>
                </a:r>
                <a:r>
                  <a:rPr lang="ja-JP" altLang="en-US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号</a:t>
                </a:r>
                <a:endParaRPr lang="zh-TW" altLang="en-US" sz="20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087E2CC-89D9-DC9B-90F1-74A2D9995868}"/>
                  </a:ext>
                </a:extLst>
              </p:cNvPr>
              <p:cNvSpPr/>
              <p:nvPr/>
            </p:nvSpPr>
            <p:spPr>
              <a:xfrm>
                <a:off x="8713500" y="1926465"/>
                <a:ext cx="614271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3</a:t>
                </a:r>
                <a:r>
                  <a:rPr lang="ja-JP" altLang="en-US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号</a:t>
                </a:r>
                <a:endParaRPr lang="zh-TW" altLang="en-US" sz="20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34848BF-D27D-E732-F782-8C7EE46C75C9}"/>
                  </a:ext>
                </a:extLst>
              </p:cNvPr>
              <p:cNvSpPr/>
              <p:nvPr/>
            </p:nvSpPr>
            <p:spPr>
              <a:xfrm>
                <a:off x="9355991" y="1926465"/>
                <a:ext cx="614271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4</a:t>
                </a:r>
                <a:r>
                  <a:rPr lang="ja-JP" altLang="en-US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号</a:t>
                </a:r>
                <a:endParaRPr lang="zh-TW" altLang="en-US" sz="20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08F5D5F-5BD7-9EBD-3E28-16A911113B5E}"/>
                  </a:ext>
                </a:extLst>
              </p:cNvPr>
              <p:cNvSpPr/>
              <p:nvPr/>
            </p:nvSpPr>
            <p:spPr>
              <a:xfrm>
                <a:off x="9973635" y="1926465"/>
                <a:ext cx="614271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5</a:t>
                </a:r>
                <a:r>
                  <a:rPr lang="ja-JP" altLang="en-US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号</a:t>
                </a:r>
                <a:endParaRPr lang="zh-TW" altLang="en-US" sz="20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FF064B5-F5A8-090C-08FD-04318B9A8E4F}"/>
                  </a:ext>
                </a:extLst>
              </p:cNvPr>
              <p:cNvSpPr/>
              <p:nvPr/>
            </p:nvSpPr>
            <p:spPr>
              <a:xfrm>
                <a:off x="10594876" y="1926465"/>
                <a:ext cx="614271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ja-JP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6</a:t>
                </a:r>
                <a:r>
                  <a:rPr lang="ja-JP" altLang="en-US" sz="2000" b="1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号</a:t>
                </a:r>
                <a:endParaRPr lang="zh-TW" altLang="en-US" sz="20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D60F197-B5F8-B252-0E2E-E2CA9C4DBBDF}"/>
                </a:ext>
              </a:extLst>
            </p:cNvPr>
            <p:cNvCxnSpPr>
              <a:cxnSpLocks/>
            </p:cNvCxnSpPr>
            <p:nvPr/>
          </p:nvCxnSpPr>
          <p:spPr>
            <a:xfrm>
              <a:off x="6867939" y="2376706"/>
              <a:ext cx="442490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ABAD07B-CD26-3B56-A7D9-EA55F7A06C9F}"/>
                </a:ext>
              </a:extLst>
            </p:cNvPr>
            <p:cNvCxnSpPr>
              <a:cxnSpLocks/>
            </p:cNvCxnSpPr>
            <p:nvPr/>
          </p:nvCxnSpPr>
          <p:spPr>
            <a:xfrm>
              <a:off x="6867939" y="2816835"/>
              <a:ext cx="442490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FEFBD189-77DC-F075-5DCA-D3FE4D83968E}"/>
                </a:ext>
              </a:extLst>
            </p:cNvPr>
            <p:cNvCxnSpPr>
              <a:cxnSpLocks/>
            </p:cNvCxnSpPr>
            <p:nvPr/>
          </p:nvCxnSpPr>
          <p:spPr>
            <a:xfrm>
              <a:off x="6867939" y="3226701"/>
              <a:ext cx="442490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B13060E8-80E1-5312-BE1E-3D173C2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6867939" y="3642737"/>
              <a:ext cx="442490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07558CD-55E6-580E-4A28-06A6E7E5B22D}"/>
                </a:ext>
              </a:extLst>
            </p:cNvPr>
            <p:cNvCxnSpPr>
              <a:cxnSpLocks/>
            </p:cNvCxnSpPr>
            <p:nvPr/>
          </p:nvCxnSpPr>
          <p:spPr>
            <a:xfrm>
              <a:off x="6867939" y="4058953"/>
              <a:ext cx="4424901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A1E3295-584A-A28C-93C7-FACC6DF75AC3}"/>
                </a:ext>
              </a:extLst>
            </p:cNvPr>
            <p:cNvCxnSpPr>
              <a:cxnSpLocks/>
            </p:cNvCxnSpPr>
            <p:nvPr/>
          </p:nvCxnSpPr>
          <p:spPr>
            <a:xfrm>
              <a:off x="6867939" y="4473845"/>
              <a:ext cx="4424901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04BC1AB2-6495-74AE-ABEB-6C248CFCF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3614" y="2364006"/>
              <a:ext cx="0" cy="21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7D51A56A-E6BB-2F7A-6940-FE65C7619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2840" y="2364006"/>
              <a:ext cx="0" cy="21240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581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D278D-1A7D-434A-D19A-3E59A16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B0D2033-DB91-5F42-62BE-6F4BC36B2BAC}"/>
              </a:ext>
            </a:extLst>
          </p:cNvPr>
          <p:cNvSpPr/>
          <p:nvPr/>
        </p:nvSpPr>
        <p:spPr>
          <a:xfrm>
            <a:off x="386182" y="1104664"/>
            <a:ext cx="1920000" cy="355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333" b="1">
                <a:solidFill>
                  <a:schemeClr val="tx1"/>
                </a:solidFill>
              </a:rPr>
              <a:t>【</a:t>
            </a:r>
            <a:r>
              <a:rPr kumimoji="1" lang="ja-JP" altLang="en-US" sz="1333" b="1">
                <a:solidFill>
                  <a:schemeClr val="tx1"/>
                </a:solidFill>
              </a:rPr>
              <a:t>色の設定について</a:t>
            </a:r>
            <a:r>
              <a:rPr kumimoji="1" lang="en-US" altLang="ja-JP" sz="1333" b="1">
                <a:solidFill>
                  <a:schemeClr val="tx1"/>
                </a:solidFill>
              </a:rPr>
              <a:t>】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kumimoji="1" lang="ja-JP" altLang="en-US" sz="1067">
                <a:solidFill>
                  <a:schemeClr val="tx1"/>
                </a:solidFill>
              </a:rPr>
              <a:t>下の色からスポイトで拾ってください。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F4AF5E9-0A96-81AE-689B-0EC47621F316}"/>
              </a:ext>
            </a:extLst>
          </p:cNvPr>
          <p:cNvGrpSpPr/>
          <p:nvPr/>
        </p:nvGrpSpPr>
        <p:grpSpPr>
          <a:xfrm>
            <a:off x="3174976" y="4440414"/>
            <a:ext cx="1920000" cy="1625338"/>
            <a:chOff x="-2252272" y="5088261"/>
            <a:chExt cx="1920000" cy="1625338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0C3BE85-A383-0FA3-1543-811FF0145993}"/>
                </a:ext>
              </a:extLst>
            </p:cNvPr>
            <p:cNvGrpSpPr/>
            <p:nvPr/>
          </p:nvGrpSpPr>
          <p:grpSpPr>
            <a:xfrm>
              <a:off x="-2252272" y="5088261"/>
              <a:ext cx="1920000" cy="277824"/>
              <a:chOff x="-1722675" y="943082"/>
              <a:chExt cx="1332000" cy="208368"/>
            </a:xfrm>
          </p:grpSpPr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AE4D5C1-0E58-A0AC-396B-6342593152F7}"/>
                  </a:ext>
                </a:extLst>
              </p:cNvPr>
              <p:cNvSpPr txBox="1"/>
              <p:nvPr userDrawn="1"/>
            </p:nvSpPr>
            <p:spPr>
              <a:xfrm>
                <a:off x="-1722675" y="943082"/>
                <a:ext cx="474860" cy="208368"/>
              </a:xfrm>
              <a:prstGeom prst="rect">
                <a:avLst/>
              </a:prstGeom>
              <a:noFill/>
            </p:spPr>
            <p:txBody>
              <a:bodyPr wrap="none" lIns="0" tIns="36000" rIns="0" bIns="36000" anchor="ctr" anchorCtr="0">
                <a:spAutoFit/>
              </a:bodyPr>
              <a:lstStyle/>
              <a:p>
                <a:pPr marL="0" marR="0" lvl="0" indent="0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333" b="1" i="0" strike="noStrike" kern="1200" cap="none" spc="0" normalizeH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eiryo UI" panose="020B0604030504040204" pitchFamily="50" charset="-128"/>
                    <a:cs typeface="+mn-cs"/>
                  </a:rPr>
                  <a:t>セグメント</a:t>
                </a:r>
              </a:p>
            </p:txBody>
          </p: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D5B7D0B5-00F0-1648-84F0-92F1E8422D8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1722675" y="949358"/>
                <a:ext cx="1332000" cy="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3D184FA6-7E6E-8C46-D9C1-D87B9E010437}"/>
                </a:ext>
              </a:extLst>
            </p:cNvPr>
            <p:cNvSpPr/>
            <p:nvPr/>
          </p:nvSpPr>
          <p:spPr>
            <a:xfrm>
              <a:off x="-1604272" y="5401933"/>
              <a:ext cx="624000" cy="240000"/>
            </a:xfrm>
            <a:prstGeom prst="rect">
              <a:avLst/>
            </a:prstGeom>
            <a:solidFill>
              <a:srgbClr val="00558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ja-JP" altLang="en-US" sz="613" b="0">
                  <a:solidFill>
                    <a:schemeClr val="bg1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オートモーティブ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8F578D60-7695-0DA4-3192-81B750B459D2}"/>
                </a:ext>
              </a:extLst>
            </p:cNvPr>
            <p:cNvSpPr/>
            <p:nvPr/>
          </p:nvSpPr>
          <p:spPr>
            <a:xfrm>
              <a:off x="-1604272" y="5667120"/>
              <a:ext cx="624000" cy="240000"/>
            </a:xfrm>
            <a:prstGeom prst="rect">
              <a:avLst/>
            </a:prstGeom>
            <a:solidFill>
              <a:srgbClr val="00766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ja-JP" altLang="en-US" sz="613" b="0">
                  <a:solidFill>
                    <a:schemeClr val="bg1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ライフサイエンス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8EF27F6-73F5-3D7B-F467-AB6762BCEF7A}"/>
                </a:ext>
              </a:extLst>
            </p:cNvPr>
            <p:cNvSpPr/>
            <p:nvPr/>
          </p:nvSpPr>
          <p:spPr>
            <a:xfrm>
              <a:off x="-956272" y="5401933"/>
              <a:ext cx="624000" cy="240000"/>
            </a:xfrm>
            <a:prstGeom prst="rect">
              <a:avLst/>
            </a:prstGeom>
            <a:solidFill>
              <a:srgbClr val="E8682C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ja-JP" altLang="en-US" sz="613" b="0">
                  <a:solidFill>
                    <a:schemeClr val="bg1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電子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ECCF88D-E9B9-E5D9-1545-DCF9AE23F37F}"/>
                </a:ext>
              </a:extLst>
            </p:cNvPr>
            <p:cNvSpPr/>
            <p:nvPr/>
          </p:nvSpPr>
          <p:spPr>
            <a:xfrm>
              <a:off x="-2252272" y="5667120"/>
              <a:ext cx="624000" cy="240000"/>
            </a:xfrm>
            <a:prstGeom prst="rect">
              <a:avLst/>
            </a:prstGeom>
            <a:solidFill>
              <a:srgbClr val="00A58C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13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  <a:t>化学品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CB2BE7E-3352-EEEE-3BBE-2F6CDA49A1B2}"/>
                </a:ext>
              </a:extLst>
            </p:cNvPr>
            <p:cNvSpPr/>
            <p:nvPr/>
          </p:nvSpPr>
          <p:spPr>
            <a:xfrm>
              <a:off x="-2252272" y="5401933"/>
              <a:ext cx="624000" cy="240000"/>
            </a:xfrm>
            <a:prstGeom prst="rect">
              <a:avLst/>
            </a:prstGeom>
            <a:solidFill>
              <a:srgbClr val="007DCD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13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  <a:t>建築ガラス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7BC9AC1-69D5-4FD6-8682-ABFE942A172A}"/>
                </a:ext>
              </a:extLst>
            </p:cNvPr>
            <p:cNvSpPr/>
            <p:nvPr/>
          </p:nvSpPr>
          <p:spPr>
            <a:xfrm>
              <a:off x="-956272" y="5667120"/>
              <a:ext cx="624000" cy="240000"/>
            </a:xfrm>
            <a:prstGeom prst="rect">
              <a:avLst/>
            </a:prstGeom>
            <a:solidFill>
              <a:srgbClr val="BAC1D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ja-JP" altLang="en-US" sz="613" b="0">
                  <a:solidFill>
                    <a:srgbClr val="001F6B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セラミックス・その他</a:t>
              </a: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A4DB3546-BA2E-F4E8-22E1-9D431A4E58A0}"/>
                </a:ext>
              </a:extLst>
            </p:cNvPr>
            <p:cNvGrpSpPr/>
            <p:nvPr/>
          </p:nvGrpSpPr>
          <p:grpSpPr>
            <a:xfrm>
              <a:off x="-2252272" y="6159927"/>
              <a:ext cx="1920000" cy="277824"/>
              <a:chOff x="-1722675" y="943082"/>
              <a:chExt cx="1332000" cy="208368"/>
            </a:xfrm>
          </p:grpSpPr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D930A68-4D3F-1242-1140-98187C9A7B6D}"/>
                  </a:ext>
                </a:extLst>
              </p:cNvPr>
              <p:cNvSpPr txBox="1"/>
              <p:nvPr userDrawn="1"/>
            </p:nvSpPr>
            <p:spPr>
              <a:xfrm>
                <a:off x="-1722675" y="943082"/>
                <a:ext cx="475971" cy="208368"/>
              </a:xfrm>
              <a:prstGeom prst="rect">
                <a:avLst/>
              </a:prstGeom>
              <a:noFill/>
            </p:spPr>
            <p:txBody>
              <a:bodyPr wrap="none" lIns="0" tIns="36000" rIns="0" bIns="36000" anchor="ctr" anchorCtr="0">
                <a:spAutoFit/>
              </a:bodyPr>
              <a:lstStyle/>
              <a:p>
                <a:pPr marL="0" marR="0" lvl="0" indent="0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333" b="1" i="0" strike="noStrike" kern="1200" cap="none" spc="0" normalizeH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eiryo UI" panose="020B0604030504040204" pitchFamily="50" charset="-128"/>
                    <a:cs typeface="+mn-cs"/>
                  </a:rPr>
                  <a:t>戦略事業</a:t>
                </a:r>
              </a:p>
            </p:txBody>
          </p: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AB8C3F33-4000-D697-D53C-3FF366A57A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1722675" y="949358"/>
                <a:ext cx="1332000" cy="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6FB366A-360F-2ADE-B155-B3A3042D92F0}"/>
                </a:ext>
              </a:extLst>
            </p:cNvPr>
            <p:cNvSpPr/>
            <p:nvPr/>
          </p:nvSpPr>
          <p:spPr>
            <a:xfrm>
              <a:off x="-1765872" y="6473599"/>
              <a:ext cx="460800" cy="240000"/>
            </a:xfrm>
            <a:prstGeom prst="rect">
              <a:avLst/>
            </a:prstGeom>
            <a:solidFill>
              <a:srgbClr val="D9255D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ja-JP" altLang="en-US" sz="613" b="0">
                  <a:solidFill>
                    <a:schemeClr val="bg1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エレクトロ</a:t>
              </a:r>
              <a:br>
                <a:rPr lang="en-US" altLang="ja-JP" sz="613" b="0">
                  <a:solidFill>
                    <a:schemeClr val="bg1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</a:br>
              <a:r>
                <a:rPr lang="ja-JP" altLang="en-US" sz="613" b="0">
                  <a:solidFill>
                    <a:schemeClr val="bg1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ニクス</a:t>
              </a: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0442437-5BC5-92BC-7A27-9C84DD903C13}"/>
                </a:ext>
              </a:extLst>
            </p:cNvPr>
            <p:cNvSpPr/>
            <p:nvPr/>
          </p:nvSpPr>
          <p:spPr>
            <a:xfrm>
              <a:off x="-1279472" y="6473599"/>
              <a:ext cx="460800" cy="240000"/>
            </a:xfrm>
            <a:prstGeom prst="rect">
              <a:avLst/>
            </a:prstGeom>
            <a:solidFill>
              <a:srgbClr val="00766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ja-JP" altLang="en-US" sz="613" b="0">
                  <a:solidFill>
                    <a:schemeClr val="bg1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ライフ</a:t>
              </a:r>
              <a:br>
                <a:rPr lang="en-US" altLang="ja-JP" sz="613" b="0">
                  <a:solidFill>
                    <a:schemeClr val="bg1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</a:br>
              <a:r>
                <a:rPr lang="ja-JP" altLang="en-US" sz="613" b="0">
                  <a:solidFill>
                    <a:schemeClr val="bg1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サイエンス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B6A3CBA0-1D3E-D680-402E-B9FAA70A9B81}"/>
                </a:ext>
              </a:extLst>
            </p:cNvPr>
            <p:cNvSpPr/>
            <p:nvPr/>
          </p:nvSpPr>
          <p:spPr>
            <a:xfrm>
              <a:off x="-793072" y="6473599"/>
              <a:ext cx="460800" cy="240000"/>
            </a:xfrm>
            <a:prstGeom prst="rect">
              <a:avLst/>
            </a:prstGeom>
            <a:solidFill>
              <a:srgbClr val="108794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13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  <a:t>パフォーマンス</a:t>
              </a:r>
              <a:br>
                <a:rPr kumimoji="1" lang="ja-JP" altLang="en-US" sz="613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</a:br>
              <a:r>
                <a:rPr kumimoji="1" lang="ja-JP" altLang="en-US" sz="613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  <a:t>ケミカルズ</a:t>
              </a: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A845A920-E22A-0C65-7A75-0EB94C58EDA4}"/>
                </a:ext>
              </a:extLst>
            </p:cNvPr>
            <p:cNvSpPr/>
            <p:nvPr/>
          </p:nvSpPr>
          <p:spPr>
            <a:xfrm>
              <a:off x="-2252272" y="6473599"/>
              <a:ext cx="460800" cy="240000"/>
            </a:xfrm>
            <a:prstGeom prst="rect">
              <a:avLst/>
            </a:prstGeom>
            <a:solidFill>
              <a:srgbClr val="5A3EA0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13" b="0" i="0" u="none" strike="noStrike" kern="1200" cap="none" spc="0" normalizeH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Meiryo UI" panose="020B0604030504040204" pitchFamily="50" charset="-128"/>
                  <a:cs typeface="+mn-cs"/>
                </a:rPr>
                <a:t>モビリティ</a:t>
              </a:r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23EEED32-E13C-B2D3-62C6-2591F31F75D3}"/>
                </a:ext>
              </a:extLst>
            </p:cNvPr>
            <p:cNvSpPr/>
            <p:nvPr/>
          </p:nvSpPr>
          <p:spPr>
            <a:xfrm>
              <a:off x="-2252272" y="5921752"/>
              <a:ext cx="1920000" cy="144000"/>
            </a:xfrm>
            <a:prstGeom prst="rect">
              <a:avLst/>
            </a:prstGeom>
            <a:noFill/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r"/>
              <a:r>
                <a:rPr lang="en-US" altLang="ja-JP" sz="613" b="0">
                  <a:solidFill>
                    <a:srgbClr val="404040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※</a:t>
              </a:r>
              <a:r>
                <a:rPr lang="ja-JP" altLang="en-US" sz="613" b="0">
                  <a:solidFill>
                    <a:srgbClr val="404040"/>
                  </a:solidFill>
                  <a:latin typeface="Segoe UI" panose="020B0502040204020203" pitchFamily="34" charset="0"/>
                  <a:ea typeface="Meiryo UI" panose="020B0604030504040204" pitchFamily="50" charset="-128"/>
                </a:rPr>
                <a:t>セラミックス・その他の文字色はプライマリーカラーの紺色</a:t>
              </a:r>
            </a:p>
          </p:txBody>
        </p:sp>
      </p:grpSp>
      <p:grpSp>
        <p:nvGrpSpPr>
          <p:cNvPr id="320" name="グループ化 319">
            <a:extLst>
              <a:ext uri="{FF2B5EF4-FFF2-40B4-BE49-F238E27FC236}">
                <a16:creationId xmlns:a16="http://schemas.microsoft.com/office/drawing/2014/main" id="{591F0E54-829A-BDDA-4675-CB61B9574C79}"/>
              </a:ext>
            </a:extLst>
          </p:cNvPr>
          <p:cNvGrpSpPr/>
          <p:nvPr/>
        </p:nvGrpSpPr>
        <p:grpSpPr>
          <a:xfrm>
            <a:off x="386182" y="1666131"/>
            <a:ext cx="1536000" cy="336000"/>
            <a:chOff x="-1689204" y="2189483"/>
            <a:chExt cx="1152000" cy="252000"/>
          </a:xfrm>
        </p:grpSpPr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57622FE4-78D4-C82A-2E2B-7F6647437624}"/>
                </a:ext>
              </a:extLst>
            </p:cNvPr>
            <p:cNvSpPr/>
            <p:nvPr userDrawn="1"/>
          </p:nvSpPr>
          <p:spPr>
            <a:xfrm>
              <a:off x="-1665394" y="2207483"/>
              <a:ext cx="201600" cy="21600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067">
                <a:solidFill>
                  <a:schemeClr val="bg1"/>
                </a:solidFill>
              </a:endParaRPr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31BBD876-1044-69F1-B71B-E6C5AA28E660}"/>
                </a:ext>
              </a:extLst>
            </p:cNvPr>
            <p:cNvSpPr/>
            <p:nvPr userDrawn="1"/>
          </p:nvSpPr>
          <p:spPr>
            <a:xfrm>
              <a:off x="-1459062" y="2207483"/>
              <a:ext cx="459636" cy="216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bIns="0" rtlCol="0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1" lang="ja-JP" altLang="en-US" sz="800">
                  <a:solidFill>
                    <a:srgbClr val="404040"/>
                  </a:solidFill>
                </a:rPr>
                <a:t>←白地・薄い地色の場合の</a:t>
              </a:r>
              <a:br>
                <a:rPr kumimoji="1" lang="en-US" altLang="ja-JP" sz="800">
                  <a:solidFill>
                    <a:srgbClr val="404040"/>
                  </a:solidFill>
                </a:rPr>
              </a:br>
              <a:r>
                <a:rPr kumimoji="1" lang="en-US" altLang="ja-JP" sz="800">
                  <a:solidFill>
                    <a:srgbClr val="404040"/>
                  </a:solidFill>
                </a:rPr>
                <a:t>   </a:t>
              </a:r>
              <a:r>
                <a:rPr kumimoji="1" lang="ja-JP" altLang="en-US" sz="800">
                  <a:solidFill>
                    <a:srgbClr val="404040"/>
                  </a:solidFill>
                </a:rPr>
                <a:t>文字の色</a:t>
              </a:r>
            </a:p>
          </p:txBody>
        </p:sp>
        <p:sp>
          <p:nvSpPr>
            <p:cNvPr id="323" name="四角形: 角を丸くする 322">
              <a:extLst>
                <a:ext uri="{FF2B5EF4-FFF2-40B4-BE49-F238E27FC236}">
                  <a16:creationId xmlns:a16="http://schemas.microsoft.com/office/drawing/2014/main" id="{5249AD66-9138-1D2E-D512-3D6475930BAA}"/>
                </a:ext>
              </a:extLst>
            </p:cNvPr>
            <p:cNvSpPr/>
            <p:nvPr userDrawn="1"/>
          </p:nvSpPr>
          <p:spPr>
            <a:xfrm>
              <a:off x="-1689204" y="2189483"/>
              <a:ext cx="1152000" cy="252000"/>
            </a:xfrm>
            <a:prstGeom prst="roundRect">
              <a:avLst>
                <a:gd name="adj" fmla="val 6273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67">
                <a:solidFill>
                  <a:srgbClr val="404040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9C1803-5C39-8504-80EB-B86A03566E31}"/>
              </a:ext>
            </a:extLst>
          </p:cNvPr>
          <p:cNvGrpSpPr/>
          <p:nvPr/>
        </p:nvGrpSpPr>
        <p:grpSpPr>
          <a:xfrm>
            <a:off x="411341" y="2214449"/>
            <a:ext cx="1920000" cy="3851303"/>
            <a:chOff x="-2254192" y="1053630"/>
            <a:chExt cx="1920000" cy="3851303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59A7BC01-1D18-7940-8D9E-49DD0FF61D7F}"/>
                </a:ext>
              </a:extLst>
            </p:cNvPr>
            <p:cNvSpPr/>
            <p:nvPr/>
          </p:nvSpPr>
          <p:spPr>
            <a:xfrm>
              <a:off x="-2254192" y="1053630"/>
              <a:ext cx="1920000" cy="3851303"/>
            </a:xfrm>
            <a:prstGeom prst="roundRect">
              <a:avLst>
                <a:gd name="adj" fmla="val 1393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67">
                <a:solidFill>
                  <a:srgbClr val="404040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E095620-BE93-0A01-A2ED-99C03BA40449}"/>
                </a:ext>
              </a:extLst>
            </p:cNvPr>
            <p:cNvSpPr/>
            <p:nvPr/>
          </p:nvSpPr>
          <p:spPr>
            <a:xfrm>
              <a:off x="-1747803" y="1495735"/>
              <a:ext cx="384000" cy="240000"/>
            </a:xfrm>
            <a:prstGeom prst="rect">
              <a:avLst/>
            </a:prstGeom>
            <a:solidFill>
              <a:srgbClr val="E4004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88E135E-B670-A299-1A12-B19E047B685E}"/>
                </a:ext>
              </a:extLst>
            </p:cNvPr>
            <p:cNvSpPr/>
            <p:nvPr/>
          </p:nvSpPr>
          <p:spPr>
            <a:xfrm>
              <a:off x="-2150664" y="1495735"/>
              <a:ext cx="384000" cy="240000"/>
            </a:xfrm>
            <a:prstGeom prst="rect">
              <a:avLst/>
            </a:prstGeom>
            <a:solidFill>
              <a:srgbClr val="001F6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68CBDEBB-018C-9218-8374-B47F73427513}"/>
                </a:ext>
              </a:extLst>
            </p:cNvPr>
            <p:cNvGrpSpPr/>
            <p:nvPr/>
          </p:nvGrpSpPr>
          <p:grpSpPr>
            <a:xfrm>
              <a:off x="-2150664" y="1182440"/>
              <a:ext cx="1440000" cy="277824"/>
              <a:chOff x="-1722675" y="943082"/>
              <a:chExt cx="1332000" cy="208368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FC58CCB-02A1-665A-C295-88F2ED890FF2}"/>
                  </a:ext>
                </a:extLst>
              </p:cNvPr>
              <p:cNvSpPr txBox="1"/>
              <p:nvPr userDrawn="1"/>
            </p:nvSpPr>
            <p:spPr>
              <a:xfrm>
                <a:off x="-1722675" y="943082"/>
                <a:ext cx="1161016" cy="208368"/>
              </a:xfrm>
              <a:prstGeom prst="rect">
                <a:avLst/>
              </a:prstGeom>
              <a:noFill/>
            </p:spPr>
            <p:txBody>
              <a:bodyPr wrap="none" lIns="0" tIns="36000" rIns="0" bIns="36000" anchor="ctr" anchorCtr="0">
                <a:spAutoFit/>
              </a:bodyPr>
              <a:lstStyle/>
              <a:p>
                <a:pPr marL="0" marR="0" lvl="0" indent="0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333" b="1" i="0" strike="noStrike" kern="1200" cap="none" spc="0" normalizeH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eiryo UI" panose="020B0604030504040204" pitchFamily="50" charset="-128"/>
                    <a:cs typeface="+mn-cs"/>
                  </a:rPr>
                  <a:t>プライマリーカラー</a:t>
                </a:r>
              </a:p>
            </p:txBody>
          </p: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6487DEE2-EDBE-F939-5EE7-37BEF6E6126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1722675" y="949358"/>
                <a:ext cx="1332000" cy="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639E30C2-71A6-FB38-8F28-5E063AE11E22}"/>
                </a:ext>
              </a:extLst>
            </p:cNvPr>
            <p:cNvGrpSpPr/>
            <p:nvPr/>
          </p:nvGrpSpPr>
          <p:grpSpPr>
            <a:xfrm>
              <a:off x="-2150664" y="1960376"/>
              <a:ext cx="1440000" cy="277824"/>
              <a:chOff x="-1722675" y="943082"/>
              <a:chExt cx="1332000" cy="208368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1DE5754-D5AF-15F5-24CC-369EF1B1519D}"/>
                  </a:ext>
                </a:extLst>
              </p:cNvPr>
              <p:cNvSpPr txBox="1"/>
              <p:nvPr userDrawn="1"/>
            </p:nvSpPr>
            <p:spPr>
              <a:xfrm>
                <a:off x="-1722675" y="943082"/>
                <a:ext cx="1152119" cy="208368"/>
              </a:xfrm>
              <a:prstGeom prst="rect">
                <a:avLst/>
              </a:prstGeom>
              <a:noFill/>
            </p:spPr>
            <p:txBody>
              <a:bodyPr wrap="none" lIns="0" tIns="36000" rIns="0" bIns="36000" anchor="ctr" anchorCtr="0">
                <a:spAutoFit/>
              </a:bodyPr>
              <a:lstStyle/>
              <a:p>
                <a:pPr marL="0" marR="0" lvl="0" indent="0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333" b="1" i="0" strike="noStrike" kern="1200" cap="none" spc="0" normalizeH="0" noProof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Meiryo UI" panose="020B0604030504040204" pitchFamily="50" charset="-128"/>
                    <a:cs typeface="+mn-cs"/>
                  </a:rPr>
                  <a:t>セカンダリーカラー</a:t>
                </a:r>
              </a:p>
            </p:txBody>
          </p: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74767B21-5F4C-2155-BD2D-4743F5B0C24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1722675" y="949358"/>
                <a:ext cx="1332000" cy="0"/>
              </a:xfrm>
              <a:prstGeom prst="line">
                <a:avLst/>
              </a:prstGeom>
              <a:ln w="9525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71EE568-7E44-C414-D5ED-A18CA2CEE3BD}"/>
                </a:ext>
              </a:extLst>
            </p:cNvPr>
            <p:cNvSpPr/>
            <p:nvPr/>
          </p:nvSpPr>
          <p:spPr>
            <a:xfrm>
              <a:off x="-2150664" y="2273379"/>
              <a:ext cx="14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l"/>
              <a:r>
                <a:rPr kumimoji="1" lang="en-US" altLang="ja-JP" sz="1067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【</a:t>
              </a:r>
              <a:r>
                <a:rPr kumimoji="1" lang="ja-JP" altLang="en-US" sz="1067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汎用</a:t>
              </a:r>
              <a:r>
                <a:rPr kumimoji="1" lang="en-US" altLang="ja-JP" sz="1067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】</a:t>
              </a:r>
              <a:endParaRPr kumimoji="1" lang="ja-JP" altLang="en-US" sz="106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28C0B78-7A3A-2938-F8E7-F76CF5F70F80}"/>
                </a:ext>
              </a:extLst>
            </p:cNvPr>
            <p:cNvSpPr/>
            <p:nvPr/>
          </p:nvSpPr>
          <p:spPr>
            <a:xfrm>
              <a:off x="-2150664" y="3156751"/>
              <a:ext cx="1440000" cy="14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l"/>
              <a:r>
                <a:rPr kumimoji="1" lang="en-US" altLang="ja-JP" sz="1067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【</a:t>
              </a:r>
              <a:r>
                <a:rPr kumimoji="1" lang="ja-JP" altLang="en-US" sz="1067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アクセント</a:t>
              </a:r>
              <a:r>
                <a:rPr kumimoji="1" lang="en-US" altLang="ja-JP" sz="1067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】</a:t>
              </a:r>
              <a:endParaRPr kumimoji="1" lang="ja-JP" altLang="en-US" sz="1067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2A260CE8-D97E-F397-C24A-A464244132A4}"/>
                </a:ext>
              </a:extLst>
            </p:cNvPr>
            <p:cNvSpPr/>
            <p:nvPr/>
          </p:nvSpPr>
          <p:spPr>
            <a:xfrm>
              <a:off x="-1852916" y="2477088"/>
              <a:ext cx="264000" cy="264000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6BDDF42-5DAE-4053-6C21-FE1B18C5B4F5}"/>
                </a:ext>
              </a:extLst>
            </p:cNvPr>
            <p:cNvSpPr/>
            <p:nvPr/>
          </p:nvSpPr>
          <p:spPr>
            <a:xfrm>
              <a:off x="-2150664" y="2477088"/>
              <a:ext cx="264000" cy="264000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E4AC2321-329B-3045-122F-B65F2281EF6B}"/>
                </a:ext>
              </a:extLst>
            </p:cNvPr>
            <p:cNvSpPr/>
            <p:nvPr/>
          </p:nvSpPr>
          <p:spPr>
            <a:xfrm>
              <a:off x="-1555168" y="2477088"/>
              <a:ext cx="264000" cy="26400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97EB11FF-C065-66B0-F0AF-E634C0D8EA69}"/>
                </a:ext>
              </a:extLst>
            </p:cNvPr>
            <p:cNvSpPr/>
            <p:nvPr/>
          </p:nvSpPr>
          <p:spPr>
            <a:xfrm>
              <a:off x="-1257420" y="2477088"/>
              <a:ext cx="264000" cy="264000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CC8263E3-AAE4-3545-2D38-EE19A1B4619A}"/>
                </a:ext>
              </a:extLst>
            </p:cNvPr>
            <p:cNvSpPr/>
            <p:nvPr/>
          </p:nvSpPr>
          <p:spPr>
            <a:xfrm>
              <a:off x="-959672" y="2477088"/>
              <a:ext cx="264000" cy="264000"/>
            </a:xfrm>
            <a:prstGeom prst="rect">
              <a:avLst/>
            </a:prstGeom>
            <a:solidFill>
              <a:srgbClr val="F5F2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CAA6C33C-FA30-9A93-1E18-6253B70048DD}"/>
                </a:ext>
              </a:extLst>
            </p:cNvPr>
            <p:cNvSpPr/>
            <p:nvPr/>
          </p:nvSpPr>
          <p:spPr>
            <a:xfrm>
              <a:off x="-1852916" y="2780265"/>
              <a:ext cx="264000" cy="264000"/>
            </a:xfrm>
            <a:prstGeom prst="rect">
              <a:avLst/>
            </a:prstGeom>
            <a:solidFill>
              <a:srgbClr val="1E82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DFE5C670-68A9-697E-5F7D-AF6B24ED57FA}"/>
                </a:ext>
              </a:extLst>
            </p:cNvPr>
            <p:cNvSpPr/>
            <p:nvPr/>
          </p:nvSpPr>
          <p:spPr>
            <a:xfrm>
              <a:off x="-2150664" y="2780265"/>
              <a:ext cx="264000" cy="264000"/>
            </a:xfrm>
            <a:prstGeom prst="rect">
              <a:avLst/>
            </a:prstGeom>
            <a:solidFill>
              <a:srgbClr val="0050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3B186398-7C2F-8FFB-460D-708EED784342}"/>
                </a:ext>
              </a:extLst>
            </p:cNvPr>
            <p:cNvSpPr/>
            <p:nvPr/>
          </p:nvSpPr>
          <p:spPr>
            <a:xfrm>
              <a:off x="-1555168" y="2780265"/>
              <a:ext cx="264000" cy="264000"/>
            </a:xfrm>
            <a:prstGeom prst="rect">
              <a:avLst/>
            </a:prstGeom>
            <a:solidFill>
              <a:srgbClr val="51AEE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6088866C-D2E7-B077-CB10-11A961F2A7E4}"/>
                </a:ext>
              </a:extLst>
            </p:cNvPr>
            <p:cNvSpPr/>
            <p:nvPr/>
          </p:nvSpPr>
          <p:spPr>
            <a:xfrm>
              <a:off x="-1257420" y="2780265"/>
              <a:ext cx="264000" cy="264000"/>
            </a:xfrm>
            <a:prstGeom prst="rect">
              <a:avLst/>
            </a:prstGeom>
            <a:solidFill>
              <a:srgbClr val="96C8E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9D2A1D62-7B5B-6548-A6A2-B5BC12D73608}"/>
                </a:ext>
              </a:extLst>
            </p:cNvPr>
            <p:cNvSpPr/>
            <p:nvPr/>
          </p:nvSpPr>
          <p:spPr>
            <a:xfrm>
              <a:off x="-959672" y="2780265"/>
              <a:ext cx="264000" cy="264000"/>
            </a:xfrm>
            <a:prstGeom prst="rect">
              <a:avLst/>
            </a:prstGeom>
            <a:solidFill>
              <a:srgbClr val="C8E1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89BAE861-15EC-9652-A6B4-54A2AF8E0487}"/>
                </a:ext>
              </a:extLst>
            </p:cNvPr>
            <p:cNvSpPr/>
            <p:nvPr/>
          </p:nvSpPr>
          <p:spPr>
            <a:xfrm>
              <a:off x="-1852916" y="3362064"/>
              <a:ext cx="264000" cy="216000"/>
            </a:xfrm>
            <a:prstGeom prst="rect">
              <a:avLst/>
            </a:prstGeom>
            <a:solidFill>
              <a:srgbClr val="5569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FE2FC162-6C95-9CD3-1401-2D66A70DA183}"/>
                </a:ext>
              </a:extLst>
            </p:cNvPr>
            <p:cNvSpPr/>
            <p:nvPr/>
          </p:nvSpPr>
          <p:spPr>
            <a:xfrm>
              <a:off x="-2150664" y="3362064"/>
              <a:ext cx="264000" cy="216000"/>
            </a:xfrm>
            <a:prstGeom prst="rect">
              <a:avLst/>
            </a:prstGeom>
            <a:solidFill>
              <a:srgbClr val="3246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8B7282EF-A9F2-3641-156F-57ACE161EE08}"/>
                </a:ext>
              </a:extLst>
            </p:cNvPr>
            <p:cNvSpPr/>
            <p:nvPr/>
          </p:nvSpPr>
          <p:spPr>
            <a:xfrm>
              <a:off x="-1555168" y="3362064"/>
              <a:ext cx="264000" cy="216000"/>
            </a:xfrm>
            <a:prstGeom prst="rect">
              <a:avLst/>
            </a:prstGeom>
            <a:solidFill>
              <a:srgbClr val="85A2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B96E182F-0DA3-D205-8432-C2798C3AB5CD}"/>
                </a:ext>
              </a:extLst>
            </p:cNvPr>
            <p:cNvSpPr/>
            <p:nvPr/>
          </p:nvSpPr>
          <p:spPr>
            <a:xfrm>
              <a:off x="-1257420" y="3362064"/>
              <a:ext cx="264000" cy="216000"/>
            </a:xfrm>
            <a:prstGeom prst="rect">
              <a:avLst/>
            </a:prstGeom>
            <a:solidFill>
              <a:srgbClr val="D2DAE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E564C60A-8B86-A12C-8208-28FF52AA21BE}"/>
                </a:ext>
              </a:extLst>
            </p:cNvPr>
            <p:cNvSpPr/>
            <p:nvPr/>
          </p:nvSpPr>
          <p:spPr>
            <a:xfrm>
              <a:off x="-1852916" y="4350005"/>
              <a:ext cx="264000" cy="216000"/>
            </a:xfrm>
            <a:prstGeom prst="rect">
              <a:avLst/>
            </a:prstGeom>
            <a:solidFill>
              <a:srgbClr val="8858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60FD3946-5939-7924-AB42-00F30BF99C09}"/>
                </a:ext>
              </a:extLst>
            </p:cNvPr>
            <p:cNvSpPr/>
            <p:nvPr/>
          </p:nvSpPr>
          <p:spPr>
            <a:xfrm>
              <a:off x="-2150664" y="4350005"/>
              <a:ext cx="264000" cy="216000"/>
            </a:xfrm>
            <a:prstGeom prst="rect">
              <a:avLst/>
            </a:prstGeom>
            <a:solidFill>
              <a:srgbClr val="663C9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752303EF-32F3-720D-8C6B-CCD1CD81F898}"/>
                </a:ext>
              </a:extLst>
            </p:cNvPr>
            <p:cNvSpPr/>
            <p:nvPr/>
          </p:nvSpPr>
          <p:spPr>
            <a:xfrm>
              <a:off x="-1555168" y="4350005"/>
              <a:ext cx="264000" cy="216000"/>
            </a:xfrm>
            <a:prstGeom prst="rect">
              <a:avLst/>
            </a:prstGeom>
            <a:solidFill>
              <a:srgbClr val="BCA2D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159576F8-069A-4C7D-0DFD-DE559BE549EF}"/>
                </a:ext>
              </a:extLst>
            </p:cNvPr>
            <p:cNvSpPr/>
            <p:nvPr/>
          </p:nvSpPr>
          <p:spPr>
            <a:xfrm>
              <a:off x="-1257420" y="4350005"/>
              <a:ext cx="264000" cy="216000"/>
            </a:xfrm>
            <a:prstGeom prst="rect">
              <a:avLst/>
            </a:prstGeom>
            <a:solidFill>
              <a:srgbClr val="DFD2E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E0C5FBB5-744A-532C-E934-81A1E298DB1C}"/>
                </a:ext>
              </a:extLst>
            </p:cNvPr>
            <p:cNvSpPr/>
            <p:nvPr/>
          </p:nvSpPr>
          <p:spPr>
            <a:xfrm>
              <a:off x="-1852916" y="3609049"/>
              <a:ext cx="264000" cy="216000"/>
            </a:xfrm>
            <a:prstGeom prst="rect">
              <a:avLst/>
            </a:prstGeom>
            <a:solidFill>
              <a:srgbClr val="227D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80D85E6C-FB95-D74A-DFA6-26359988ADBF}"/>
                </a:ext>
              </a:extLst>
            </p:cNvPr>
            <p:cNvSpPr/>
            <p:nvPr/>
          </p:nvSpPr>
          <p:spPr>
            <a:xfrm>
              <a:off x="-2150664" y="3609049"/>
              <a:ext cx="264000" cy="216000"/>
            </a:xfrm>
            <a:prstGeom prst="rect">
              <a:avLst/>
            </a:prstGeom>
            <a:solidFill>
              <a:srgbClr val="135F7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89B7DFB5-54D2-6AAE-C9C1-D8767C51B8AC}"/>
                </a:ext>
              </a:extLst>
            </p:cNvPr>
            <p:cNvSpPr/>
            <p:nvPr/>
          </p:nvSpPr>
          <p:spPr>
            <a:xfrm>
              <a:off x="-1555168" y="3609049"/>
              <a:ext cx="264000" cy="216000"/>
            </a:xfrm>
            <a:prstGeom prst="rect">
              <a:avLst/>
            </a:prstGeom>
            <a:solidFill>
              <a:srgbClr val="54AFB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BDA51E27-737D-16C6-D723-B4A77E9C1AEE}"/>
                </a:ext>
              </a:extLst>
            </p:cNvPr>
            <p:cNvSpPr/>
            <p:nvPr/>
          </p:nvSpPr>
          <p:spPr>
            <a:xfrm>
              <a:off x="-1257420" y="3609049"/>
              <a:ext cx="264000" cy="216000"/>
            </a:xfrm>
            <a:prstGeom prst="rect">
              <a:avLst/>
            </a:prstGeom>
            <a:solidFill>
              <a:srgbClr val="BBDF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CCBEA9A2-9E41-639C-5F0E-684B6A3781AA}"/>
                </a:ext>
              </a:extLst>
            </p:cNvPr>
            <p:cNvSpPr/>
            <p:nvPr/>
          </p:nvSpPr>
          <p:spPr>
            <a:xfrm>
              <a:off x="-1852916" y="4596993"/>
              <a:ext cx="264000" cy="216000"/>
            </a:xfrm>
            <a:prstGeom prst="rect">
              <a:avLst/>
            </a:prstGeom>
            <a:solidFill>
              <a:srgbClr val="EB6E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C8404D53-BE11-5AF0-6B28-EAD6BB8ECED7}"/>
                </a:ext>
              </a:extLst>
            </p:cNvPr>
            <p:cNvSpPr/>
            <p:nvPr/>
          </p:nvSpPr>
          <p:spPr>
            <a:xfrm>
              <a:off x="-2150664" y="4596993"/>
              <a:ext cx="264000" cy="216000"/>
            </a:xfrm>
            <a:prstGeom prst="rect">
              <a:avLst/>
            </a:prstGeom>
            <a:solidFill>
              <a:srgbClr val="C85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559E81A9-C39C-B857-A97F-7E4DED1793AE}"/>
                </a:ext>
              </a:extLst>
            </p:cNvPr>
            <p:cNvSpPr/>
            <p:nvPr/>
          </p:nvSpPr>
          <p:spPr>
            <a:xfrm>
              <a:off x="-1555168" y="4596993"/>
              <a:ext cx="264000" cy="216000"/>
            </a:xfrm>
            <a:prstGeom prst="rect">
              <a:avLst/>
            </a:prstGeom>
            <a:solidFill>
              <a:srgbClr val="F5B9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942B37CF-4A56-9C51-2DF1-0749564A0B6F}"/>
                </a:ext>
              </a:extLst>
            </p:cNvPr>
            <p:cNvSpPr/>
            <p:nvPr/>
          </p:nvSpPr>
          <p:spPr>
            <a:xfrm>
              <a:off x="-1257420" y="4596993"/>
              <a:ext cx="264000" cy="216000"/>
            </a:xfrm>
            <a:prstGeom prst="rect">
              <a:avLst/>
            </a:prstGeom>
            <a:solidFill>
              <a:srgbClr val="FADC7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5B908E6A-534A-B5FA-038F-C9B3EFCB7793}"/>
                </a:ext>
              </a:extLst>
            </p:cNvPr>
            <p:cNvSpPr/>
            <p:nvPr/>
          </p:nvSpPr>
          <p:spPr>
            <a:xfrm>
              <a:off x="-1852916" y="4103020"/>
              <a:ext cx="264000" cy="216000"/>
            </a:xfrm>
            <a:prstGeom prst="rect">
              <a:avLst/>
            </a:prstGeom>
            <a:solidFill>
              <a:srgbClr val="E63C5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EA997DF4-887E-0DA5-657A-A5366DA5D593}"/>
                </a:ext>
              </a:extLst>
            </p:cNvPr>
            <p:cNvSpPr/>
            <p:nvPr/>
          </p:nvSpPr>
          <p:spPr>
            <a:xfrm>
              <a:off x="-2150664" y="4103020"/>
              <a:ext cx="264000" cy="216000"/>
            </a:xfrm>
            <a:prstGeom prst="rect">
              <a:avLst/>
            </a:prstGeom>
            <a:solidFill>
              <a:srgbClr val="C800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44053E46-008A-08A3-AF2A-B0F55801CC8B}"/>
                </a:ext>
              </a:extLst>
            </p:cNvPr>
            <p:cNvSpPr/>
            <p:nvPr/>
          </p:nvSpPr>
          <p:spPr>
            <a:xfrm>
              <a:off x="-1555168" y="4103020"/>
              <a:ext cx="264000" cy="216000"/>
            </a:xfrm>
            <a:prstGeom prst="rect">
              <a:avLst/>
            </a:prstGeom>
            <a:solidFill>
              <a:srgbClr val="F096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DE2DC10E-4927-7DDF-518E-2152B7398756}"/>
                </a:ext>
              </a:extLst>
            </p:cNvPr>
            <p:cNvSpPr/>
            <p:nvPr/>
          </p:nvSpPr>
          <p:spPr>
            <a:xfrm>
              <a:off x="-1257420" y="4103020"/>
              <a:ext cx="264000" cy="216000"/>
            </a:xfrm>
            <a:prstGeom prst="rect">
              <a:avLst/>
            </a:prstGeom>
            <a:solidFill>
              <a:srgbClr val="F8CFD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EE7F420D-60E7-CBD0-E21E-BA50A36C5B38}"/>
                </a:ext>
              </a:extLst>
            </p:cNvPr>
            <p:cNvSpPr/>
            <p:nvPr/>
          </p:nvSpPr>
          <p:spPr>
            <a:xfrm>
              <a:off x="-1852916" y="3856035"/>
              <a:ext cx="264000" cy="216000"/>
            </a:xfrm>
            <a:prstGeom prst="rect">
              <a:avLst/>
            </a:prstGeom>
            <a:solidFill>
              <a:srgbClr val="1C725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809BCB7E-D78E-BCCB-355B-248798C20032}"/>
                </a:ext>
              </a:extLst>
            </p:cNvPr>
            <p:cNvSpPr/>
            <p:nvPr/>
          </p:nvSpPr>
          <p:spPr>
            <a:xfrm>
              <a:off x="-2150664" y="3856035"/>
              <a:ext cx="264000" cy="216000"/>
            </a:xfrm>
            <a:prstGeom prst="rect">
              <a:avLst/>
            </a:prstGeom>
            <a:solidFill>
              <a:srgbClr val="145A3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66313D3F-2EB1-5671-27EC-97F8C57C713F}"/>
                </a:ext>
              </a:extLst>
            </p:cNvPr>
            <p:cNvSpPr/>
            <p:nvPr/>
          </p:nvSpPr>
          <p:spPr>
            <a:xfrm>
              <a:off x="-1555168" y="3856035"/>
              <a:ext cx="264000" cy="216000"/>
            </a:xfrm>
            <a:prstGeom prst="rect">
              <a:avLst/>
            </a:prstGeom>
            <a:solidFill>
              <a:srgbClr val="5AB4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F8DB9EA2-E983-5CC7-C297-13DCFE70BF7E}"/>
                </a:ext>
              </a:extLst>
            </p:cNvPr>
            <p:cNvSpPr/>
            <p:nvPr/>
          </p:nvSpPr>
          <p:spPr>
            <a:xfrm>
              <a:off x="-1257420" y="3856035"/>
              <a:ext cx="264000" cy="216000"/>
            </a:xfrm>
            <a:prstGeom prst="rect">
              <a:avLst/>
            </a:prstGeom>
            <a:solidFill>
              <a:srgbClr val="BEE1D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2400"/>
            </a:p>
          </p:txBody>
        </p:sp>
        <p:grpSp>
          <p:nvGrpSpPr>
            <p:cNvPr id="328" name="グループ化 327">
              <a:extLst>
                <a:ext uri="{FF2B5EF4-FFF2-40B4-BE49-F238E27FC236}">
                  <a16:creationId xmlns:a16="http://schemas.microsoft.com/office/drawing/2014/main" id="{93CB05EE-7604-C89B-432B-8059A6CA48DD}"/>
                </a:ext>
              </a:extLst>
            </p:cNvPr>
            <p:cNvGrpSpPr/>
            <p:nvPr/>
          </p:nvGrpSpPr>
          <p:grpSpPr>
            <a:xfrm>
              <a:off x="-579029" y="1170291"/>
              <a:ext cx="180437" cy="3642703"/>
              <a:chOff x="-434272" y="877718"/>
              <a:chExt cx="135328" cy="2732027"/>
            </a:xfrm>
          </p:grpSpPr>
          <p:sp>
            <p:nvSpPr>
              <p:cNvPr id="329" name="矢印: 上下 328">
                <a:extLst>
                  <a:ext uri="{FF2B5EF4-FFF2-40B4-BE49-F238E27FC236}">
                    <a16:creationId xmlns:a16="http://schemas.microsoft.com/office/drawing/2014/main" id="{74C476E0-10F3-7EBE-CC12-3069951268F3}"/>
                  </a:ext>
                </a:extLst>
              </p:cNvPr>
              <p:cNvSpPr/>
              <p:nvPr userDrawn="1"/>
            </p:nvSpPr>
            <p:spPr>
              <a:xfrm>
                <a:off x="-409918" y="1022808"/>
                <a:ext cx="86620" cy="2438592"/>
              </a:xfrm>
              <a:prstGeom prst="upDownArrow">
                <a:avLst>
                  <a:gd name="adj1" fmla="val 48377"/>
                  <a:gd name="adj2" fmla="val 89688"/>
                </a:avLst>
              </a:prstGeom>
              <a:solidFill>
                <a:srgbClr val="8C8C8C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kumimoji="1" lang="ja-JP" altLang="en-US" sz="1067">
                  <a:solidFill>
                    <a:schemeClr val="bg1"/>
                  </a:solidFill>
                </a:endParaRPr>
              </a:p>
            </p:txBody>
          </p:sp>
          <p:sp>
            <p:nvSpPr>
              <p:cNvPr id="330" name="楕円 329">
                <a:extLst>
                  <a:ext uri="{FF2B5EF4-FFF2-40B4-BE49-F238E27FC236}">
                    <a16:creationId xmlns:a16="http://schemas.microsoft.com/office/drawing/2014/main" id="{2012DF5B-3727-AC69-8DD2-339B349B6EE8}"/>
                  </a:ext>
                </a:extLst>
              </p:cNvPr>
              <p:cNvSpPr/>
              <p:nvPr userDrawn="1"/>
            </p:nvSpPr>
            <p:spPr>
              <a:xfrm>
                <a:off x="-434272" y="877718"/>
                <a:ext cx="135328" cy="135328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800" b="1">
                    <a:solidFill>
                      <a:schemeClr val="bg1"/>
                    </a:solidFill>
                  </a:rPr>
                  <a:t>高</a:t>
                </a:r>
              </a:p>
            </p:txBody>
          </p:sp>
          <p:sp>
            <p:nvSpPr>
              <p:cNvPr id="331" name="楕円 330">
                <a:extLst>
                  <a:ext uri="{FF2B5EF4-FFF2-40B4-BE49-F238E27FC236}">
                    <a16:creationId xmlns:a16="http://schemas.microsoft.com/office/drawing/2014/main" id="{FF04A5D2-5359-F69B-9D61-38A4D1656305}"/>
                  </a:ext>
                </a:extLst>
              </p:cNvPr>
              <p:cNvSpPr/>
              <p:nvPr userDrawn="1"/>
            </p:nvSpPr>
            <p:spPr>
              <a:xfrm>
                <a:off x="-434272" y="3474417"/>
                <a:ext cx="135328" cy="135328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800" b="1">
                    <a:solidFill>
                      <a:schemeClr val="bg1"/>
                    </a:solidFill>
                  </a:rPr>
                  <a:t>低</a:t>
                </a:r>
              </a:p>
            </p:txBody>
          </p:sp>
          <p:sp>
            <p:nvSpPr>
              <p:cNvPr id="332" name="正方形/長方形 331">
                <a:extLst>
                  <a:ext uri="{FF2B5EF4-FFF2-40B4-BE49-F238E27FC236}">
                    <a16:creationId xmlns:a16="http://schemas.microsoft.com/office/drawing/2014/main" id="{94E98CCD-4520-ACC8-8E85-CB214887D6DA}"/>
                  </a:ext>
                </a:extLst>
              </p:cNvPr>
              <p:cNvSpPr/>
              <p:nvPr userDrawn="1"/>
            </p:nvSpPr>
            <p:spPr>
              <a:xfrm>
                <a:off x="-420608" y="1911297"/>
                <a:ext cx="108000" cy="6616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lIns="0" tIns="0" rIns="0" bIns="0" rtlCol="0" anchor="ctr"/>
              <a:lstStyle/>
              <a:p>
                <a:pPr algn="ctr"/>
                <a:r>
                  <a:rPr kumimoji="1" lang="ja-JP" altLang="en-US" sz="933" b="1">
                    <a:solidFill>
                      <a:srgbClr val="404040"/>
                    </a:solidFill>
                  </a:rPr>
                  <a:t>選択の優先順位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549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群組 92">
            <a:extLst>
              <a:ext uri="{FF2B5EF4-FFF2-40B4-BE49-F238E27FC236}">
                <a16:creationId xmlns:a16="http://schemas.microsoft.com/office/drawing/2014/main" id="{B4AE0B21-331B-D648-B8EA-6CC960CEFCF0}"/>
              </a:ext>
            </a:extLst>
          </p:cNvPr>
          <p:cNvGrpSpPr/>
          <p:nvPr/>
        </p:nvGrpSpPr>
        <p:grpSpPr>
          <a:xfrm>
            <a:off x="2329814" y="1028700"/>
            <a:ext cx="9094863" cy="5345312"/>
            <a:chOff x="2113891" y="1364125"/>
            <a:chExt cx="7964218" cy="468080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DDE5A5CD-D2B8-4EC3-7582-B235F3C919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" r="-1"/>
            <a:stretch/>
          </p:blipFill>
          <p:spPr bwMode="auto">
            <a:xfrm>
              <a:off x="2113891" y="1651102"/>
              <a:ext cx="7964218" cy="439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D5246568-0FE1-2CA3-D843-20E39B23C201}"/>
                </a:ext>
              </a:extLst>
            </p:cNvPr>
            <p:cNvGrpSpPr/>
            <p:nvPr/>
          </p:nvGrpSpPr>
          <p:grpSpPr>
            <a:xfrm>
              <a:off x="3131718" y="1774825"/>
              <a:ext cx="1111202" cy="1221024"/>
              <a:chOff x="3131718" y="1774825"/>
              <a:chExt cx="1111202" cy="1221024"/>
            </a:xfrm>
          </p:grpSpPr>
          <p:sp>
            <p:nvSpPr>
              <p:cNvPr id="4" name="テキスト ボックス 15">
                <a:extLst>
                  <a:ext uri="{FF2B5EF4-FFF2-40B4-BE49-F238E27FC236}">
                    <a16:creationId xmlns:a16="http://schemas.microsoft.com/office/drawing/2014/main" id="{7AD8DA71-DB04-B401-F5E2-100BE0D528D1}"/>
                  </a:ext>
                </a:extLst>
              </p:cNvPr>
              <p:cNvSpPr txBox="1"/>
              <p:nvPr/>
            </p:nvSpPr>
            <p:spPr>
              <a:xfrm>
                <a:off x="3131718" y="2534184"/>
                <a:ext cx="1111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sz="2400" b="1" dirty="0">
                    <a:solidFill>
                      <a:srgbClr val="0000FF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檢查區</a:t>
                </a:r>
                <a:endParaRPr kumimoji="1" lang="ja-JP" altLang="en-US" sz="2400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2B3CA383-9B89-8E19-A182-EE60C18116EB}"/>
                  </a:ext>
                </a:extLst>
              </p:cNvPr>
              <p:cNvSpPr/>
              <p:nvPr/>
            </p:nvSpPr>
            <p:spPr>
              <a:xfrm>
                <a:off x="3397250" y="1774825"/>
                <a:ext cx="684000" cy="792000"/>
              </a:xfrm>
              <a:prstGeom prst="roundRect">
                <a:avLst>
                  <a:gd name="adj" fmla="val 7294"/>
                </a:avLst>
              </a:prstGeom>
              <a:solidFill>
                <a:srgbClr val="00B0F0">
                  <a:alpha val="30196"/>
                </a:srgbClr>
              </a:solidFill>
              <a:ln w="19050" cap="rnd"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733EDDE9-69C6-4EDE-B68C-3D1728068D70}"/>
                </a:ext>
              </a:extLst>
            </p:cNvPr>
            <p:cNvGrpSpPr/>
            <p:nvPr/>
          </p:nvGrpSpPr>
          <p:grpSpPr>
            <a:xfrm>
              <a:off x="4127952" y="1364126"/>
              <a:ext cx="1260000" cy="1202699"/>
              <a:chOff x="4127952" y="1364126"/>
              <a:chExt cx="1260000" cy="1202699"/>
            </a:xfrm>
          </p:grpSpPr>
          <p:sp>
            <p:nvSpPr>
              <p:cNvPr id="5" name="テキスト ボックス 15">
                <a:extLst>
                  <a:ext uri="{FF2B5EF4-FFF2-40B4-BE49-F238E27FC236}">
                    <a16:creationId xmlns:a16="http://schemas.microsoft.com/office/drawing/2014/main" id="{7C263099-0467-24A4-1DAD-AB7F5F34AFF2}"/>
                  </a:ext>
                </a:extLst>
              </p:cNvPr>
              <p:cNvSpPr txBox="1"/>
              <p:nvPr/>
            </p:nvSpPr>
            <p:spPr>
              <a:xfrm>
                <a:off x="4176559" y="1364126"/>
                <a:ext cx="1112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sz="2400" b="1" dirty="0">
                    <a:solidFill>
                      <a:srgbClr val="FF66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切折區</a:t>
                </a:r>
                <a:endParaRPr kumimoji="1" lang="ja-JP" altLang="en-US" sz="2400" b="1" dirty="0">
                  <a:solidFill>
                    <a:srgbClr val="FF66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933FC1EB-A95E-E5C3-92D9-EAF3A139E91C}"/>
                  </a:ext>
                </a:extLst>
              </p:cNvPr>
              <p:cNvSpPr/>
              <p:nvPr/>
            </p:nvSpPr>
            <p:spPr>
              <a:xfrm>
                <a:off x="4127952" y="1774825"/>
                <a:ext cx="1260000" cy="792000"/>
              </a:xfrm>
              <a:prstGeom prst="roundRect">
                <a:avLst>
                  <a:gd name="adj" fmla="val 5579"/>
                </a:avLst>
              </a:prstGeom>
              <a:solidFill>
                <a:srgbClr val="FF6600">
                  <a:alpha val="30196"/>
                </a:srgbClr>
              </a:solidFill>
              <a:ln w="19050" cap="rnd">
                <a:solidFill>
                  <a:srgbClr val="FF66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C6E63D58-5093-A4BC-EBC8-4ADB9F6732D7}"/>
                </a:ext>
              </a:extLst>
            </p:cNvPr>
            <p:cNvGrpSpPr/>
            <p:nvPr/>
          </p:nvGrpSpPr>
          <p:grpSpPr>
            <a:xfrm>
              <a:off x="5228154" y="1774825"/>
              <a:ext cx="1112805" cy="1159776"/>
              <a:chOff x="5228154" y="1774825"/>
              <a:chExt cx="1112805" cy="1159776"/>
            </a:xfrm>
          </p:grpSpPr>
          <p:sp>
            <p:nvSpPr>
              <p:cNvPr id="6" name="テキスト ボックス 15">
                <a:extLst>
                  <a:ext uri="{FF2B5EF4-FFF2-40B4-BE49-F238E27FC236}">
                    <a16:creationId xmlns:a16="http://schemas.microsoft.com/office/drawing/2014/main" id="{32254F93-0748-5494-36E5-036E27F1FA93}"/>
                  </a:ext>
                </a:extLst>
              </p:cNvPr>
              <p:cNvSpPr txBox="1"/>
              <p:nvPr/>
            </p:nvSpPr>
            <p:spPr>
              <a:xfrm>
                <a:off x="5228154" y="2472936"/>
                <a:ext cx="1112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sz="2400" b="1" dirty="0">
                    <a:solidFill>
                      <a:srgbClr val="7030A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耳折區</a:t>
                </a:r>
                <a:endParaRPr kumimoji="1" lang="ja-JP" altLang="en-US" sz="2400" b="1" dirty="0">
                  <a:solidFill>
                    <a:srgbClr val="7030A0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CB76EB53-F7E3-DC04-A486-99282683E4A2}"/>
                  </a:ext>
                </a:extLst>
              </p:cNvPr>
              <p:cNvSpPr/>
              <p:nvPr/>
            </p:nvSpPr>
            <p:spPr>
              <a:xfrm>
                <a:off x="5421954" y="1774825"/>
                <a:ext cx="828000" cy="792000"/>
              </a:xfrm>
              <a:prstGeom prst="roundRect">
                <a:avLst>
                  <a:gd name="adj" fmla="val 7263"/>
                </a:avLst>
              </a:prstGeom>
              <a:solidFill>
                <a:srgbClr val="7030A0">
                  <a:alpha val="30196"/>
                </a:srgbClr>
              </a:solidFill>
              <a:ln w="19050" cap="rnd">
                <a:solidFill>
                  <a:srgbClr val="7030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67C19860-6F69-6F47-2F40-962B4CAA0647}"/>
                </a:ext>
              </a:extLst>
            </p:cNvPr>
            <p:cNvGrpSpPr/>
            <p:nvPr/>
          </p:nvGrpSpPr>
          <p:grpSpPr>
            <a:xfrm>
              <a:off x="7221674" y="1364125"/>
              <a:ext cx="1960425" cy="1202700"/>
              <a:chOff x="7221674" y="1364125"/>
              <a:chExt cx="1960425" cy="1202700"/>
            </a:xfrm>
          </p:grpSpPr>
          <p:sp>
            <p:nvSpPr>
              <p:cNvPr id="7" name="テキスト ボックス 15">
                <a:extLst>
                  <a:ext uri="{FF2B5EF4-FFF2-40B4-BE49-F238E27FC236}">
                    <a16:creationId xmlns:a16="http://schemas.microsoft.com/office/drawing/2014/main" id="{3656F298-7DFC-4719-4FC3-BE1715807BBB}"/>
                  </a:ext>
                </a:extLst>
              </p:cNvPr>
              <p:cNvSpPr txBox="1"/>
              <p:nvPr/>
            </p:nvSpPr>
            <p:spPr>
              <a:xfrm>
                <a:off x="7645483" y="1364125"/>
                <a:ext cx="1112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sz="2400" b="1" dirty="0">
                    <a:solidFill>
                      <a:srgbClr val="FF00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引入區</a:t>
                </a:r>
                <a:endParaRPr kumimoji="1" lang="ja-JP" altLang="en-US" sz="24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C027C8C8-94DF-8465-733D-E2B6CC14475B}"/>
                  </a:ext>
                </a:extLst>
              </p:cNvPr>
              <p:cNvSpPr/>
              <p:nvPr/>
            </p:nvSpPr>
            <p:spPr>
              <a:xfrm>
                <a:off x="7221674" y="1774825"/>
                <a:ext cx="1960425" cy="792000"/>
              </a:xfrm>
              <a:prstGeom prst="roundRect">
                <a:avLst>
                  <a:gd name="adj" fmla="val 7263"/>
                </a:avLst>
              </a:prstGeom>
              <a:solidFill>
                <a:srgbClr val="FF0000">
                  <a:alpha val="30196"/>
                </a:srgbClr>
              </a:solidFill>
              <a:ln w="19050" cap="rnd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E89D2304-49EA-F44A-C8E0-FCEB07C63ACF}"/>
                </a:ext>
              </a:extLst>
            </p:cNvPr>
            <p:cNvGrpSpPr/>
            <p:nvPr/>
          </p:nvGrpSpPr>
          <p:grpSpPr>
            <a:xfrm>
              <a:off x="6611507" y="3632036"/>
              <a:ext cx="2595992" cy="419264"/>
              <a:chOff x="6611507" y="3632036"/>
              <a:chExt cx="2595992" cy="419264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663562AE-DC10-A7BC-A819-1B2D3A86B2EF}"/>
                  </a:ext>
                </a:extLst>
              </p:cNvPr>
              <p:cNvSpPr/>
              <p:nvPr/>
            </p:nvSpPr>
            <p:spPr>
              <a:xfrm>
                <a:off x="7575550" y="3632036"/>
                <a:ext cx="1631949" cy="419264"/>
              </a:xfrm>
              <a:prstGeom prst="roundRect">
                <a:avLst>
                  <a:gd name="adj" fmla="val 10609"/>
                </a:avLst>
              </a:prstGeom>
              <a:solidFill>
                <a:srgbClr val="00B050">
                  <a:alpha val="30196"/>
                </a:srgbClr>
              </a:solidFill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B82D95B7-C542-168C-B262-F2F29AF2D3A9}"/>
                  </a:ext>
                </a:extLst>
              </p:cNvPr>
              <p:cNvSpPr/>
              <p:nvPr/>
            </p:nvSpPr>
            <p:spPr>
              <a:xfrm>
                <a:off x="6611507" y="3637357"/>
                <a:ext cx="964043" cy="408623"/>
              </a:xfrm>
              <a:prstGeom prst="roundRect">
                <a:avLst/>
              </a:prstGeom>
              <a:noFill/>
              <a:ln w="190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accent6">
                        <a:lumMod val="50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紙巻機</a:t>
                </a:r>
                <a:endParaRPr kumimoji="1" lang="ja-JP" altLang="en-US" sz="3200" dirty="0">
                  <a:solidFill>
                    <a:schemeClr val="accent6">
                      <a:lumMod val="50000"/>
                    </a:schemeClr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C149FB-D644-6D93-5125-3A4F86AF31C5}"/>
                </a:ext>
              </a:extLst>
            </p:cNvPr>
            <p:cNvGrpSpPr/>
            <p:nvPr/>
          </p:nvGrpSpPr>
          <p:grpSpPr>
            <a:xfrm>
              <a:off x="5869619" y="5057770"/>
              <a:ext cx="3998281" cy="485914"/>
              <a:chOff x="5869619" y="5057770"/>
              <a:chExt cx="3998281" cy="485914"/>
            </a:xfrm>
          </p:grpSpPr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06A6937E-75A5-A832-A7F2-E0067A0701A6}"/>
                  </a:ext>
                </a:extLst>
              </p:cNvPr>
              <p:cNvSpPr/>
              <p:nvPr/>
            </p:nvSpPr>
            <p:spPr>
              <a:xfrm>
                <a:off x="6953250" y="5057770"/>
                <a:ext cx="2914650" cy="485914"/>
              </a:xfrm>
              <a:prstGeom prst="roundRect">
                <a:avLst>
                  <a:gd name="adj" fmla="val 8826"/>
                </a:avLst>
              </a:prstGeom>
              <a:solidFill>
                <a:srgbClr val="0033CC">
                  <a:alpha val="30196"/>
                </a:srgbClr>
              </a:solidFill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9126DAD-97DC-B64D-987F-3882A4BF316C}"/>
                  </a:ext>
                </a:extLst>
              </p:cNvPr>
              <p:cNvSpPr/>
              <p:nvPr/>
            </p:nvSpPr>
            <p:spPr>
              <a:xfrm>
                <a:off x="5869619" y="5103005"/>
                <a:ext cx="1083631" cy="36933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FF00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P</a:t>
                </a:r>
                <a:r>
                  <a:rPr lang="ja-JP" altLang="en-US" sz="2400" b="1" dirty="0">
                    <a:solidFill>
                      <a:srgbClr val="FF00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rPr>
                  <a:t>詰め機</a:t>
                </a:r>
                <a:endParaRPr kumimoji="1" lang="ja-JP" altLang="en-US" sz="3200" dirty="0">
                  <a:solidFill>
                    <a:prstClr val="black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</p:grpSp>
      </p:grpSp>
      <p:sp>
        <p:nvSpPr>
          <p:cNvPr id="3" name="タイトル 1">
            <a:extLst>
              <a:ext uri="{FF2B5EF4-FFF2-40B4-BE49-F238E27FC236}">
                <a16:creationId xmlns:a16="http://schemas.microsoft.com/office/drawing/2014/main" id="{39FB0F47-EB2B-78C8-E2F1-E9971F329899}"/>
              </a:ext>
            </a:extLst>
          </p:cNvPr>
          <p:cNvSpPr txBox="1">
            <a:spLocks/>
          </p:cNvSpPr>
          <p:nvPr/>
        </p:nvSpPr>
        <p:spPr>
          <a:xfrm>
            <a:off x="293290" y="175265"/>
            <a:ext cx="11380301" cy="67920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課題③　</a:t>
            </a:r>
            <a:r>
              <a:rPr kumimoji="1" lang="zh-TW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包装設備</a:t>
            </a:r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対応　～</a:t>
            </a:r>
            <a:r>
              <a:rPr kumimoji="1" lang="en-US" altLang="ja-JP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zh-TW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号窯</a:t>
            </a:r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設備横展開～</a:t>
            </a:r>
          </a:p>
        </p:txBody>
      </p:sp>
      <p:sp>
        <p:nvSpPr>
          <p:cNvPr id="115" name="スライド番号プレースホルダー 2">
            <a:extLst>
              <a:ext uri="{FF2B5EF4-FFF2-40B4-BE49-F238E27FC236}">
                <a16:creationId xmlns:a16="http://schemas.microsoft.com/office/drawing/2014/main" id="{C447ABED-42D6-0F40-E117-451FDC803DC4}"/>
              </a:ext>
            </a:extLst>
          </p:cNvPr>
          <p:cNvSpPr txBox="1">
            <a:spLocks/>
          </p:cNvSpPr>
          <p:nvPr/>
        </p:nvSpPr>
        <p:spPr>
          <a:xfrm>
            <a:off x="11480318" y="6485316"/>
            <a:ext cx="583852" cy="37268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44083">
              <a:defRPr/>
            </a:pPr>
            <a:fld id="{35EE95E1-C791-3D47-8544-3405A1C8C8DB}" type="slidenum">
              <a:rPr kumimoji="1" lang="ja-JP" altLang="en-US" sz="1015" smtClean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algn="r" defTabSz="844083">
                <a:defRPr/>
              </a:pPr>
              <a:t>4</a:t>
            </a:fld>
            <a:endParaRPr kumimoji="1" lang="ja-JP" altLang="en-US" sz="1015">
              <a:solidFill>
                <a:srgbClr val="3246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16">
            <a:extLst>
              <a:ext uri="{FF2B5EF4-FFF2-40B4-BE49-F238E27FC236}">
                <a16:creationId xmlns:a16="http://schemas.microsoft.com/office/drawing/2014/main" id="{9A896A19-AB7E-B373-59FC-315E7EC2FDF0}"/>
              </a:ext>
            </a:extLst>
          </p:cNvPr>
          <p:cNvSpPr txBox="1"/>
          <p:nvPr/>
        </p:nvSpPr>
        <p:spPr>
          <a:xfrm>
            <a:off x="196275" y="9491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＜</a:t>
            </a:r>
            <a:r>
              <a:rPr kumimoji="1" lang="zh-TW" altLang="en-US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包装工程</a:t>
            </a:r>
            <a:r>
              <a:rPr kumimoji="1" lang="ja-JP" altLang="en-US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＞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FE24F1AC-2335-7F6E-2DD4-1307915E621D}"/>
              </a:ext>
            </a:extLst>
          </p:cNvPr>
          <p:cNvGrpSpPr/>
          <p:nvPr/>
        </p:nvGrpSpPr>
        <p:grpSpPr>
          <a:xfrm>
            <a:off x="585435" y="2353861"/>
            <a:ext cx="4117409" cy="3862600"/>
            <a:chOff x="585435" y="2353861"/>
            <a:chExt cx="4117409" cy="3862600"/>
          </a:xfrm>
        </p:grpSpPr>
        <p:sp>
          <p:nvSpPr>
            <p:cNvPr id="75" name="文字方塊 1148">
              <a:extLst>
                <a:ext uri="{FF2B5EF4-FFF2-40B4-BE49-F238E27FC236}">
                  <a16:creationId xmlns:a16="http://schemas.microsoft.com/office/drawing/2014/main" id="{88939AF1-6EB6-28DD-340E-BD1B253735B1}"/>
                </a:ext>
              </a:extLst>
            </p:cNvPr>
            <p:cNvSpPr txBox="1"/>
            <p:nvPr/>
          </p:nvSpPr>
          <p:spPr>
            <a:xfrm>
              <a:off x="585435" y="2353861"/>
              <a:ext cx="26597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400" b="1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台湾１号窯</a:t>
              </a:r>
              <a:endParaRPr kumimoji="1" lang="en-US" altLang="zh-TW" sz="2400" b="1" dirty="0"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endParaRPr>
            </a:p>
            <a:p>
              <a:r>
                <a:rPr kumimoji="1" lang="ja-JP" altLang="en-US" sz="2400" b="1" i="0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超薄板対策横展開</a:t>
              </a:r>
              <a:endParaRPr kumimoji="1" lang="zh-TW" altLang="en-US" sz="2400" b="1" i="0" dirty="0"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endParaRPr>
            </a:p>
          </p:txBody>
        </p: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3C767CF6-43F2-DAF2-BF16-FA4A2EEDCF51}"/>
                </a:ext>
              </a:extLst>
            </p:cNvPr>
            <p:cNvGrpSpPr/>
            <p:nvPr/>
          </p:nvGrpSpPr>
          <p:grpSpPr>
            <a:xfrm>
              <a:off x="706763" y="3416903"/>
              <a:ext cx="2303310" cy="430887"/>
              <a:chOff x="724434" y="2725652"/>
              <a:chExt cx="2303310" cy="430887"/>
            </a:xfrm>
          </p:grpSpPr>
          <p:sp>
            <p:nvSpPr>
              <p:cNvPr id="77" name="矩形 1028">
                <a:extLst>
                  <a:ext uri="{FF2B5EF4-FFF2-40B4-BE49-F238E27FC236}">
                    <a16:creationId xmlns:a16="http://schemas.microsoft.com/office/drawing/2014/main" id="{A911CB05-0BF2-3F5E-95E7-4981BB04F30F}"/>
                  </a:ext>
                </a:extLst>
              </p:cNvPr>
              <p:cNvSpPr/>
              <p:nvPr/>
            </p:nvSpPr>
            <p:spPr>
              <a:xfrm>
                <a:off x="826500" y="2725652"/>
                <a:ext cx="2201244" cy="43088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事前準備：</a:t>
                </a:r>
                <a:r>
                  <a:rPr lang="en-US" altLang="zh-TW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55</a:t>
                </a:r>
                <a:r>
                  <a:rPr lang="zh-TW" altLang="en-US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項</a:t>
                </a:r>
              </a:p>
            </p:txBody>
          </p:sp>
          <p:sp>
            <p:nvSpPr>
              <p:cNvPr id="79" name="橢圓 78">
                <a:extLst>
                  <a:ext uri="{FF2B5EF4-FFF2-40B4-BE49-F238E27FC236}">
                    <a16:creationId xmlns:a16="http://schemas.microsoft.com/office/drawing/2014/main" id="{C51B22D5-C9A6-E3CA-870F-123F2FAEAD41}"/>
                  </a:ext>
                </a:extLst>
              </p:cNvPr>
              <p:cNvSpPr/>
              <p:nvPr/>
            </p:nvSpPr>
            <p:spPr>
              <a:xfrm>
                <a:off x="724434" y="2887028"/>
                <a:ext cx="100013" cy="1000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200" b="1"/>
              </a:p>
            </p:txBody>
          </p: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168DA1F9-570B-4512-089C-DE5B88F88A65}"/>
                </a:ext>
              </a:extLst>
            </p:cNvPr>
            <p:cNvGrpSpPr/>
            <p:nvPr/>
          </p:nvGrpSpPr>
          <p:grpSpPr>
            <a:xfrm>
              <a:off x="706763" y="4011039"/>
              <a:ext cx="2306589" cy="430887"/>
              <a:chOff x="724434" y="3502094"/>
              <a:chExt cx="2306589" cy="430887"/>
            </a:xfrm>
          </p:grpSpPr>
          <p:sp>
            <p:nvSpPr>
              <p:cNvPr id="82" name="矩形 1029">
                <a:extLst>
                  <a:ext uri="{FF2B5EF4-FFF2-40B4-BE49-F238E27FC236}">
                    <a16:creationId xmlns:a16="http://schemas.microsoft.com/office/drawing/2014/main" id="{2C786565-74DD-B1FE-2D27-44010B6D1C65}"/>
                  </a:ext>
                </a:extLst>
              </p:cNvPr>
              <p:cNvSpPr/>
              <p:nvPr/>
            </p:nvSpPr>
            <p:spPr>
              <a:xfrm>
                <a:off x="829779" y="3502094"/>
                <a:ext cx="2201244" cy="43088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rgbClr val="7030A0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改造項目：</a:t>
                </a:r>
                <a:r>
                  <a:rPr lang="en-US" altLang="zh-TW" sz="2200" b="1" dirty="0">
                    <a:solidFill>
                      <a:srgbClr val="7030A0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34</a:t>
                </a:r>
                <a:r>
                  <a:rPr lang="zh-TW" altLang="en-US" sz="2200" b="1" dirty="0">
                    <a:solidFill>
                      <a:srgbClr val="7030A0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項</a:t>
                </a: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CA111835-617E-D16F-9852-59800C351244}"/>
                  </a:ext>
                </a:extLst>
              </p:cNvPr>
              <p:cNvSpPr/>
              <p:nvPr/>
            </p:nvSpPr>
            <p:spPr>
              <a:xfrm>
                <a:off x="724434" y="3661734"/>
                <a:ext cx="100013" cy="1000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200" b="1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D3C8BCB8-F63B-5DF4-B4B3-7213F46BD1EC}"/>
                </a:ext>
              </a:extLst>
            </p:cNvPr>
            <p:cNvGrpSpPr/>
            <p:nvPr/>
          </p:nvGrpSpPr>
          <p:grpSpPr>
            <a:xfrm>
              <a:off x="706763" y="5785574"/>
              <a:ext cx="3996081" cy="430887"/>
              <a:chOff x="724434" y="4278536"/>
              <a:chExt cx="3996081" cy="430887"/>
            </a:xfrm>
          </p:grpSpPr>
          <p:sp>
            <p:nvSpPr>
              <p:cNvPr id="85" name="矩形 1026">
                <a:extLst>
                  <a:ext uri="{FF2B5EF4-FFF2-40B4-BE49-F238E27FC236}">
                    <a16:creationId xmlns:a16="http://schemas.microsoft.com/office/drawing/2014/main" id="{A98B4B8F-60B3-1A60-8BA3-B1FA439D4F92}"/>
                  </a:ext>
                </a:extLst>
              </p:cNvPr>
              <p:cNvSpPr/>
              <p:nvPr/>
            </p:nvSpPr>
            <p:spPr>
              <a:xfrm>
                <a:off x="826500" y="4278536"/>
                <a:ext cx="3894015" cy="43088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作業標準書新增及修訂：</a:t>
                </a:r>
                <a:r>
                  <a:rPr lang="en-US" altLang="zh-TW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12</a:t>
                </a:r>
                <a:r>
                  <a:rPr lang="zh-TW" altLang="en-US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項</a:t>
                </a:r>
                <a:endParaRPr lang="zh-CN" altLang="en-US" sz="2200" b="1" dirty="0">
                  <a:solidFill>
                    <a:srgbClr val="0000FF"/>
                  </a:solidFill>
                  <a:uFill>
                    <a:solidFill>
                      <a:srgbClr val="FFFFFF"/>
                    </a:solidFill>
                  </a:uFill>
                  <a:latin typeface="Yu Gothic" panose="020B0400000000000000" pitchFamily="34" charset="-128"/>
                  <a:ea typeface="Yu Gothic" panose="020B0400000000000000" pitchFamily="34" charset="-128"/>
                  <a:sym typeface="Bebas Neue"/>
                </a:endParaRPr>
              </a:p>
            </p:txBody>
          </p:sp>
          <p:sp>
            <p:nvSpPr>
              <p:cNvPr id="86" name="橢圓 85">
                <a:extLst>
                  <a:ext uri="{FF2B5EF4-FFF2-40B4-BE49-F238E27FC236}">
                    <a16:creationId xmlns:a16="http://schemas.microsoft.com/office/drawing/2014/main" id="{E5FAACAD-41E0-2BA1-D684-EA55448AEEBE}"/>
                  </a:ext>
                </a:extLst>
              </p:cNvPr>
              <p:cNvSpPr/>
              <p:nvPr/>
            </p:nvSpPr>
            <p:spPr>
              <a:xfrm>
                <a:off x="724434" y="4434218"/>
                <a:ext cx="100013" cy="1000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200" b="1"/>
              </a:p>
            </p:txBody>
          </p:sp>
        </p:grp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7622B63B-AE80-1880-CCA2-89C6750F3B67}"/>
                </a:ext>
              </a:extLst>
            </p:cNvPr>
            <p:cNvGrpSpPr/>
            <p:nvPr/>
          </p:nvGrpSpPr>
          <p:grpSpPr>
            <a:xfrm>
              <a:off x="706763" y="5197164"/>
              <a:ext cx="3713952" cy="430887"/>
              <a:chOff x="724434" y="5054978"/>
              <a:chExt cx="3713952" cy="430887"/>
            </a:xfrm>
          </p:grpSpPr>
          <p:sp>
            <p:nvSpPr>
              <p:cNvPr id="88" name="矩形 1027">
                <a:extLst>
                  <a:ext uri="{FF2B5EF4-FFF2-40B4-BE49-F238E27FC236}">
                    <a16:creationId xmlns:a16="http://schemas.microsoft.com/office/drawing/2014/main" id="{60FC9211-7D3A-C4C8-928B-780AE86428B6}"/>
                  </a:ext>
                </a:extLst>
              </p:cNvPr>
              <p:cNvSpPr/>
              <p:nvPr/>
            </p:nvSpPr>
            <p:spPr>
              <a:xfrm>
                <a:off x="826500" y="5054978"/>
                <a:ext cx="3611886" cy="43088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rgbClr val="7030A0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生產及安全部品準備：</a:t>
                </a:r>
                <a:r>
                  <a:rPr lang="en-US" altLang="zh-TW" sz="2200" b="1" dirty="0">
                    <a:solidFill>
                      <a:srgbClr val="7030A0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21</a:t>
                </a:r>
                <a:r>
                  <a:rPr lang="zh-TW" altLang="en-US" sz="2200" b="1" dirty="0">
                    <a:solidFill>
                      <a:srgbClr val="7030A0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項</a:t>
                </a:r>
                <a:endParaRPr lang="zh-CN" altLang="en-US" sz="2200" b="1" dirty="0">
                  <a:solidFill>
                    <a:srgbClr val="7030A0"/>
                  </a:solidFill>
                  <a:uFill>
                    <a:solidFill>
                      <a:srgbClr val="FFFFFF"/>
                    </a:solidFill>
                  </a:uFill>
                  <a:latin typeface="Yu Gothic" panose="020B0400000000000000" pitchFamily="34" charset="-128"/>
                  <a:ea typeface="Yu Gothic" panose="020B0400000000000000" pitchFamily="34" charset="-128"/>
                  <a:sym typeface="Bebas Neue"/>
                </a:endParaRPr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657FD921-FFA4-D5B3-8625-DBEEBDA3D273}"/>
                  </a:ext>
                </a:extLst>
              </p:cNvPr>
              <p:cNvSpPr/>
              <p:nvPr/>
            </p:nvSpPr>
            <p:spPr>
              <a:xfrm>
                <a:off x="724434" y="5212501"/>
                <a:ext cx="100013" cy="1000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200" b="1"/>
              </a:p>
            </p:txBody>
          </p: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CAF4DB7E-C84C-A0DE-9E0E-22252610D613}"/>
                </a:ext>
              </a:extLst>
            </p:cNvPr>
            <p:cNvGrpSpPr/>
            <p:nvPr/>
          </p:nvGrpSpPr>
          <p:grpSpPr>
            <a:xfrm>
              <a:off x="706763" y="4608046"/>
              <a:ext cx="2867567" cy="430887"/>
              <a:chOff x="724434" y="5831420"/>
              <a:chExt cx="2867567" cy="430887"/>
            </a:xfrm>
          </p:grpSpPr>
          <p:sp>
            <p:nvSpPr>
              <p:cNvPr id="91" name="矩形 30">
                <a:extLst>
                  <a:ext uri="{FF2B5EF4-FFF2-40B4-BE49-F238E27FC236}">
                    <a16:creationId xmlns:a16="http://schemas.microsoft.com/office/drawing/2014/main" id="{96B2DF00-5898-9E47-4296-1E74ACB4BEDE}"/>
                  </a:ext>
                </a:extLst>
              </p:cNvPr>
              <p:cNvSpPr/>
              <p:nvPr/>
            </p:nvSpPr>
            <p:spPr>
              <a:xfrm>
                <a:off x="826500" y="5831420"/>
                <a:ext cx="2765501" cy="43088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設備調整項目：</a:t>
                </a:r>
                <a:r>
                  <a:rPr lang="en-US" altLang="zh-TW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50</a:t>
                </a:r>
                <a:r>
                  <a:rPr lang="zh-TW" altLang="en-US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項</a:t>
                </a:r>
                <a:endParaRPr lang="zh-CN" altLang="en-US" sz="2200" b="1" dirty="0">
                  <a:solidFill>
                    <a:srgbClr val="0000FF"/>
                  </a:solidFill>
                  <a:uFill>
                    <a:solidFill>
                      <a:srgbClr val="FFFFFF"/>
                    </a:solidFill>
                  </a:uFill>
                  <a:latin typeface="Yu Gothic" panose="020B0400000000000000" pitchFamily="34" charset="-128"/>
                  <a:ea typeface="Yu Gothic" panose="020B0400000000000000" pitchFamily="34" charset="-128"/>
                  <a:sym typeface="Bebas Neue"/>
                </a:endParaRPr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0F7EBF3B-FAC9-53CB-0B05-147FBA0CDC05}"/>
                  </a:ext>
                </a:extLst>
              </p:cNvPr>
              <p:cNvSpPr/>
              <p:nvPr/>
            </p:nvSpPr>
            <p:spPr>
              <a:xfrm>
                <a:off x="724434" y="5988943"/>
                <a:ext cx="100013" cy="10001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200" b="1"/>
              </a:p>
            </p:txBody>
          </p:sp>
        </p:grp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E6E4663A-99D9-396D-88E0-8F892804EC15}"/>
              </a:ext>
            </a:extLst>
          </p:cNvPr>
          <p:cNvGrpSpPr/>
          <p:nvPr/>
        </p:nvGrpSpPr>
        <p:grpSpPr>
          <a:xfrm>
            <a:off x="3796619" y="3394488"/>
            <a:ext cx="3366705" cy="1200329"/>
            <a:chOff x="3796619" y="3394488"/>
            <a:chExt cx="3366705" cy="1200329"/>
          </a:xfrm>
        </p:grpSpPr>
        <p:sp>
          <p:nvSpPr>
            <p:cNvPr id="100" name="箭號: 五邊形 99">
              <a:extLst>
                <a:ext uri="{FF2B5EF4-FFF2-40B4-BE49-F238E27FC236}">
                  <a16:creationId xmlns:a16="http://schemas.microsoft.com/office/drawing/2014/main" id="{19E9C73F-E45A-9B0E-BB60-A619F6C70DCC}"/>
                </a:ext>
              </a:extLst>
            </p:cNvPr>
            <p:cNvSpPr/>
            <p:nvPr/>
          </p:nvSpPr>
          <p:spPr>
            <a:xfrm>
              <a:off x="3991736" y="3552033"/>
              <a:ext cx="2976472" cy="915227"/>
            </a:xfrm>
            <a:custGeom>
              <a:avLst/>
              <a:gdLst>
                <a:gd name="connsiteX0" fmla="*/ 0 w 2735044"/>
                <a:gd name="connsiteY0" fmla="*/ 0 h 915227"/>
                <a:gd name="connsiteX1" fmla="*/ 2495474 w 2735044"/>
                <a:gd name="connsiteY1" fmla="*/ 0 h 915227"/>
                <a:gd name="connsiteX2" fmla="*/ 2735044 w 2735044"/>
                <a:gd name="connsiteY2" fmla="*/ 457614 h 915227"/>
                <a:gd name="connsiteX3" fmla="*/ 2495474 w 2735044"/>
                <a:gd name="connsiteY3" fmla="*/ 915227 h 915227"/>
                <a:gd name="connsiteX4" fmla="*/ 0 w 2735044"/>
                <a:gd name="connsiteY4" fmla="*/ 915227 h 915227"/>
                <a:gd name="connsiteX5" fmla="*/ 0 w 2735044"/>
                <a:gd name="connsiteY5" fmla="*/ 0 h 915227"/>
                <a:gd name="connsiteX0" fmla="*/ 3304 w 2738348"/>
                <a:gd name="connsiteY0" fmla="*/ 0 h 915227"/>
                <a:gd name="connsiteX1" fmla="*/ 2498778 w 2738348"/>
                <a:gd name="connsiteY1" fmla="*/ 0 h 915227"/>
                <a:gd name="connsiteX2" fmla="*/ 2738348 w 2738348"/>
                <a:gd name="connsiteY2" fmla="*/ 457614 h 915227"/>
                <a:gd name="connsiteX3" fmla="*/ 2498778 w 2738348"/>
                <a:gd name="connsiteY3" fmla="*/ 915227 h 915227"/>
                <a:gd name="connsiteX4" fmla="*/ 3304 w 2738348"/>
                <a:gd name="connsiteY4" fmla="*/ 915227 h 915227"/>
                <a:gd name="connsiteX5" fmla="*/ 0 w 2738348"/>
                <a:gd name="connsiteY5" fmla="*/ 457992 h 915227"/>
                <a:gd name="connsiteX6" fmla="*/ 3304 w 2738348"/>
                <a:gd name="connsiteY6" fmla="*/ 0 h 915227"/>
                <a:gd name="connsiteX0" fmla="*/ 236666 w 2971710"/>
                <a:gd name="connsiteY0" fmla="*/ 0 h 915227"/>
                <a:gd name="connsiteX1" fmla="*/ 2732140 w 2971710"/>
                <a:gd name="connsiteY1" fmla="*/ 0 h 915227"/>
                <a:gd name="connsiteX2" fmla="*/ 2971710 w 2971710"/>
                <a:gd name="connsiteY2" fmla="*/ 457614 h 915227"/>
                <a:gd name="connsiteX3" fmla="*/ 2732140 w 2971710"/>
                <a:gd name="connsiteY3" fmla="*/ 915227 h 915227"/>
                <a:gd name="connsiteX4" fmla="*/ 236666 w 2971710"/>
                <a:gd name="connsiteY4" fmla="*/ 915227 h 915227"/>
                <a:gd name="connsiteX5" fmla="*/ 0 w 2971710"/>
                <a:gd name="connsiteY5" fmla="*/ 455611 h 915227"/>
                <a:gd name="connsiteX6" fmla="*/ 236666 w 2971710"/>
                <a:gd name="connsiteY6" fmla="*/ 0 h 915227"/>
                <a:gd name="connsiteX0" fmla="*/ 236666 w 2971710"/>
                <a:gd name="connsiteY0" fmla="*/ 0 h 915227"/>
                <a:gd name="connsiteX1" fmla="*/ 2732140 w 2971710"/>
                <a:gd name="connsiteY1" fmla="*/ 0 h 915227"/>
                <a:gd name="connsiteX2" fmla="*/ 2971710 w 2971710"/>
                <a:gd name="connsiteY2" fmla="*/ 457614 h 915227"/>
                <a:gd name="connsiteX3" fmla="*/ 2732140 w 2971710"/>
                <a:gd name="connsiteY3" fmla="*/ 915227 h 915227"/>
                <a:gd name="connsiteX4" fmla="*/ 236666 w 2971710"/>
                <a:gd name="connsiteY4" fmla="*/ 915227 h 915227"/>
                <a:gd name="connsiteX5" fmla="*/ 0 w 2971710"/>
                <a:gd name="connsiteY5" fmla="*/ 455611 h 915227"/>
                <a:gd name="connsiteX6" fmla="*/ 236666 w 2971710"/>
                <a:gd name="connsiteY6" fmla="*/ 0 h 915227"/>
                <a:gd name="connsiteX0" fmla="*/ 236666 w 2971710"/>
                <a:gd name="connsiteY0" fmla="*/ 0 h 915227"/>
                <a:gd name="connsiteX1" fmla="*/ 2732140 w 2971710"/>
                <a:gd name="connsiteY1" fmla="*/ 0 h 915227"/>
                <a:gd name="connsiteX2" fmla="*/ 2971710 w 2971710"/>
                <a:gd name="connsiteY2" fmla="*/ 457614 h 915227"/>
                <a:gd name="connsiteX3" fmla="*/ 2732140 w 2971710"/>
                <a:gd name="connsiteY3" fmla="*/ 915227 h 915227"/>
                <a:gd name="connsiteX4" fmla="*/ 236666 w 2971710"/>
                <a:gd name="connsiteY4" fmla="*/ 915227 h 915227"/>
                <a:gd name="connsiteX5" fmla="*/ 0 w 2971710"/>
                <a:gd name="connsiteY5" fmla="*/ 455611 h 915227"/>
                <a:gd name="connsiteX6" fmla="*/ 236666 w 2971710"/>
                <a:gd name="connsiteY6" fmla="*/ 0 h 915227"/>
                <a:gd name="connsiteX0" fmla="*/ 236666 w 2971710"/>
                <a:gd name="connsiteY0" fmla="*/ 0 h 915227"/>
                <a:gd name="connsiteX1" fmla="*/ 2732140 w 2971710"/>
                <a:gd name="connsiteY1" fmla="*/ 0 h 915227"/>
                <a:gd name="connsiteX2" fmla="*/ 2971710 w 2971710"/>
                <a:gd name="connsiteY2" fmla="*/ 457614 h 915227"/>
                <a:gd name="connsiteX3" fmla="*/ 2732140 w 2971710"/>
                <a:gd name="connsiteY3" fmla="*/ 915227 h 915227"/>
                <a:gd name="connsiteX4" fmla="*/ 236666 w 2971710"/>
                <a:gd name="connsiteY4" fmla="*/ 915227 h 915227"/>
                <a:gd name="connsiteX5" fmla="*/ 0 w 2971710"/>
                <a:gd name="connsiteY5" fmla="*/ 455611 h 915227"/>
                <a:gd name="connsiteX6" fmla="*/ 236666 w 2971710"/>
                <a:gd name="connsiteY6" fmla="*/ 0 h 915227"/>
                <a:gd name="connsiteX0" fmla="*/ 236666 w 2971710"/>
                <a:gd name="connsiteY0" fmla="*/ 0 h 915227"/>
                <a:gd name="connsiteX1" fmla="*/ 2732140 w 2971710"/>
                <a:gd name="connsiteY1" fmla="*/ 0 h 915227"/>
                <a:gd name="connsiteX2" fmla="*/ 2971710 w 2971710"/>
                <a:gd name="connsiteY2" fmla="*/ 457614 h 915227"/>
                <a:gd name="connsiteX3" fmla="*/ 2732140 w 2971710"/>
                <a:gd name="connsiteY3" fmla="*/ 915227 h 915227"/>
                <a:gd name="connsiteX4" fmla="*/ 236666 w 2971710"/>
                <a:gd name="connsiteY4" fmla="*/ 915227 h 915227"/>
                <a:gd name="connsiteX5" fmla="*/ 0 w 2971710"/>
                <a:gd name="connsiteY5" fmla="*/ 455611 h 915227"/>
                <a:gd name="connsiteX6" fmla="*/ 236666 w 2971710"/>
                <a:gd name="connsiteY6" fmla="*/ 0 h 915227"/>
                <a:gd name="connsiteX0" fmla="*/ 236666 w 2971710"/>
                <a:gd name="connsiteY0" fmla="*/ 0 h 915227"/>
                <a:gd name="connsiteX1" fmla="*/ 2732140 w 2971710"/>
                <a:gd name="connsiteY1" fmla="*/ 0 h 915227"/>
                <a:gd name="connsiteX2" fmla="*/ 2971710 w 2971710"/>
                <a:gd name="connsiteY2" fmla="*/ 457614 h 915227"/>
                <a:gd name="connsiteX3" fmla="*/ 2732140 w 2971710"/>
                <a:gd name="connsiteY3" fmla="*/ 915227 h 915227"/>
                <a:gd name="connsiteX4" fmla="*/ 236666 w 2971710"/>
                <a:gd name="connsiteY4" fmla="*/ 915227 h 915227"/>
                <a:gd name="connsiteX5" fmla="*/ 0 w 2971710"/>
                <a:gd name="connsiteY5" fmla="*/ 455611 h 915227"/>
                <a:gd name="connsiteX6" fmla="*/ 236666 w 2971710"/>
                <a:gd name="connsiteY6" fmla="*/ 0 h 915227"/>
                <a:gd name="connsiteX0" fmla="*/ 236666 w 2971710"/>
                <a:gd name="connsiteY0" fmla="*/ 0 h 915227"/>
                <a:gd name="connsiteX1" fmla="*/ 2732140 w 2971710"/>
                <a:gd name="connsiteY1" fmla="*/ 0 h 915227"/>
                <a:gd name="connsiteX2" fmla="*/ 2971710 w 2971710"/>
                <a:gd name="connsiteY2" fmla="*/ 457614 h 915227"/>
                <a:gd name="connsiteX3" fmla="*/ 2732140 w 2971710"/>
                <a:gd name="connsiteY3" fmla="*/ 915227 h 915227"/>
                <a:gd name="connsiteX4" fmla="*/ 236666 w 2971710"/>
                <a:gd name="connsiteY4" fmla="*/ 915227 h 915227"/>
                <a:gd name="connsiteX5" fmla="*/ 0 w 2971710"/>
                <a:gd name="connsiteY5" fmla="*/ 455611 h 915227"/>
                <a:gd name="connsiteX6" fmla="*/ 236666 w 2971710"/>
                <a:gd name="connsiteY6" fmla="*/ 0 h 915227"/>
                <a:gd name="connsiteX0" fmla="*/ 241428 w 2976472"/>
                <a:gd name="connsiteY0" fmla="*/ 0 h 915227"/>
                <a:gd name="connsiteX1" fmla="*/ 2736902 w 2976472"/>
                <a:gd name="connsiteY1" fmla="*/ 0 h 915227"/>
                <a:gd name="connsiteX2" fmla="*/ 2976472 w 2976472"/>
                <a:gd name="connsiteY2" fmla="*/ 457614 h 915227"/>
                <a:gd name="connsiteX3" fmla="*/ 2736902 w 2976472"/>
                <a:gd name="connsiteY3" fmla="*/ 915227 h 915227"/>
                <a:gd name="connsiteX4" fmla="*/ 241428 w 2976472"/>
                <a:gd name="connsiteY4" fmla="*/ 915227 h 915227"/>
                <a:gd name="connsiteX5" fmla="*/ 0 w 2976472"/>
                <a:gd name="connsiteY5" fmla="*/ 457992 h 915227"/>
                <a:gd name="connsiteX6" fmla="*/ 241428 w 2976472"/>
                <a:gd name="connsiteY6" fmla="*/ 0 h 915227"/>
                <a:gd name="connsiteX0" fmla="*/ 241428 w 2976472"/>
                <a:gd name="connsiteY0" fmla="*/ 0 h 915227"/>
                <a:gd name="connsiteX1" fmla="*/ 2736902 w 2976472"/>
                <a:gd name="connsiteY1" fmla="*/ 0 h 915227"/>
                <a:gd name="connsiteX2" fmla="*/ 2976472 w 2976472"/>
                <a:gd name="connsiteY2" fmla="*/ 457614 h 915227"/>
                <a:gd name="connsiteX3" fmla="*/ 2736902 w 2976472"/>
                <a:gd name="connsiteY3" fmla="*/ 915227 h 915227"/>
                <a:gd name="connsiteX4" fmla="*/ 241428 w 2976472"/>
                <a:gd name="connsiteY4" fmla="*/ 915227 h 915227"/>
                <a:gd name="connsiteX5" fmla="*/ 0 w 2976472"/>
                <a:gd name="connsiteY5" fmla="*/ 457992 h 915227"/>
                <a:gd name="connsiteX6" fmla="*/ 241428 w 2976472"/>
                <a:gd name="connsiteY6" fmla="*/ 0 h 915227"/>
                <a:gd name="connsiteX0" fmla="*/ 241428 w 2976472"/>
                <a:gd name="connsiteY0" fmla="*/ 0 h 915227"/>
                <a:gd name="connsiteX1" fmla="*/ 2736902 w 2976472"/>
                <a:gd name="connsiteY1" fmla="*/ 0 h 915227"/>
                <a:gd name="connsiteX2" fmla="*/ 2976472 w 2976472"/>
                <a:gd name="connsiteY2" fmla="*/ 457614 h 915227"/>
                <a:gd name="connsiteX3" fmla="*/ 2736902 w 2976472"/>
                <a:gd name="connsiteY3" fmla="*/ 915227 h 915227"/>
                <a:gd name="connsiteX4" fmla="*/ 241428 w 2976472"/>
                <a:gd name="connsiteY4" fmla="*/ 915227 h 915227"/>
                <a:gd name="connsiteX5" fmla="*/ 0 w 2976472"/>
                <a:gd name="connsiteY5" fmla="*/ 457992 h 915227"/>
                <a:gd name="connsiteX6" fmla="*/ 241428 w 2976472"/>
                <a:gd name="connsiteY6" fmla="*/ 0 h 915227"/>
                <a:gd name="connsiteX0" fmla="*/ 241428 w 2976472"/>
                <a:gd name="connsiteY0" fmla="*/ 0 h 915227"/>
                <a:gd name="connsiteX1" fmla="*/ 2736902 w 2976472"/>
                <a:gd name="connsiteY1" fmla="*/ 0 h 915227"/>
                <a:gd name="connsiteX2" fmla="*/ 2976472 w 2976472"/>
                <a:gd name="connsiteY2" fmla="*/ 457614 h 915227"/>
                <a:gd name="connsiteX3" fmla="*/ 2736902 w 2976472"/>
                <a:gd name="connsiteY3" fmla="*/ 915227 h 915227"/>
                <a:gd name="connsiteX4" fmla="*/ 241428 w 2976472"/>
                <a:gd name="connsiteY4" fmla="*/ 915227 h 915227"/>
                <a:gd name="connsiteX5" fmla="*/ 0 w 2976472"/>
                <a:gd name="connsiteY5" fmla="*/ 457992 h 915227"/>
                <a:gd name="connsiteX6" fmla="*/ 241428 w 2976472"/>
                <a:gd name="connsiteY6" fmla="*/ 0 h 915227"/>
                <a:gd name="connsiteX0" fmla="*/ 241428 w 2976472"/>
                <a:gd name="connsiteY0" fmla="*/ 0 h 915227"/>
                <a:gd name="connsiteX1" fmla="*/ 2736902 w 2976472"/>
                <a:gd name="connsiteY1" fmla="*/ 0 h 915227"/>
                <a:gd name="connsiteX2" fmla="*/ 2976472 w 2976472"/>
                <a:gd name="connsiteY2" fmla="*/ 457614 h 915227"/>
                <a:gd name="connsiteX3" fmla="*/ 2736902 w 2976472"/>
                <a:gd name="connsiteY3" fmla="*/ 915227 h 915227"/>
                <a:gd name="connsiteX4" fmla="*/ 241428 w 2976472"/>
                <a:gd name="connsiteY4" fmla="*/ 915227 h 915227"/>
                <a:gd name="connsiteX5" fmla="*/ 0 w 2976472"/>
                <a:gd name="connsiteY5" fmla="*/ 457992 h 915227"/>
                <a:gd name="connsiteX6" fmla="*/ 241428 w 2976472"/>
                <a:gd name="connsiteY6" fmla="*/ 0 h 91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6472" h="915227">
                  <a:moveTo>
                    <a:pt x="241428" y="0"/>
                  </a:moveTo>
                  <a:lnTo>
                    <a:pt x="2736902" y="0"/>
                  </a:lnTo>
                  <a:lnTo>
                    <a:pt x="2976472" y="457614"/>
                  </a:lnTo>
                  <a:lnTo>
                    <a:pt x="2736902" y="915227"/>
                  </a:lnTo>
                  <a:lnTo>
                    <a:pt x="241428" y="915227"/>
                  </a:lnTo>
                  <a:cubicBezTo>
                    <a:pt x="133171" y="710427"/>
                    <a:pt x="84444" y="619929"/>
                    <a:pt x="0" y="457992"/>
                  </a:cubicBezTo>
                  <a:cubicBezTo>
                    <a:pt x="78889" y="306122"/>
                    <a:pt x="162539" y="151870"/>
                    <a:pt x="241428" y="0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8E16D066-6511-DB4D-ED92-67A4BC70A894}"/>
                </a:ext>
              </a:extLst>
            </p:cNvPr>
            <p:cNvGrpSpPr/>
            <p:nvPr/>
          </p:nvGrpSpPr>
          <p:grpSpPr>
            <a:xfrm>
              <a:off x="3796619" y="3394488"/>
              <a:ext cx="3366705" cy="1200329"/>
              <a:chOff x="3670130" y="3394488"/>
              <a:chExt cx="3366705" cy="1200329"/>
            </a:xfrm>
          </p:grpSpPr>
          <p:sp>
            <p:nvSpPr>
              <p:cNvPr id="95" name="文字方塊 1148">
                <a:extLst>
                  <a:ext uri="{FF2B5EF4-FFF2-40B4-BE49-F238E27FC236}">
                    <a16:creationId xmlns:a16="http://schemas.microsoft.com/office/drawing/2014/main" id="{D2690E2E-FC4A-931E-A53C-F47664B60399}"/>
                  </a:ext>
                </a:extLst>
              </p:cNvPr>
              <p:cNvSpPr txBox="1"/>
              <p:nvPr/>
            </p:nvSpPr>
            <p:spPr>
              <a:xfrm>
                <a:off x="3983197" y="3394488"/>
                <a:ext cx="273504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ja-JP" altLang="en-US" sz="3600" b="1" i="0" dirty="0"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横展開</a:t>
                </a:r>
                <a:r>
                  <a:rPr kumimoji="1" lang="zh-TW" altLang="en-US" sz="3600" b="1" i="0" dirty="0"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項目</a:t>
                </a:r>
                <a:endParaRPr kumimoji="1" lang="en-US" altLang="zh-TW" sz="3600" b="1" i="0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endParaRPr>
              </a:p>
              <a:p>
                <a:pPr algn="ctr"/>
                <a:r>
                  <a:rPr kumimoji="1" lang="zh-TW" altLang="en-US" sz="3600" b="1" i="0" dirty="0"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共計：</a:t>
                </a:r>
                <a:r>
                  <a:rPr kumimoji="1" lang="en-US" altLang="zh-TW" sz="3600" b="1" i="0" dirty="0"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172</a:t>
                </a:r>
                <a:r>
                  <a:rPr kumimoji="1" lang="zh-TW" altLang="en-US" sz="3600" b="1" i="0" dirty="0"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項</a:t>
                </a:r>
              </a:p>
            </p:txBody>
          </p:sp>
          <p:sp>
            <p:nvSpPr>
              <p:cNvPr id="96" name="箭號: ＞形 95">
                <a:extLst>
                  <a:ext uri="{FF2B5EF4-FFF2-40B4-BE49-F238E27FC236}">
                    <a16:creationId xmlns:a16="http://schemas.microsoft.com/office/drawing/2014/main" id="{3790CDD6-804D-0E88-BE15-A36B7A5A516A}"/>
                  </a:ext>
                </a:extLst>
              </p:cNvPr>
              <p:cNvSpPr/>
              <p:nvPr/>
            </p:nvSpPr>
            <p:spPr>
              <a:xfrm flipH="1">
                <a:off x="3670130" y="3561146"/>
                <a:ext cx="348560" cy="906114"/>
              </a:xfrm>
              <a:prstGeom prst="chevron">
                <a:avLst>
                  <a:gd name="adj" fmla="val 70040"/>
                </a:avLst>
              </a:prstGeom>
              <a:solidFill>
                <a:srgbClr val="00B0F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箭號: ＞形 96">
                <a:extLst>
                  <a:ext uri="{FF2B5EF4-FFF2-40B4-BE49-F238E27FC236}">
                    <a16:creationId xmlns:a16="http://schemas.microsoft.com/office/drawing/2014/main" id="{EFEA4EB5-06BA-0FEB-51E4-49DB50A41127}"/>
                  </a:ext>
                </a:extLst>
              </p:cNvPr>
              <p:cNvSpPr/>
              <p:nvPr/>
            </p:nvSpPr>
            <p:spPr>
              <a:xfrm>
                <a:off x="6688275" y="3561146"/>
                <a:ext cx="348560" cy="906114"/>
              </a:xfrm>
              <a:prstGeom prst="chevron">
                <a:avLst>
                  <a:gd name="adj" fmla="val 70040"/>
                </a:avLst>
              </a:prstGeom>
              <a:solidFill>
                <a:srgbClr val="00B0F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9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: 圓角 175">
            <a:extLst>
              <a:ext uri="{FF2B5EF4-FFF2-40B4-BE49-F238E27FC236}">
                <a16:creationId xmlns:a16="http://schemas.microsoft.com/office/drawing/2014/main" id="{D4211B8F-ABA0-45FC-0C78-CB51680B1DA3}"/>
              </a:ext>
            </a:extLst>
          </p:cNvPr>
          <p:cNvSpPr/>
          <p:nvPr/>
        </p:nvSpPr>
        <p:spPr>
          <a:xfrm>
            <a:off x="8272443" y="4830776"/>
            <a:ext cx="3180167" cy="1764823"/>
          </a:xfrm>
          <a:prstGeom prst="roundRect">
            <a:avLst>
              <a:gd name="adj" fmla="val 4472"/>
            </a:avLst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39FB0F47-EB2B-78C8-E2F1-E9971F329899}"/>
              </a:ext>
            </a:extLst>
          </p:cNvPr>
          <p:cNvSpPr txBox="1">
            <a:spLocks/>
          </p:cNvSpPr>
          <p:nvPr/>
        </p:nvSpPr>
        <p:spPr>
          <a:xfrm>
            <a:off x="293290" y="175265"/>
            <a:ext cx="11380301" cy="67920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課題③　</a:t>
            </a:r>
            <a:r>
              <a:rPr kumimoji="1" lang="zh-TW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包装設備</a:t>
            </a:r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対応　～</a:t>
            </a:r>
            <a:r>
              <a:rPr kumimoji="1" lang="en-US" altLang="zh-TW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kumimoji="1" lang="zh-TW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号窯</a:t>
            </a:r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での最適化～</a:t>
            </a:r>
          </a:p>
        </p:txBody>
      </p:sp>
      <p:sp>
        <p:nvSpPr>
          <p:cNvPr id="116" name="スライド番号プレースホルダー 2">
            <a:extLst>
              <a:ext uri="{FF2B5EF4-FFF2-40B4-BE49-F238E27FC236}">
                <a16:creationId xmlns:a16="http://schemas.microsoft.com/office/drawing/2014/main" id="{03C96137-0AB8-B7A0-1997-631B620608A7}"/>
              </a:ext>
            </a:extLst>
          </p:cNvPr>
          <p:cNvSpPr txBox="1">
            <a:spLocks/>
          </p:cNvSpPr>
          <p:nvPr/>
        </p:nvSpPr>
        <p:spPr>
          <a:xfrm>
            <a:off x="11480318" y="6485316"/>
            <a:ext cx="583852" cy="372684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44083">
              <a:defRPr/>
            </a:pPr>
            <a:fld id="{35EE95E1-C791-3D47-8544-3405A1C8C8DB}" type="slidenum">
              <a:rPr kumimoji="1" lang="ja-JP" altLang="en-US" sz="1015" smtClean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algn="r" defTabSz="844083">
                <a:defRPr/>
              </a:pPr>
              <a:t>5</a:t>
            </a:fld>
            <a:endParaRPr kumimoji="1" lang="ja-JP" altLang="en-US" sz="1015">
              <a:solidFill>
                <a:srgbClr val="3246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1" name="圖片 16">
            <a:extLst>
              <a:ext uri="{FF2B5EF4-FFF2-40B4-BE49-F238E27FC236}">
                <a16:creationId xmlns:a16="http://schemas.microsoft.com/office/drawing/2014/main" id="{3ABE3847-4B0D-F1A0-D52A-478F50D5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2" y="1297201"/>
            <a:ext cx="5607836" cy="5560799"/>
          </a:xfrm>
          <a:prstGeom prst="rect">
            <a:avLst/>
          </a:prstGeom>
        </p:spPr>
      </p:pic>
      <p:grpSp>
        <p:nvGrpSpPr>
          <p:cNvPr id="147" name="Group 84">
            <a:extLst>
              <a:ext uri="{FF2B5EF4-FFF2-40B4-BE49-F238E27FC236}">
                <a16:creationId xmlns:a16="http://schemas.microsoft.com/office/drawing/2014/main" id="{E84F4980-2DE0-460B-E2CA-FD1B3215A8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3389" y="1628996"/>
            <a:ext cx="237335" cy="307566"/>
            <a:chOff x="0" y="0"/>
            <a:chExt cx="26" cy="72"/>
          </a:xfrm>
        </p:grpSpPr>
        <p:sp>
          <p:nvSpPr>
            <p:cNvPr id="148" name="Rectangle 85">
              <a:extLst>
                <a:ext uri="{FF2B5EF4-FFF2-40B4-BE49-F238E27FC236}">
                  <a16:creationId xmlns:a16="http://schemas.microsoft.com/office/drawing/2014/main" id="{81891280-AD85-B761-5356-866908501B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37"/>
              <a:ext cx="26" cy="3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CC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lnSpc>
                  <a:spcPts val="12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  <a:p>
              <a:pPr algn="l" rtl="0">
                <a:lnSpc>
                  <a:spcPts val="16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49" name="Rectangle 86">
              <a:extLst>
                <a:ext uri="{FF2B5EF4-FFF2-40B4-BE49-F238E27FC236}">
                  <a16:creationId xmlns:a16="http://schemas.microsoft.com/office/drawing/2014/main" id="{FDD56326-8B4F-E0AB-7E67-779DA42E2E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26" cy="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CC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lnSpc>
                  <a:spcPts val="15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  <a:p>
              <a:pPr algn="l" rtl="0">
                <a:lnSpc>
                  <a:spcPts val="14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150" name="群組 57">
            <a:extLst>
              <a:ext uri="{FF2B5EF4-FFF2-40B4-BE49-F238E27FC236}">
                <a16:creationId xmlns:a16="http://schemas.microsoft.com/office/drawing/2014/main" id="{03C88C38-DCAE-AB23-948D-B03BD74D9FA7}"/>
              </a:ext>
            </a:extLst>
          </p:cNvPr>
          <p:cNvGrpSpPr/>
          <p:nvPr/>
        </p:nvGrpSpPr>
        <p:grpSpPr>
          <a:xfrm>
            <a:off x="1173388" y="1628996"/>
            <a:ext cx="237335" cy="307566"/>
            <a:chOff x="5292310" y="2657558"/>
            <a:chExt cx="237335" cy="307566"/>
          </a:xfrm>
        </p:grpSpPr>
        <p:sp>
          <p:nvSpPr>
            <p:cNvPr id="151" name="Rectangle 85">
              <a:extLst>
                <a:ext uri="{FF2B5EF4-FFF2-40B4-BE49-F238E27FC236}">
                  <a16:creationId xmlns:a16="http://schemas.microsoft.com/office/drawing/2014/main" id="{F14E28F2-024F-966B-8255-E10CB710E7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310" y="2815613"/>
              <a:ext cx="237335" cy="14951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CC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lnSpc>
                  <a:spcPts val="12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  <a:p>
              <a:pPr algn="l" rtl="0">
                <a:lnSpc>
                  <a:spcPts val="16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52" name="Rectangle 86">
              <a:extLst>
                <a:ext uri="{FF2B5EF4-FFF2-40B4-BE49-F238E27FC236}">
                  <a16:creationId xmlns:a16="http://schemas.microsoft.com/office/drawing/2014/main" id="{2865FA67-522F-A655-6245-89F2883053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310" y="2657558"/>
              <a:ext cx="237335" cy="15805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CC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lnSpc>
                  <a:spcPts val="15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  <a:p>
              <a:pPr algn="l" rtl="0">
                <a:lnSpc>
                  <a:spcPts val="14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</p:txBody>
        </p:sp>
      </p:grpSp>
      <p:grpSp>
        <p:nvGrpSpPr>
          <p:cNvPr id="153" name="群組 65">
            <a:extLst>
              <a:ext uri="{FF2B5EF4-FFF2-40B4-BE49-F238E27FC236}">
                <a16:creationId xmlns:a16="http://schemas.microsoft.com/office/drawing/2014/main" id="{BEB94812-9B39-C321-246B-0E049D6229B3}"/>
              </a:ext>
            </a:extLst>
          </p:cNvPr>
          <p:cNvGrpSpPr/>
          <p:nvPr/>
        </p:nvGrpSpPr>
        <p:grpSpPr>
          <a:xfrm>
            <a:off x="1173388" y="1634256"/>
            <a:ext cx="237335" cy="307566"/>
            <a:chOff x="5292310" y="2657558"/>
            <a:chExt cx="237335" cy="307566"/>
          </a:xfrm>
        </p:grpSpPr>
        <p:sp>
          <p:nvSpPr>
            <p:cNvPr id="154" name="Rectangle 85">
              <a:extLst>
                <a:ext uri="{FF2B5EF4-FFF2-40B4-BE49-F238E27FC236}">
                  <a16:creationId xmlns:a16="http://schemas.microsoft.com/office/drawing/2014/main" id="{51C9B162-A2C3-8163-57CD-F03A7F75C0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310" y="2815613"/>
              <a:ext cx="237335" cy="14951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CC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lnSpc>
                  <a:spcPts val="12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  <a:p>
              <a:pPr algn="l" rtl="0">
                <a:lnSpc>
                  <a:spcPts val="16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</p:txBody>
        </p:sp>
        <p:sp>
          <p:nvSpPr>
            <p:cNvPr id="155" name="Rectangle 86">
              <a:extLst>
                <a:ext uri="{FF2B5EF4-FFF2-40B4-BE49-F238E27FC236}">
                  <a16:creationId xmlns:a16="http://schemas.microsoft.com/office/drawing/2014/main" id="{A3374902-C493-9637-CA19-9FDBF6F9F7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2310" y="2657558"/>
              <a:ext cx="237335" cy="15805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CCCC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 lIns="91440" tIns="45720" rIns="91440" bIns="45720" anchor="t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lnSpc>
                  <a:spcPts val="15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  <a:p>
              <a:pPr algn="l" rtl="0">
                <a:lnSpc>
                  <a:spcPts val="1400"/>
                </a:lnSpc>
                <a:defRPr sz="1000"/>
              </a:pPr>
              <a:endParaRPr lang="zh-TW" altLang="en-US" sz="1400" b="0" i="0" u="none" strike="noStrike" baseline="0">
                <a:solidFill>
                  <a:srgbClr val="000000"/>
                </a:solidFill>
                <a:latin typeface="ＭＳ Ｐゴシック"/>
                <a:ea typeface="ＭＳ Ｐゴシック"/>
              </a:endParaRPr>
            </a:p>
          </p:txBody>
        </p:sp>
      </p:grpSp>
      <p:sp>
        <p:nvSpPr>
          <p:cNvPr id="156" name="Rectangle 85">
            <a:extLst>
              <a:ext uri="{FF2B5EF4-FFF2-40B4-BE49-F238E27FC236}">
                <a16:creationId xmlns:a16="http://schemas.microsoft.com/office/drawing/2014/main" id="{B94018D4-50D4-EC92-C0F0-738F344986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5737" y="3070540"/>
            <a:ext cx="237335" cy="14951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40" tIns="45720" rIns="91440" bIns="45720"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200"/>
              </a:lnSpc>
              <a:defRPr sz="1000"/>
            </a:pPr>
            <a:endParaRPr lang="zh-TW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600"/>
              </a:lnSpc>
              <a:defRPr sz="1000"/>
            </a:pPr>
            <a:endParaRPr lang="zh-TW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  <p:sp>
        <p:nvSpPr>
          <p:cNvPr id="157" name="Rectangle 86">
            <a:extLst>
              <a:ext uri="{FF2B5EF4-FFF2-40B4-BE49-F238E27FC236}">
                <a16:creationId xmlns:a16="http://schemas.microsoft.com/office/drawing/2014/main" id="{EC10774B-65CC-645A-7CA3-F14BBE4B36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5737" y="2912485"/>
            <a:ext cx="237335" cy="1580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40" tIns="45720" rIns="91440" bIns="45720"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500"/>
              </a:lnSpc>
              <a:defRPr sz="1000"/>
            </a:pPr>
            <a:endParaRPr lang="zh-TW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400"/>
              </a:lnSpc>
              <a:defRPr sz="1000"/>
            </a:pPr>
            <a:endParaRPr lang="zh-TW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  <p:sp>
        <p:nvSpPr>
          <p:cNvPr id="158" name="Rectangle 85">
            <a:extLst>
              <a:ext uri="{FF2B5EF4-FFF2-40B4-BE49-F238E27FC236}">
                <a16:creationId xmlns:a16="http://schemas.microsoft.com/office/drawing/2014/main" id="{3E36D501-D7A8-F394-776F-55C269F28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8980" y="3085036"/>
            <a:ext cx="237335" cy="14951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40" tIns="45720" rIns="91440" bIns="45720"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200"/>
              </a:lnSpc>
              <a:defRPr sz="1000"/>
            </a:pPr>
            <a:endParaRPr lang="zh-TW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600"/>
              </a:lnSpc>
              <a:defRPr sz="1000"/>
            </a:pPr>
            <a:endParaRPr lang="zh-TW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  <p:sp>
        <p:nvSpPr>
          <p:cNvPr id="159" name="Rectangle 86">
            <a:extLst>
              <a:ext uri="{FF2B5EF4-FFF2-40B4-BE49-F238E27FC236}">
                <a16:creationId xmlns:a16="http://schemas.microsoft.com/office/drawing/2014/main" id="{A6D1DCB2-E79B-5723-8A10-34F9E8674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88980" y="2926981"/>
            <a:ext cx="237335" cy="1580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1440" tIns="45720" rIns="91440" bIns="45720"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1500"/>
              </a:lnSpc>
              <a:defRPr sz="1000"/>
            </a:pPr>
            <a:endParaRPr lang="zh-TW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  <a:p>
            <a:pPr algn="l" rtl="0">
              <a:lnSpc>
                <a:spcPts val="1400"/>
              </a:lnSpc>
              <a:defRPr sz="1000"/>
            </a:pPr>
            <a:endParaRPr lang="zh-TW" altLang="en-US" sz="1400" b="0" i="0" u="none" strike="noStrike" baseline="0">
              <a:solidFill>
                <a:srgbClr val="000000"/>
              </a:solidFill>
              <a:latin typeface="ＭＳ Ｐゴシック"/>
              <a:ea typeface="ＭＳ Ｐゴシック"/>
            </a:endParaRPr>
          </a:p>
        </p:txBody>
      </p:sp>
      <p:grpSp>
        <p:nvGrpSpPr>
          <p:cNvPr id="160" name="群組 47">
            <a:extLst>
              <a:ext uri="{FF2B5EF4-FFF2-40B4-BE49-F238E27FC236}">
                <a16:creationId xmlns:a16="http://schemas.microsoft.com/office/drawing/2014/main" id="{FEB72DCD-3576-BB28-44F3-FCFDE632C39D}"/>
              </a:ext>
            </a:extLst>
          </p:cNvPr>
          <p:cNvGrpSpPr/>
          <p:nvPr/>
        </p:nvGrpSpPr>
        <p:grpSpPr>
          <a:xfrm>
            <a:off x="1134646" y="1286435"/>
            <a:ext cx="3955471" cy="3028461"/>
            <a:chOff x="862616" y="1079482"/>
            <a:chExt cx="3955471" cy="3028461"/>
          </a:xfrm>
        </p:grpSpPr>
        <p:pic>
          <p:nvPicPr>
            <p:cNvPr id="161" name="圖片 43">
              <a:extLst>
                <a:ext uri="{FF2B5EF4-FFF2-40B4-BE49-F238E27FC236}">
                  <a16:creationId xmlns:a16="http://schemas.microsoft.com/office/drawing/2014/main" id="{7ADC4858-31AC-C959-9E83-DD102F93F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51"/>
            <a:stretch/>
          </p:blipFill>
          <p:spPr>
            <a:xfrm>
              <a:off x="862616" y="1079482"/>
              <a:ext cx="1687841" cy="1129402"/>
            </a:xfrm>
            <a:prstGeom prst="rect">
              <a:avLst/>
            </a:prstGeom>
          </p:spPr>
        </p:pic>
        <p:pic>
          <p:nvPicPr>
            <p:cNvPr id="162" name="圖片 46">
              <a:extLst>
                <a:ext uri="{FF2B5EF4-FFF2-40B4-BE49-F238E27FC236}">
                  <a16:creationId xmlns:a16="http://schemas.microsoft.com/office/drawing/2014/main" id="{F64A0B52-DA51-58F4-F67D-9F33D4238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7525" y="2400242"/>
              <a:ext cx="1770562" cy="1707701"/>
            </a:xfrm>
            <a:prstGeom prst="rect">
              <a:avLst/>
            </a:prstGeom>
          </p:spPr>
        </p:pic>
      </p:grpSp>
      <p:sp>
        <p:nvSpPr>
          <p:cNvPr id="7" name="テキスト ボックス 16">
            <a:extLst>
              <a:ext uri="{FF2B5EF4-FFF2-40B4-BE49-F238E27FC236}">
                <a16:creationId xmlns:a16="http://schemas.microsoft.com/office/drawing/2014/main" id="{2A00DE99-0ACA-94F9-0107-C9131DD76285}"/>
              </a:ext>
            </a:extLst>
          </p:cNvPr>
          <p:cNvSpPr txBox="1"/>
          <p:nvPr/>
        </p:nvSpPr>
        <p:spPr>
          <a:xfrm>
            <a:off x="2050662" y="890275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＜設備改造調整後、</a:t>
            </a:r>
            <a:r>
              <a:rPr kumimoji="1" lang="en-US" altLang="ja-JP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ROLL</a:t>
            </a:r>
            <a:r>
              <a:rPr kumimoji="1" lang="ja-JP" altLang="en-US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搬送過程で端面強度は維持されていることを確認＞</a:t>
            </a:r>
          </a:p>
        </p:txBody>
      </p: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741BEE36-A63F-C7F4-B491-8311EC154DE4}"/>
              </a:ext>
            </a:extLst>
          </p:cNvPr>
          <p:cNvSpPr/>
          <p:nvPr/>
        </p:nvSpPr>
        <p:spPr>
          <a:xfrm>
            <a:off x="517234" y="2415837"/>
            <a:ext cx="1995213" cy="3405982"/>
          </a:xfrm>
          <a:prstGeom prst="roundRect">
            <a:avLst>
              <a:gd name="adj" fmla="val 4631"/>
            </a:avLst>
          </a:prstGeom>
          <a:solidFill>
            <a:srgbClr val="D9D9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042128FC-175F-F3F3-ADA2-BD4905764D7E}"/>
              </a:ext>
            </a:extLst>
          </p:cNvPr>
          <p:cNvGrpSpPr/>
          <p:nvPr/>
        </p:nvGrpSpPr>
        <p:grpSpPr>
          <a:xfrm>
            <a:off x="2443892" y="4103546"/>
            <a:ext cx="2945514" cy="1707159"/>
            <a:chOff x="2379240" y="4103546"/>
            <a:chExt cx="2945514" cy="1707159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70097D0-6412-492E-DDE6-A1C44F426F35}"/>
                </a:ext>
              </a:extLst>
            </p:cNvPr>
            <p:cNvSpPr/>
            <p:nvPr/>
          </p:nvSpPr>
          <p:spPr>
            <a:xfrm>
              <a:off x="4514053" y="4138748"/>
              <a:ext cx="36000" cy="1670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7E7C2E6-42DA-13CA-7754-2A68FE22C25B}"/>
                </a:ext>
              </a:extLst>
            </p:cNvPr>
            <p:cNvSpPr/>
            <p:nvPr/>
          </p:nvSpPr>
          <p:spPr>
            <a:xfrm>
              <a:off x="5288754" y="5360193"/>
              <a:ext cx="3600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4997D17-EBB4-6BB8-9F80-7920F639D259}"/>
                </a:ext>
              </a:extLst>
            </p:cNvPr>
            <p:cNvSpPr/>
            <p:nvPr/>
          </p:nvSpPr>
          <p:spPr>
            <a:xfrm rot="5400000">
              <a:off x="3559256" y="2969546"/>
              <a:ext cx="36000" cy="23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A6DBC36-A42D-C610-CA76-EBC950BEE675}"/>
                </a:ext>
              </a:extLst>
            </p:cNvPr>
            <p:cNvGrpSpPr/>
            <p:nvPr/>
          </p:nvGrpSpPr>
          <p:grpSpPr>
            <a:xfrm flipV="1">
              <a:off x="2379240" y="4118705"/>
              <a:ext cx="2926185" cy="1692000"/>
              <a:chOff x="2379240" y="1090614"/>
              <a:chExt cx="3240000" cy="1692000"/>
            </a:xfrm>
          </p:grpSpPr>
          <p:cxnSp>
            <p:nvCxnSpPr>
              <p:cNvPr id="24" name="直線接點 62">
                <a:extLst>
                  <a:ext uri="{FF2B5EF4-FFF2-40B4-BE49-F238E27FC236}">
                    <a16:creationId xmlns:a16="http://schemas.microsoft.com/office/drawing/2014/main" id="{30AAB587-F751-D888-30E4-7FBF08479C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79240" y="2781903"/>
                <a:ext cx="3240000" cy="0"/>
              </a:xfrm>
              <a:prstGeom prst="line">
                <a:avLst/>
              </a:prstGeom>
              <a:ln w="34925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66">
                <a:extLst>
                  <a:ext uri="{FF2B5EF4-FFF2-40B4-BE49-F238E27FC236}">
                    <a16:creationId xmlns:a16="http://schemas.microsoft.com/office/drawing/2014/main" id="{08E5264B-3C90-24B2-B101-C02E75164E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9240" y="1306614"/>
                <a:ext cx="0" cy="1476000"/>
              </a:xfrm>
              <a:prstGeom prst="line">
                <a:avLst/>
              </a:prstGeom>
              <a:ln w="34925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66">
                <a:extLst>
                  <a:ext uri="{FF2B5EF4-FFF2-40B4-BE49-F238E27FC236}">
                    <a16:creationId xmlns:a16="http://schemas.microsoft.com/office/drawing/2014/main" id="{EC42F345-8AB0-26A0-FEC3-006B29B23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1458" y="1090614"/>
                <a:ext cx="0" cy="1692000"/>
              </a:xfrm>
              <a:prstGeom prst="line">
                <a:avLst/>
              </a:prstGeom>
              <a:ln w="34925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4461DCA5-CF18-AEFD-5514-0BF566DCBBBC}"/>
              </a:ext>
            </a:extLst>
          </p:cNvPr>
          <p:cNvGrpSpPr/>
          <p:nvPr/>
        </p:nvGrpSpPr>
        <p:grpSpPr>
          <a:xfrm>
            <a:off x="2443892" y="2170614"/>
            <a:ext cx="3240000" cy="629216"/>
            <a:chOff x="2379240" y="2170614"/>
            <a:chExt cx="3240000" cy="629216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49F880BA-83E9-B8E6-BE31-32C57DBE52DE}"/>
                </a:ext>
              </a:extLst>
            </p:cNvPr>
            <p:cNvSpPr/>
            <p:nvPr/>
          </p:nvSpPr>
          <p:spPr>
            <a:xfrm rot="5400000">
              <a:off x="4092613" y="2043830"/>
              <a:ext cx="36000" cy="147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DDC01AD-DF47-25E8-8AC7-7703ED2EE39A}"/>
                </a:ext>
              </a:extLst>
            </p:cNvPr>
            <p:cNvGrpSpPr/>
            <p:nvPr/>
          </p:nvGrpSpPr>
          <p:grpSpPr>
            <a:xfrm>
              <a:off x="2379240" y="2170614"/>
              <a:ext cx="3240000" cy="612000"/>
              <a:chOff x="2379240" y="2170614"/>
              <a:chExt cx="3240000" cy="612000"/>
            </a:xfrm>
          </p:grpSpPr>
          <p:cxnSp>
            <p:nvCxnSpPr>
              <p:cNvPr id="126" name="直線接點 62">
                <a:extLst>
                  <a:ext uri="{FF2B5EF4-FFF2-40B4-BE49-F238E27FC236}">
                    <a16:creationId xmlns:a16="http://schemas.microsoft.com/office/drawing/2014/main" id="{40AB2207-1C97-263B-3710-9C63BB397E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79240" y="2781903"/>
                <a:ext cx="3240000" cy="0"/>
              </a:xfrm>
              <a:prstGeom prst="line">
                <a:avLst/>
              </a:prstGeom>
              <a:ln w="34925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66">
                <a:extLst>
                  <a:ext uri="{FF2B5EF4-FFF2-40B4-BE49-F238E27FC236}">
                    <a16:creationId xmlns:a16="http://schemas.microsoft.com/office/drawing/2014/main" id="{A5985A30-0732-6D87-BF20-C3D303594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9240" y="2170614"/>
                <a:ext cx="0" cy="612000"/>
              </a:xfrm>
              <a:prstGeom prst="line">
                <a:avLst/>
              </a:prstGeom>
              <a:ln w="34925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A152A60B-733E-8EB9-C95A-30121F0FBA9E}"/>
              </a:ext>
            </a:extLst>
          </p:cNvPr>
          <p:cNvGrpSpPr/>
          <p:nvPr/>
        </p:nvGrpSpPr>
        <p:grpSpPr>
          <a:xfrm>
            <a:off x="2379997" y="5443276"/>
            <a:ext cx="1386517" cy="843159"/>
            <a:chOff x="3934278" y="4103546"/>
            <a:chExt cx="1386517" cy="843159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87648DB-528D-FFD1-28A3-6312E5112AC5}"/>
                </a:ext>
              </a:extLst>
            </p:cNvPr>
            <p:cNvSpPr/>
            <p:nvPr/>
          </p:nvSpPr>
          <p:spPr>
            <a:xfrm>
              <a:off x="4514053" y="4138748"/>
              <a:ext cx="36000" cy="5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C2526C5-99CD-2107-0444-7D37A5C22828}"/>
                </a:ext>
              </a:extLst>
            </p:cNvPr>
            <p:cNvSpPr/>
            <p:nvPr/>
          </p:nvSpPr>
          <p:spPr>
            <a:xfrm>
              <a:off x="5284795" y="4134935"/>
              <a:ext cx="36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7F2A778-0409-0199-92E4-4858D3863F30}"/>
                </a:ext>
              </a:extLst>
            </p:cNvPr>
            <p:cNvSpPr/>
            <p:nvPr/>
          </p:nvSpPr>
          <p:spPr>
            <a:xfrm rot="5400000">
              <a:off x="4798795" y="3617546"/>
              <a:ext cx="36000" cy="10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A8580735-D560-8B1D-206F-5E3DDDF57DBF}"/>
                </a:ext>
              </a:extLst>
            </p:cNvPr>
            <p:cNvGrpSpPr/>
            <p:nvPr/>
          </p:nvGrpSpPr>
          <p:grpSpPr>
            <a:xfrm flipV="1">
              <a:off x="3934278" y="4118705"/>
              <a:ext cx="1371173" cy="828000"/>
              <a:chOff x="4101026" y="1954614"/>
              <a:chExt cx="1518214" cy="828000"/>
            </a:xfrm>
          </p:grpSpPr>
          <p:cxnSp>
            <p:nvCxnSpPr>
              <p:cNvPr id="112" name="直線接點 62">
                <a:extLst>
                  <a:ext uri="{FF2B5EF4-FFF2-40B4-BE49-F238E27FC236}">
                    <a16:creationId xmlns:a16="http://schemas.microsoft.com/office/drawing/2014/main" id="{84C2413B-EE08-2EF0-18C1-80B7EB36A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01026" y="2781903"/>
                <a:ext cx="1514700" cy="0"/>
              </a:xfrm>
              <a:prstGeom prst="line">
                <a:avLst/>
              </a:prstGeom>
              <a:ln w="34925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66">
                <a:extLst>
                  <a:ext uri="{FF2B5EF4-FFF2-40B4-BE49-F238E27FC236}">
                    <a16:creationId xmlns:a16="http://schemas.microsoft.com/office/drawing/2014/main" id="{C0A4CF7C-6C9E-7B37-ED92-E7C7DA63C9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9240" y="1954614"/>
                <a:ext cx="0" cy="828000"/>
              </a:xfrm>
              <a:prstGeom prst="line">
                <a:avLst/>
              </a:prstGeom>
              <a:ln w="34925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66">
                <a:extLst>
                  <a:ext uri="{FF2B5EF4-FFF2-40B4-BE49-F238E27FC236}">
                    <a16:creationId xmlns:a16="http://schemas.microsoft.com/office/drawing/2014/main" id="{4E484B61-6152-190B-1A10-3DC7EF62B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1458" y="2242614"/>
                <a:ext cx="0" cy="540000"/>
              </a:xfrm>
              <a:prstGeom prst="line">
                <a:avLst/>
              </a:prstGeom>
              <a:ln w="34925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文字方塊 56">
            <a:extLst>
              <a:ext uri="{FF2B5EF4-FFF2-40B4-BE49-F238E27FC236}">
                <a16:creationId xmlns:a16="http://schemas.microsoft.com/office/drawing/2014/main" id="{EB5D4DAA-D251-5A79-D7B5-15EF40B134E7}"/>
              </a:ext>
            </a:extLst>
          </p:cNvPr>
          <p:cNvSpPr txBox="1"/>
          <p:nvPr/>
        </p:nvSpPr>
        <p:spPr>
          <a:xfrm>
            <a:off x="583701" y="2484842"/>
            <a:ext cx="1860193" cy="578882"/>
          </a:xfrm>
          <a:prstGeom prst="roundRect">
            <a:avLst>
              <a:gd name="adj" fmla="val 8988"/>
            </a:avLst>
          </a:prstGeom>
          <a:solidFill>
            <a:srgbClr val="FFB8A7"/>
          </a:solidFill>
          <a:ln w="1270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kumimoji="1" lang="en-US" altLang="zh-TW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S-end</a:t>
            </a:r>
            <a:r>
              <a:rPr kumimoji="1" lang="zh-TW" altLang="en-US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取樣</a:t>
            </a:r>
            <a:r>
              <a:rPr kumimoji="1" lang="en-US" altLang="zh-TW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(7</a:t>
            </a:r>
            <a:r>
              <a:rPr kumimoji="1" lang="zh-TW" altLang="en-US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枚</a:t>
            </a:r>
            <a:r>
              <a:rPr kumimoji="1" lang="en-US" altLang="zh-TW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)</a:t>
            </a:r>
          </a:p>
          <a:p>
            <a:r>
              <a:rPr kumimoji="1" lang="zh-TW" altLang="en-US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端面強度</a:t>
            </a:r>
            <a:r>
              <a:rPr lang="zh-TW" altLang="en-US" sz="1600" b="1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：</a:t>
            </a:r>
            <a:r>
              <a:rPr lang="en-US" altLang="zh-TW" sz="16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217Mpa</a:t>
            </a:r>
            <a:endParaRPr kumimoji="1" lang="ja-JP" altLang="en-US" sz="1600" b="1" i="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Meiryo" charset="-128"/>
            </a:endParaRPr>
          </a:p>
        </p:txBody>
      </p:sp>
      <p:sp>
        <p:nvSpPr>
          <p:cNvPr id="129" name="文字方塊 58">
            <a:extLst>
              <a:ext uri="{FF2B5EF4-FFF2-40B4-BE49-F238E27FC236}">
                <a16:creationId xmlns:a16="http://schemas.microsoft.com/office/drawing/2014/main" id="{B25E7FF9-8AD1-892A-5CE8-DF9A64522060}"/>
              </a:ext>
            </a:extLst>
          </p:cNvPr>
          <p:cNvSpPr txBox="1"/>
          <p:nvPr/>
        </p:nvSpPr>
        <p:spPr>
          <a:xfrm>
            <a:off x="583700" y="3839783"/>
            <a:ext cx="1860193" cy="578882"/>
          </a:xfrm>
          <a:prstGeom prst="roundRect">
            <a:avLst>
              <a:gd name="adj" fmla="val 7891"/>
            </a:avLst>
          </a:prstGeom>
          <a:solidFill>
            <a:srgbClr val="FFC000"/>
          </a:solidFill>
          <a:ln w="1270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zh-TW" altLang="en-US" sz="1600" b="1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旋回</a:t>
            </a:r>
            <a:r>
              <a:rPr lang="en-US" altLang="zh-TW" sz="1600" b="1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Roll</a:t>
            </a:r>
            <a:r>
              <a:rPr kumimoji="1" lang="zh-TW" altLang="en-US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取樣</a:t>
            </a:r>
            <a:r>
              <a:rPr kumimoji="1" lang="en-US" altLang="zh-TW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(7</a:t>
            </a:r>
            <a:r>
              <a:rPr kumimoji="1" lang="zh-TW" altLang="en-US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枚</a:t>
            </a:r>
            <a:r>
              <a:rPr kumimoji="1" lang="en-US" altLang="zh-TW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)</a:t>
            </a:r>
          </a:p>
          <a:p>
            <a:r>
              <a:rPr kumimoji="1" lang="zh-TW" altLang="en-US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端面強度</a:t>
            </a:r>
            <a:r>
              <a:rPr lang="zh-TW" altLang="en-US" sz="1600" b="1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：</a:t>
            </a:r>
            <a:r>
              <a:rPr lang="en-US" altLang="zh-TW" sz="16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221Mpa</a:t>
            </a:r>
            <a:endParaRPr kumimoji="1" lang="ja-JP" altLang="en-US" sz="1600" b="1" i="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Meiryo" charset="-128"/>
            </a:endParaRPr>
          </a:p>
        </p:txBody>
      </p:sp>
      <p:sp>
        <p:nvSpPr>
          <p:cNvPr id="133" name="文字方塊 60">
            <a:extLst>
              <a:ext uri="{FF2B5EF4-FFF2-40B4-BE49-F238E27FC236}">
                <a16:creationId xmlns:a16="http://schemas.microsoft.com/office/drawing/2014/main" id="{C8C052BE-5FB1-EEA8-7689-D48E0A4C38ED}"/>
              </a:ext>
            </a:extLst>
          </p:cNvPr>
          <p:cNvSpPr txBox="1"/>
          <p:nvPr/>
        </p:nvSpPr>
        <p:spPr>
          <a:xfrm>
            <a:off x="583700" y="5194725"/>
            <a:ext cx="1860193" cy="578882"/>
          </a:xfrm>
          <a:prstGeom prst="roundRect">
            <a:avLst>
              <a:gd name="adj" fmla="val 7891"/>
            </a:avLst>
          </a:prstGeom>
          <a:solidFill>
            <a:srgbClr val="92D050"/>
          </a:solidFill>
          <a:ln w="12700">
            <a:solidFill>
              <a:srgbClr val="FF0000"/>
            </a:solidFill>
          </a:ln>
        </p:spPr>
        <p:txBody>
          <a:bodyPr wrap="none" rtlCol="0" anchor="ctr">
            <a:noAutofit/>
          </a:bodyPr>
          <a:lstStyle/>
          <a:p>
            <a:r>
              <a:rPr lang="en-US" altLang="zh-TW" sz="1600" b="1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PL</a:t>
            </a:r>
            <a:r>
              <a:rPr kumimoji="1" lang="zh-TW" altLang="en-US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取樣</a:t>
            </a:r>
            <a:r>
              <a:rPr kumimoji="1" lang="en-US" altLang="zh-TW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(7</a:t>
            </a:r>
            <a:r>
              <a:rPr kumimoji="1" lang="zh-TW" altLang="en-US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枚</a:t>
            </a:r>
            <a:r>
              <a:rPr kumimoji="1" lang="en-US" altLang="zh-TW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)</a:t>
            </a:r>
          </a:p>
          <a:p>
            <a:r>
              <a:rPr kumimoji="1" lang="zh-TW" altLang="en-US" sz="1600" b="1" i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端面強度</a:t>
            </a:r>
            <a:r>
              <a:rPr lang="zh-TW" altLang="en-US" sz="1600" b="1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：</a:t>
            </a:r>
            <a:r>
              <a:rPr lang="en-US" altLang="zh-TW" sz="16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rPr>
              <a:t>227Mpa</a:t>
            </a:r>
            <a:endParaRPr kumimoji="1" lang="ja-JP" altLang="en-US" sz="1600" b="1" i="0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  <a:cs typeface="Meiryo" charset="-128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00793DD-8381-B549-BA6C-392A82FDB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5744" y="3111232"/>
            <a:ext cx="5082556" cy="3531386"/>
          </a:xfrm>
          <a:prstGeom prst="rect">
            <a:avLst/>
          </a:prstGeom>
        </p:spPr>
      </p:pic>
      <p:sp>
        <p:nvSpPr>
          <p:cNvPr id="97" name="文字方塊 15">
            <a:extLst>
              <a:ext uri="{FF2B5EF4-FFF2-40B4-BE49-F238E27FC236}">
                <a16:creationId xmlns:a16="http://schemas.microsoft.com/office/drawing/2014/main" id="{C974F72C-388C-5570-DEFC-FB15BED9E434}"/>
              </a:ext>
            </a:extLst>
          </p:cNvPr>
          <p:cNvSpPr txBox="1"/>
          <p:nvPr/>
        </p:nvSpPr>
        <p:spPr>
          <a:xfrm>
            <a:off x="7608763" y="3061277"/>
            <a:ext cx="4049507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500" b="1" i="0" dirty="0">
                <a:solidFill>
                  <a:srgbClr val="0000FF"/>
                </a:solidFill>
                <a:latin typeface="+mn-ea"/>
                <a:cs typeface="Meiryo" charset="-128"/>
              </a:rPr>
              <a:t>0.15t</a:t>
            </a:r>
            <a:r>
              <a:rPr kumimoji="1" lang="ja-JP" altLang="en-US" sz="1500" b="1" i="0" dirty="0">
                <a:solidFill>
                  <a:srgbClr val="0000FF"/>
                </a:solidFill>
                <a:latin typeface="+mn-ea"/>
                <a:cs typeface="Meiryo" charset="-128"/>
              </a:rPr>
              <a:t>欠板が引き起こす設備異常の</a:t>
            </a:r>
            <a:r>
              <a:rPr kumimoji="1" lang="en-US" altLang="ja-JP" sz="1500" b="1" i="0" dirty="0">
                <a:solidFill>
                  <a:srgbClr val="0000FF"/>
                </a:solidFill>
                <a:latin typeface="+mn-ea"/>
                <a:cs typeface="Meiryo" charset="-128"/>
              </a:rPr>
              <a:t>LOSS</a:t>
            </a:r>
            <a:r>
              <a:rPr kumimoji="1" lang="ja-JP" altLang="en-US" sz="1500" b="1" i="0" dirty="0">
                <a:solidFill>
                  <a:srgbClr val="0000FF"/>
                </a:solidFill>
                <a:latin typeface="+mn-ea"/>
                <a:cs typeface="Meiryo" charset="-128"/>
              </a:rPr>
              <a:t>割合</a:t>
            </a:r>
          </a:p>
        </p:txBody>
      </p:sp>
      <p:sp>
        <p:nvSpPr>
          <p:cNvPr id="99" name="矩形 9">
            <a:extLst>
              <a:ext uri="{FF2B5EF4-FFF2-40B4-BE49-F238E27FC236}">
                <a16:creationId xmlns:a16="http://schemas.microsoft.com/office/drawing/2014/main" id="{0A55540A-AB61-F0DB-9BAC-564082F4CC1C}"/>
              </a:ext>
            </a:extLst>
          </p:cNvPr>
          <p:cNvSpPr/>
          <p:nvPr/>
        </p:nvSpPr>
        <p:spPr>
          <a:xfrm>
            <a:off x="9314543" y="4424206"/>
            <a:ext cx="1217000" cy="40011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rtlCol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2000" b="1" kern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 UI" panose="020B0604030504040204" pitchFamily="50" charset="-128"/>
              </a:rPr>
              <a:t>対策</a:t>
            </a:r>
            <a:r>
              <a:rPr kumimoji="0" lang="zh-TW" altLang="en-US" sz="2000" b="1" kern="0" dirty="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 UI" panose="020B0604030504040204" pitchFamily="50" charset="-128"/>
              </a:rPr>
              <a:t>以後</a:t>
            </a: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99572A5B-7EA7-186A-AD00-222E723B3839}"/>
              </a:ext>
            </a:extLst>
          </p:cNvPr>
          <p:cNvSpPr/>
          <p:nvPr/>
        </p:nvSpPr>
        <p:spPr>
          <a:xfrm>
            <a:off x="8272443" y="4824316"/>
            <a:ext cx="3180167" cy="1764823"/>
          </a:xfrm>
          <a:prstGeom prst="roundRect">
            <a:avLst>
              <a:gd name="adj" fmla="val 44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04AA03EE-4F65-034C-4C4B-3F4931653831}"/>
              </a:ext>
            </a:extLst>
          </p:cNvPr>
          <p:cNvGrpSpPr/>
          <p:nvPr/>
        </p:nvGrpSpPr>
        <p:grpSpPr>
          <a:xfrm>
            <a:off x="6760443" y="1432981"/>
            <a:ext cx="5024007" cy="1328395"/>
            <a:chOff x="6760443" y="1577761"/>
            <a:chExt cx="5024007" cy="1328395"/>
          </a:xfrm>
        </p:grpSpPr>
        <p:grpSp>
          <p:nvGrpSpPr>
            <p:cNvPr id="142" name="群組 141">
              <a:extLst>
                <a:ext uri="{FF2B5EF4-FFF2-40B4-BE49-F238E27FC236}">
                  <a16:creationId xmlns:a16="http://schemas.microsoft.com/office/drawing/2014/main" id="{A0250581-FE9D-B7C6-873E-72E2A60EADAD}"/>
                </a:ext>
              </a:extLst>
            </p:cNvPr>
            <p:cNvGrpSpPr/>
            <p:nvPr/>
          </p:nvGrpSpPr>
          <p:grpSpPr>
            <a:xfrm>
              <a:off x="6760443" y="1615005"/>
              <a:ext cx="4862700" cy="1274276"/>
              <a:chOff x="6760443" y="1502453"/>
              <a:chExt cx="4862700" cy="1274276"/>
            </a:xfrm>
          </p:grpSpPr>
          <p:grpSp>
            <p:nvGrpSpPr>
              <p:cNvPr id="141" name="群組 140">
                <a:extLst>
                  <a:ext uri="{FF2B5EF4-FFF2-40B4-BE49-F238E27FC236}">
                    <a16:creationId xmlns:a16="http://schemas.microsoft.com/office/drawing/2014/main" id="{EBB5DB53-616B-E22A-A8F8-8C9F3B72A373}"/>
                  </a:ext>
                </a:extLst>
              </p:cNvPr>
              <p:cNvGrpSpPr/>
              <p:nvPr/>
            </p:nvGrpSpPr>
            <p:grpSpPr>
              <a:xfrm>
                <a:off x="6760443" y="1516065"/>
                <a:ext cx="4862700" cy="1260664"/>
                <a:chOff x="6760443" y="1516065"/>
                <a:chExt cx="4862700" cy="1260664"/>
              </a:xfrm>
            </p:grpSpPr>
            <p:grpSp>
              <p:nvGrpSpPr>
                <p:cNvPr id="139" name="群組 138">
                  <a:extLst>
                    <a:ext uri="{FF2B5EF4-FFF2-40B4-BE49-F238E27FC236}">
                      <a16:creationId xmlns:a16="http://schemas.microsoft.com/office/drawing/2014/main" id="{19685796-1FF5-46D3-4024-5FA710C893E1}"/>
                    </a:ext>
                  </a:extLst>
                </p:cNvPr>
                <p:cNvGrpSpPr/>
                <p:nvPr/>
              </p:nvGrpSpPr>
              <p:grpSpPr>
                <a:xfrm>
                  <a:off x="6760443" y="1516065"/>
                  <a:ext cx="4862700" cy="307930"/>
                  <a:chOff x="6760443" y="1516065"/>
                  <a:chExt cx="4862700" cy="307930"/>
                </a:xfrm>
              </p:grpSpPr>
              <p:cxnSp>
                <p:nvCxnSpPr>
                  <p:cNvPr id="134" name="直線接點 133">
                    <a:extLst>
                      <a:ext uri="{FF2B5EF4-FFF2-40B4-BE49-F238E27FC236}">
                        <a16:creationId xmlns:a16="http://schemas.microsoft.com/office/drawing/2014/main" id="{4F660666-8F0A-8794-57BF-DAD4AD9CAF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815143" y="1516065"/>
                    <a:ext cx="2808000" cy="0"/>
                  </a:xfrm>
                  <a:prstGeom prst="line">
                    <a:avLst/>
                  </a:prstGeom>
                  <a:ln w="28575" cap="rnd">
                    <a:solidFill>
                      <a:srgbClr val="007FA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接點 103">
                    <a:extLst>
                      <a:ext uri="{FF2B5EF4-FFF2-40B4-BE49-F238E27FC236}">
                        <a16:creationId xmlns:a16="http://schemas.microsoft.com/office/drawing/2014/main" id="{5D4D3B56-29C3-ECDF-4E9E-406DF3690323}"/>
                      </a:ext>
                    </a:extLst>
                  </p:cNvPr>
                  <p:cNvCxnSpPr/>
                  <p:nvPr/>
                </p:nvCxnSpPr>
                <p:spPr>
                  <a:xfrm>
                    <a:off x="6760443" y="1823995"/>
                    <a:ext cx="1512000" cy="0"/>
                  </a:xfrm>
                  <a:prstGeom prst="line">
                    <a:avLst/>
                  </a:prstGeom>
                  <a:ln w="28575" cap="rnd">
                    <a:solidFill>
                      <a:srgbClr val="008E4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群組 139">
                  <a:extLst>
                    <a:ext uri="{FF2B5EF4-FFF2-40B4-BE49-F238E27FC236}">
                      <a16:creationId xmlns:a16="http://schemas.microsoft.com/office/drawing/2014/main" id="{8DD7E1CC-1DB7-37A6-4605-D7490B332C50}"/>
                    </a:ext>
                  </a:extLst>
                </p:cNvPr>
                <p:cNvGrpSpPr/>
                <p:nvPr/>
              </p:nvGrpSpPr>
              <p:grpSpPr>
                <a:xfrm>
                  <a:off x="6760443" y="2457133"/>
                  <a:ext cx="4859525" cy="319596"/>
                  <a:chOff x="6760443" y="2457133"/>
                  <a:chExt cx="4859525" cy="319596"/>
                </a:xfrm>
              </p:grpSpPr>
              <p:cxnSp>
                <p:nvCxnSpPr>
                  <p:cNvPr id="132" name="直線接點 131">
                    <a:extLst>
                      <a:ext uri="{FF2B5EF4-FFF2-40B4-BE49-F238E27FC236}">
                        <a16:creationId xmlns:a16="http://schemas.microsoft.com/office/drawing/2014/main" id="{64604607-7AEE-C34D-B77B-31916C92600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60443" y="2457133"/>
                    <a:ext cx="1512000" cy="0"/>
                  </a:xfrm>
                  <a:prstGeom prst="line">
                    <a:avLst/>
                  </a:prstGeom>
                  <a:ln w="28575" cap="rnd">
                    <a:solidFill>
                      <a:srgbClr val="007FAC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線接點 117">
                    <a:extLst>
                      <a:ext uri="{FF2B5EF4-FFF2-40B4-BE49-F238E27FC236}">
                        <a16:creationId xmlns:a16="http://schemas.microsoft.com/office/drawing/2014/main" id="{C99B3C98-AA1D-4514-AEB7-D42947FDFEDD}"/>
                      </a:ext>
                    </a:extLst>
                  </p:cNvPr>
                  <p:cNvCxnSpPr/>
                  <p:nvPr/>
                </p:nvCxnSpPr>
                <p:spPr>
                  <a:xfrm>
                    <a:off x="8811968" y="2776729"/>
                    <a:ext cx="2808000" cy="0"/>
                  </a:xfrm>
                  <a:prstGeom prst="line">
                    <a:avLst/>
                  </a:prstGeom>
                  <a:ln w="28575" cap="rnd">
                    <a:solidFill>
                      <a:srgbClr val="008E4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群組 136">
                <a:extLst>
                  <a:ext uri="{FF2B5EF4-FFF2-40B4-BE49-F238E27FC236}">
                    <a16:creationId xmlns:a16="http://schemas.microsoft.com/office/drawing/2014/main" id="{77E2BCF7-A9F3-886C-9E3E-4C4FE317700B}"/>
                  </a:ext>
                </a:extLst>
              </p:cNvPr>
              <p:cNvGrpSpPr/>
              <p:nvPr/>
            </p:nvGrpSpPr>
            <p:grpSpPr>
              <a:xfrm>
                <a:off x="7332743" y="1502453"/>
                <a:ext cx="2110040" cy="1274142"/>
                <a:chOff x="7332743" y="1502453"/>
                <a:chExt cx="2110040" cy="1274142"/>
              </a:xfrm>
            </p:grpSpPr>
            <p:sp>
              <p:nvSpPr>
                <p:cNvPr id="136" name="流程圖: 決策 135">
                  <a:extLst>
                    <a:ext uri="{FF2B5EF4-FFF2-40B4-BE49-F238E27FC236}">
                      <a16:creationId xmlns:a16="http://schemas.microsoft.com/office/drawing/2014/main" id="{385C53E8-5133-1646-6B03-C0A16CB7141E}"/>
                    </a:ext>
                  </a:extLst>
                </p:cNvPr>
                <p:cNvSpPr/>
                <p:nvPr/>
              </p:nvSpPr>
              <p:spPr>
                <a:xfrm>
                  <a:off x="8182783" y="1687607"/>
                  <a:ext cx="409959" cy="899172"/>
                </a:xfrm>
                <a:custGeom>
                  <a:avLst/>
                  <a:gdLst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  <a:gd name="connsiteX0" fmla="*/ 0 w 10000"/>
                    <a:gd name="connsiteY0" fmla="*/ 5000 h 10000"/>
                    <a:gd name="connsiteX1" fmla="*/ 5000 w 10000"/>
                    <a:gd name="connsiteY1" fmla="*/ 0 h 10000"/>
                    <a:gd name="connsiteX2" fmla="*/ 10000 w 10000"/>
                    <a:gd name="connsiteY2" fmla="*/ 5000 h 10000"/>
                    <a:gd name="connsiteX3" fmla="*/ 5000 w 10000"/>
                    <a:gd name="connsiteY3" fmla="*/ 10000 h 10000"/>
                    <a:gd name="connsiteX4" fmla="*/ 0 w 10000"/>
                    <a:gd name="connsiteY4" fmla="*/ 5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0" y="5000"/>
                      </a:moveTo>
                      <a:cubicBezTo>
                        <a:pt x="447" y="2009"/>
                        <a:pt x="3391" y="528"/>
                        <a:pt x="5000" y="0"/>
                      </a:cubicBezTo>
                      <a:cubicBezTo>
                        <a:pt x="6667" y="501"/>
                        <a:pt x="9843" y="2327"/>
                        <a:pt x="10000" y="5000"/>
                      </a:cubicBezTo>
                      <a:cubicBezTo>
                        <a:pt x="9030" y="8786"/>
                        <a:pt x="6144" y="9710"/>
                        <a:pt x="5000" y="10000"/>
                      </a:cubicBezTo>
                      <a:cubicBezTo>
                        <a:pt x="3914" y="9816"/>
                        <a:pt x="447" y="8733"/>
                        <a:pt x="0" y="5000"/>
                      </a:cubicBezTo>
                      <a:close/>
                    </a:path>
                  </a:pathLst>
                </a:custGeom>
                <a:solidFill>
                  <a:srgbClr val="FF66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02" name="群組 101">
                  <a:extLst>
                    <a:ext uri="{FF2B5EF4-FFF2-40B4-BE49-F238E27FC236}">
                      <a16:creationId xmlns:a16="http://schemas.microsoft.com/office/drawing/2014/main" id="{BBD01F8E-F2E2-ADAE-9990-D96D3006C2EE}"/>
                    </a:ext>
                  </a:extLst>
                </p:cNvPr>
                <p:cNvGrpSpPr/>
                <p:nvPr/>
              </p:nvGrpSpPr>
              <p:grpSpPr>
                <a:xfrm>
                  <a:off x="7332743" y="1502453"/>
                  <a:ext cx="2110040" cy="1274142"/>
                  <a:chOff x="7332743" y="1502453"/>
                  <a:chExt cx="2110040" cy="1274142"/>
                </a:xfrm>
              </p:grpSpPr>
              <p:sp>
                <p:nvSpPr>
                  <p:cNvPr id="173" name="矩形 9">
                    <a:extLst>
                      <a:ext uri="{FF2B5EF4-FFF2-40B4-BE49-F238E27FC236}">
                        <a16:creationId xmlns:a16="http://schemas.microsoft.com/office/drawing/2014/main" id="{F14A7481-6A57-15FD-F491-761D21F6815F}"/>
                      </a:ext>
                    </a:extLst>
                  </p:cNvPr>
                  <p:cNvSpPr/>
                  <p:nvPr/>
                </p:nvSpPr>
                <p:spPr>
                  <a:xfrm>
                    <a:off x="7332743" y="1502453"/>
                    <a:ext cx="1260000" cy="126000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00B050"/>
                    </a:solidFill>
                    <a:prstDash val="solid"/>
                    <a:miter lim="800000"/>
                  </a:ln>
                  <a:effectLst/>
                </p:spPr>
                <p:txBody>
                  <a:bodyPr wrap="none" rtlCol="0" anchor="ctr">
                    <a:no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ja-JP" altLang="en-US" sz="2200" b="1" kern="0" dirty="0">
                        <a:solidFill>
                          <a:srgbClr val="000000"/>
                        </a:solidFill>
                        <a:latin typeface="MS Gothic" panose="020B0609070205080204" pitchFamily="49" charset="-128"/>
                        <a:ea typeface="MS Gothic" panose="020B0609070205080204" pitchFamily="49" charset="-128"/>
                        <a:cs typeface="Meiryo UI" panose="020B0604030504040204" pitchFamily="50" charset="-128"/>
                      </a:rPr>
                      <a:t>接触</a:t>
                    </a:r>
                    <a:endParaRPr kumimoji="0" lang="en-US" altLang="ja-JP" sz="2200" b="1" kern="0" dirty="0">
                      <a:solidFill>
                        <a:srgbClr val="000000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eiryo UI" panose="020B0604030504040204" pitchFamily="50" charset="-128"/>
                    </a:endParaRPr>
                  </a:p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ja-JP" altLang="en-US" sz="2200" b="1" kern="0" dirty="0">
                        <a:solidFill>
                          <a:srgbClr val="000000"/>
                        </a:solidFill>
                        <a:latin typeface="MS Gothic" panose="020B0609070205080204" pitchFamily="49" charset="-128"/>
                        <a:ea typeface="MS Gothic" panose="020B0609070205080204" pitchFamily="49" charset="-128"/>
                        <a:cs typeface="Meiryo UI" panose="020B0604030504040204" pitchFamily="50" charset="-128"/>
                      </a:rPr>
                      <a:t>対策</a:t>
                    </a:r>
                    <a:endParaRPr kumimoji="0" lang="zh-TW" altLang="en-US" sz="2200" b="1" kern="0" dirty="0">
                      <a:solidFill>
                        <a:srgbClr val="000000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eiryo UI" panose="020B0604030504040204" pitchFamily="50" charset="-128"/>
                    </a:endParaRPr>
                  </a:p>
                </p:txBody>
              </p:sp>
              <p:sp>
                <p:nvSpPr>
                  <p:cNvPr id="101" name="矩形 9">
                    <a:extLst>
                      <a:ext uri="{FF2B5EF4-FFF2-40B4-BE49-F238E27FC236}">
                        <a16:creationId xmlns:a16="http://schemas.microsoft.com/office/drawing/2014/main" id="{F7FB1E19-EC36-18BD-5904-B26735B7E5E9}"/>
                      </a:ext>
                    </a:extLst>
                  </p:cNvPr>
                  <p:cNvSpPr/>
                  <p:nvPr/>
                </p:nvSpPr>
                <p:spPr>
                  <a:xfrm>
                    <a:off x="8182783" y="1516595"/>
                    <a:ext cx="1260000" cy="126000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wrap="none" rtlCol="0" anchor="ctr">
                    <a:noAutofit/>
                  </a:bodyPr>
                  <a:lstStyle/>
                  <a:p>
                    <a:pPr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ja-JP" altLang="en-US" sz="2200" b="1" kern="0" dirty="0">
                        <a:solidFill>
                          <a:srgbClr val="000000"/>
                        </a:solidFill>
                        <a:latin typeface="MS Gothic" panose="020B0609070205080204" pitchFamily="49" charset="-128"/>
                        <a:ea typeface="MS Gothic" panose="020B0609070205080204" pitchFamily="49" charset="-128"/>
                        <a:cs typeface="Meiryo UI" panose="020B0604030504040204" pitchFamily="50" charset="-128"/>
                      </a:rPr>
                      <a:t>搬送</a:t>
                    </a:r>
                    <a:endParaRPr kumimoji="0" lang="en-US" altLang="ja-JP" sz="2200" b="1" kern="0" dirty="0">
                      <a:solidFill>
                        <a:srgbClr val="000000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eiryo UI" panose="020B0604030504040204" pitchFamily="50" charset="-128"/>
                    </a:endParaRPr>
                  </a:p>
                  <a:p>
                    <a:pPr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ja-JP" altLang="en-US" sz="2200" b="1" kern="0" dirty="0">
                        <a:solidFill>
                          <a:srgbClr val="000000"/>
                        </a:solidFill>
                        <a:latin typeface="MS Gothic" panose="020B0609070205080204" pitchFamily="49" charset="-128"/>
                        <a:ea typeface="MS Gothic" panose="020B0609070205080204" pitchFamily="49" charset="-128"/>
                        <a:cs typeface="Meiryo UI" panose="020B0604030504040204" pitchFamily="50" charset="-128"/>
                      </a:rPr>
                      <a:t>対策</a:t>
                    </a:r>
                    <a:endParaRPr kumimoji="0" lang="zh-TW" altLang="en-US" sz="2200" b="1" kern="0" dirty="0">
                      <a:solidFill>
                        <a:srgbClr val="000000"/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eiryo UI" panose="020B0604030504040204" pitchFamily="50" charset="-128"/>
                    </a:endParaRPr>
                  </a:p>
                </p:txBody>
              </p:sp>
            </p:grpSp>
          </p:grpSp>
        </p:grpSp>
        <p:sp>
          <p:nvSpPr>
            <p:cNvPr id="143" name="文字方塊 15">
              <a:extLst>
                <a:ext uri="{FF2B5EF4-FFF2-40B4-BE49-F238E27FC236}">
                  <a16:creationId xmlns:a16="http://schemas.microsoft.com/office/drawing/2014/main" id="{D2E15B19-BF89-769A-F9F6-953CFCBDEE23}"/>
                </a:ext>
              </a:extLst>
            </p:cNvPr>
            <p:cNvSpPr txBox="1"/>
            <p:nvPr/>
          </p:nvSpPr>
          <p:spPr>
            <a:xfrm>
              <a:off x="9278636" y="1577761"/>
              <a:ext cx="23519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0" lang="ja-JP" altLang="en-US" sz="2400" b="1" kern="0" dirty="0">
                  <a:solidFill>
                    <a:srgbClr val="00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 UI" panose="020B0604030504040204" pitchFamily="50" charset="-128"/>
                </a:rPr>
                <a:t>対策</a:t>
              </a:r>
              <a:r>
                <a:rPr kumimoji="0" lang="zh-TW" altLang="en-US" sz="2400" b="1" kern="0" dirty="0">
                  <a:solidFill>
                    <a:srgbClr val="00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 UI" panose="020B0604030504040204" pitchFamily="50" charset="-128"/>
                </a:rPr>
                <a:t>項目</a:t>
              </a:r>
              <a:r>
                <a:rPr kumimoji="1" lang="zh-TW" altLang="en-US" sz="2400" b="1" i="0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：</a:t>
              </a:r>
              <a:r>
                <a:rPr kumimoji="1" lang="en-US" altLang="zh-TW" sz="2400" b="1" i="0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10</a:t>
              </a:r>
              <a:r>
                <a:rPr kumimoji="1" lang="zh-TW" altLang="en-US" sz="2400" b="1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項</a:t>
              </a:r>
              <a:endParaRPr kumimoji="1" lang="ja-JP" altLang="en-US" sz="2400" b="1" i="0" dirty="0"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endParaRPr>
            </a:p>
          </p:txBody>
        </p:sp>
        <p:sp>
          <p:nvSpPr>
            <p:cNvPr id="144" name="文字方塊 15">
              <a:extLst>
                <a:ext uri="{FF2B5EF4-FFF2-40B4-BE49-F238E27FC236}">
                  <a16:creationId xmlns:a16="http://schemas.microsoft.com/office/drawing/2014/main" id="{63787F08-8B57-C3CD-589A-80F5426C2BDB}"/>
                </a:ext>
              </a:extLst>
            </p:cNvPr>
            <p:cNvSpPr txBox="1"/>
            <p:nvPr/>
          </p:nvSpPr>
          <p:spPr>
            <a:xfrm>
              <a:off x="9278636" y="2444491"/>
              <a:ext cx="25058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0" lang="ja-JP" altLang="en-US" sz="2400" b="1" kern="0" dirty="0">
                  <a:solidFill>
                    <a:srgbClr val="00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 UI" panose="020B0604030504040204" pitchFamily="50" charset="-128"/>
                </a:rPr>
                <a:t>対策</a:t>
              </a:r>
              <a:r>
                <a:rPr kumimoji="0" lang="zh-TW" altLang="en-US" sz="2400" b="1" kern="0" dirty="0">
                  <a:solidFill>
                    <a:srgbClr val="00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 UI" panose="020B0604030504040204" pitchFamily="50" charset="-128"/>
                </a:rPr>
                <a:t>耗時</a:t>
              </a:r>
              <a:r>
                <a:rPr kumimoji="1" lang="zh-TW" altLang="en-US" sz="2400" b="1" i="0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：</a:t>
              </a:r>
              <a:r>
                <a:rPr kumimoji="1" lang="en-US" altLang="ja-JP" sz="2400" b="1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4</a:t>
              </a:r>
              <a:r>
                <a:rPr kumimoji="1" lang="ja-JP" altLang="en-US" sz="2400" b="1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ヶ</a:t>
              </a:r>
              <a:r>
                <a:rPr kumimoji="1" lang="zh-TW" altLang="en-US" sz="2400" b="1" dirty="0"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月</a:t>
              </a:r>
              <a:endParaRPr kumimoji="1" lang="ja-JP" altLang="en-US" sz="2400" b="1" i="0" dirty="0"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endParaRPr>
            </a:p>
          </p:txBody>
        </p:sp>
      </p:grp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4EA81398-B0F6-2BFC-2F08-543317C3C44B}"/>
              </a:ext>
            </a:extLst>
          </p:cNvPr>
          <p:cNvGrpSpPr/>
          <p:nvPr/>
        </p:nvGrpSpPr>
        <p:grpSpPr>
          <a:xfrm>
            <a:off x="6529067" y="1676350"/>
            <a:ext cx="236525" cy="230833"/>
            <a:chOff x="6529067" y="1821130"/>
            <a:chExt cx="236525" cy="230833"/>
          </a:xfrm>
        </p:grpSpPr>
        <p:sp>
          <p:nvSpPr>
            <p:cNvPr id="146" name="箭號: ＞形 145">
              <a:extLst>
                <a:ext uri="{FF2B5EF4-FFF2-40B4-BE49-F238E27FC236}">
                  <a16:creationId xmlns:a16="http://schemas.microsoft.com/office/drawing/2014/main" id="{A17F63A6-E2B8-FF48-4363-F61605CF0715}"/>
                </a:ext>
              </a:extLst>
            </p:cNvPr>
            <p:cNvSpPr/>
            <p:nvPr/>
          </p:nvSpPr>
          <p:spPr>
            <a:xfrm>
              <a:off x="6529067" y="1821130"/>
              <a:ext cx="127718" cy="230833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箭號: ＞形 162">
              <a:extLst>
                <a:ext uri="{FF2B5EF4-FFF2-40B4-BE49-F238E27FC236}">
                  <a16:creationId xmlns:a16="http://schemas.microsoft.com/office/drawing/2014/main" id="{1719E403-DD74-6D0B-303E-CEED2B753EF8}"/>
                </a:ext>
              </a:extLst>
            </p:cNvPr>
            <p:cNvSpPr/>
            <p:nvPr/>
          </p:nvSpPr>
          <p:spPr>
            <a:xfrm>
              <a:off x="6637874" y="1821130"/>
              <a:ext cx="127718" cy="230833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E4031A2B-38DB-DAFC-7456-81FA11F7AD74}"/>
              </a:ext>
            </a:extLst>
          </p:cNvPr>
          <p:cNvGrpSpPr/>
          <p:nvPr/>
        </p:nvGrpSpPr>
        <p:grpSpPr>
          <a:xfrm>
            <a:off x="6529067" y="2313224"/>
            <a:ext cx="236525" cy="230833"/>
            <a:chOff x="6529067" y="1821130"/>
            <a:chExt cx="236525" cy="230833"/>
          </a:xfrm>
        </p:grpSpPr>
        <p:sp>
          <p:nvSpPr>
            <p:cNvPr id="166" name="箭號: ＞形 165">
              <a:extLst>
                <a:ext uri="{FF2B5EF4-FFF2-40B4-BE49-F238E27FC236}">
                  <a16:creationId xmlns:a16="http://schemas.microsoft.com/office/drawing/2014/main" id="{BD7D4A0A-1897-BBD9-FE6B-50E4D658135B}"/>
                </a:ext>
              </a:extLst>
            </p:cNvPr>
            <p:cNvSpPr/>
            <p:nvPr/>
          </p:nvSpPr>
          <p:spPr>
            <a:xfrm>
              <a:off x="6529067" y="1821130"/>
              <a:ext cx="127718" cy="230833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7" name="箭號: ＞形 166">
              <a:extLst>
                <a:ext uri="{FF2B5EF4-FFF2-40B4-BE49-F238E27FC236}">
                  <a16:creationId xmlns:a16="http://schemas.microsoft.com/office/drawing/2014/main" id="{990BC786-DAE8-DA93-5E77-8B3DB21BF886}"/>
                </a:ext>
              </a:extLst>
            </p:cNvPr>
            <p:cNvSpPr/>
            <p:nvPr/>
          </p:nvSpPr>
          <p:spPr>
            <a:xfrm>
              <a:off x="6637874" y="1821130"/>
              <a:ext cx="127718" cy="230833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4" name="橢圓 4">
            <a:extLst>
              <a:ext uri="{FF2B5EF4-FFF2-40B4-BE49-F238E27FC236}">
                <a16:creationId xmlns:a16="http://schemas.microsoft.com/office/drawing/2014/main" id="{05032871-EA31-4FCB-4ABC-E71618082D98}"/>
              </a:ext>
            </a:extLst>
          </p:cNvPr>
          <p:cNvSpPr/>
          <p:nvPr/>
        </p:nvSpPr>
        <p:spPr>
          <a:xfrm>
            <a:off x="5449452" y="1349221"/>
            <a:ext cx="444499" cy="821393"/>
          </a:xfrm>
          <a:prstGeom prst="roundRect">
            <a:avLst>
              <a:gd name="adj" fmla="val 14823"/>
            </a:avLst>
          </a:prstGeom>
          <a:solidFill>
            <a:srgbClr val="FF6600">
              <a:alpha val="40000"/>
            </a:srgbClr>
          </a:solidFill>
          <a:ln w="28575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950" kern="0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8" name="橢圓 5">
            <a:extLst>
              <a:ext uri="{FF2B5EF4-FFF2-40B4-BE49-F238E27FC236}">
                <a16:creationId xmlns:a16="http://schemas.microsoft.com/office/drawing/2014/main" id="{60D36A9B-EFBB-0846-3134-5544A4D85E65}"/>
              </a:ext>
            </a:extLst>
          </p:cNvPr>
          <p:cNvSpPr/>
          <p:nvPr/>
        </p:nvSpPr>
        <p:spPr>
          <a:xfrm flipH="1" flipV="1">
            <a:off x="4383565" y="5821819"/>
            <a:ext cx="448164" cy="449439"/>
          </a:xfrm>
          <a:prstGeom prst="roundRect">
            <a:avLst/>
          </a:prstGeom>
          <a:solidFill>
            <a:srgbClr val="FFFF00">
              <a:alpha val="40000"/>
            </a:srgbClr>
          </a:solidFill>
          <a:ln w="28575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950" kern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" name="橢圓 5">
            <a:extLst>
              <a:ext uri="{FF2B5EF4-FFF2-40B4-BE49-F238E27FC236}">
                <a16:creationId xmlns:a16="http://schemas.microsoft.com/office/drawing/2014/main" id="{28B2EEA2-CD22-CFF7-1D23-6732FA4928D6}"/>
              </a:ext>
            </a:extLst>
          </p:cNvPr>
          <p:cNvSpPr/>
          <p:nvPr/>
        </p:nvSpPr>
        <p:spPr>
          <a:xfrm flipH="1" flipV="1">
            <a:off x="5174671" y="5587999"/>
            <a:ext cx="448164" cy="395951"/>
          </a:xfrm>
          <a:prstGeom prst="roundRect">
            <a:avLst/>
          </a:prstGeom>
          <a:solidFill>
            <a:srgbClr val="FFFF00">
              <a:alpha val="40000"/>
            </a:srgbClr>
          </a:solidFill>
          <a:ln w="28575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950" kern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橢圓 5">
            <a:extLst>
              <a:ext uri="{FF2B5EF4-FFF2-40B4-BE49-F238E27FC236}">
                <a16:creationId xmlns:a16="http://schemas.microsoft.com/office/drawing/2014/main" id="{47B556CD-4EB4-755B-5401-A84A68470C2D}"/>
              </a:ext>
            </a:extLst>
          </p:cNvPr>
          <p:cNvSpPr/>
          <p:nvPr/>
        </p:nvSpPr>
        <p:spPr>
          <a:xfrm flipH="1" flipV="1">
            <a:off x="3500322" y="6275662"/>
            <a:ext cx="448164" cy="449439"/>
          </a:xfrm>
          <a:prstGeom prst="roundRect">
            <a:avLst/>
          </a:prstGeom>
          <a:solidFill>
            <a:srgbClr val="00B050">
              <a:alpha val="40000"/>
            </a:srgbClr>
          </a:solidFill>
          <a:ln w="28575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950" kern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8" name="橢圓 5">
            <a:extLst>
              <a:ext uri="{FF2B5EF4-FFF2-40B4-BE49-F238E27FC236}">
                <a16:creationId xmlns:a16="http://schemas.microsoft.com/office/drawing/2014/main" id="{0F6B1F22-4A2C-69F6-4149-E923B0EDBFFF}"/>
              </a:ext>
            </a:extLst>
          </p:cNvPr>
          <p:cNvSpPr/>
          <p:nvPr/>
        </p:nvSpPr>
        <p:spPr>
          <a:xfrm flipH="1" flipV="1">
            <a:off x="2709216" y="5997361"/>
            <a:ext cx="448164" cy="449439"/>
          </a:xfrm>
          <a:prstGeom prst="roundRect">
            <a:avLst/>
          </a:prstGeom>
          <a:solidFill>
            <a:srgbClr val="00B050">
              <a:alpha val="40000"/>
            </a:srgbClr>
          </a:solidFill>
          <a:ln w="28575" cap="rnd" cmpd="sng" algn="ctr">
            <a:solidFill>
              <a:srgbClr val="FF000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TW" altLang="en-US" sz="1950" kern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98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35521 0.0018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13607 1.85185E-6 C 0.19714 1.85185E-6 0.27266 0.04977 0.27266 0.09028 L 0.27266 0.18055 " pathEditMode="relative" rAng="0" ptsTypes="AAAA">
                                      <p:cBhvr>
                                        <p:cTn id="15" dur="1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33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-0.00104 0.4111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5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58333E-6 -4.44444E-6 L -0.00104 0.3252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80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2524 L 0.06589 0.3608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30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9 0.36088 L 0.06602 0.40301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6 L 0.09987 -3.7037E-6 C 0.14453 -3.7037E-6 0.19987 0.04977 0.19987 0.09028 L 0.19987 0.18056 " pathEditMode="relative" rAng="0" ptsTypes="AAAA">
                                      <p:cBhvr>
                                        <p:cTn id="37" dur="1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5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00234 0.4724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2361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-1.11111E-6 L -0.00104 0.3252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85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32523 L -0.06393 0.36458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350"/>
                            </p:stCondLst>
                            <p:childTnLst>
                              <p:par>
                                <p:cTn id="56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93 0.36458 L -0.06393 0.4669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85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8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8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1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6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56" grpId="0" animBg="1"/>
      <p:bldP spid="156" grpId="1" animBg="1"/>
      <p:bldP spid="157" grpId="0" animBg="1"/>
      <p:bldP spid="157" grpId="1" animBg="1"/>
      <p:bldP spid="157" grpId="2" animBg="1"/>
      <p:bldP spid="157" grpId="3" animBg="1"/>
      <p:bldP spid="158" grpId="0" animBg="1"/>
      <p:bldP spid="158" grpId="1" animBg="1"/>
      <p:bldP spid="159" grpId="0" animBg="1"/>
      <p:bldP spid="159" grpId="1" animBg="1"/>
      <p:bldP spid="159" grpId="2" animBg="1"/>
      <p:bldP spid="159" grpId="3" animBg="1"/>
      <p:bldP spid="115" grpId="0" animBg="1"/>
      <p:bldP spid="125" grpId="0" animBg="1"/>
      <p:bldP spid="129" grpId="0" animBg="1"/>
      <p:bldP spid="133" grpId="0" animBg="1"/>
      <p:bldP spid="97" grpId="0"/>
      <p:bldP spid="99" grpId="0"/>
      <p:bldP spid="100" grpId="0" animBg="1"/>
      <p:bldP spid="124" grpId="0" animBg="1"/>
      <p:bldP spid="128" grpId="0" animBg="1"/>
      <p:bldP spid="22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B0BD55-84ED-E599-12F9-C9B14BC4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F9106657-E0B1-8AAF-D1CC-7C74CD79742E}"/>
              </a:ext>
            </a:extLst>
          </p:cNvPr>
          <p:cNvSpPr txBox="1">
            <a:spLocks/>
          </p:cNvSpPr>
          <p:nvPr/>
        </p:nvSpPr>
        <p:spPr>
          <a:xfrm>
            <a:off x="293290" y="175265"/>
            <a:ext cx="11380301" cy="67920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課題③　</a:t>
            </a:r>
            <a:r>
              <a:rPr kumimoji="1" lang="zh-TW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包装設備</a:t>
            </a:r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対応　～</a:t>
            </a:r>
            <a:r>
              <a:rPr kumimoji="1" lang="en-US" altLang="zh-TW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kumimoji="1" lang="zh-TW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号窯</a:t>
            </a:r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と</a:t>
            </a:r>
            <a:r>
              <a:rPr kumimoji="1" lang="en-US" altLang="zh-TW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zh-TW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号窯</a:t>
            </a:r>
            <a:r>
              <a:rPr kumimoji="1" lang="ja-JP" altLang="en-US" sz="32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のデータ比較～</a:t>
            </a:r>
          </a:p>
        </p:txBody>
      </p:sp>
      <p:sp>
        <p:nvSpPr>
          <p:cNvPr id="116" name="スライド番号プレースホルダー 2">
            <a:extLst>
              <a:ext uri="{FF2B5EF4-FFF2-40B4-BE49-F238E27FC236}">
                <a16:creationId xmlns:a16="http://schemas.microsoft.com/office/drawing/2014/main" id="{36FEA4E4-6F78-4E90-E2C4-8FDD2E13A16A}"/>
              </a:ext>
            </a:extLst>
          </p:cNvPr>
          <p:cNvSpPr txBox="1">
            <a:spLocks/>
          </p:cNvSpPr>
          <p:nvPr/>
        </p:nvSpPr>
        <p:spPr>
          <a:xfrm>
            <a:off x="11480318" y="6485316"/>
            <a:ext cx="583852" cy="372684"/>
          </a:xfrm>
          <a:prstGeom prst="rect">
            <a:avLst/>
          </a:prstGeom>
        </p:spPr>
        <p:txBody>
          <a:bodyPr wrap="none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844083">
              <a:defRPr/>
            </a:pPr>
            <a:fld id="{35EE95E1-C791-3D47-8544-3405A1C8C8DB}" type="slidenum">
              <a:rPr kumimoji="1" lang="ja-JP" altLang="en-US" sz="1015" b="1" smtClean="0">
                <a:solidFill>
                  <a:srgbClr val="32465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pPr algn="r" defTabSz="844083">
                <a:defRPr/>
              </a:pPr>
              <a:t>6</a:t>
            </a:fld>
            <a:endParaRPr kumimoji="1" lang="ja-JP" altLang="en-US" sz="1015" b="1">
              <a:solidFill>
                <a:srgbClr val="32465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4" name="テキスト ボックス 16">
            <a:extLst>
              <a:ext uri="{FF2B5EF4-FFF2-40B4-BE49-F238E27FC236}">
                <a16:creationId xmlns:a16="http://schemas.microsoft.com/office/drawing/2014/main" id="{C4E7BDFD-42CD-AF9D-5720-2783CAE62130}"/>
              </a:ext>
            </a:extLst>
          </p:cNvPr>
          <p:cNvSpPr txBox="1"/>
          <p:nvPr/>
        </p:nvSpPr>
        <p:spPr>
          <a:xfrm>
            <a:off x="3502180" y="860899"/>
            <a:ext cx="518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＜</a:t>
            </a:r>
            <a:r>
              <a:rPr kumimoji="1" lang="en-US" altLang="ja-JP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4</a:t>
            </a:r>
            <a:r>
              <a:rPr kumimoji="1" lang="ja-JP" altLang="en-US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号窯と</a:t>
            </a:r>
            <a:r>
              <a:rPr kumimoji="1" lang="en-US" altLang="ja-JP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1</a:t>
            </a:r>
            <a:r>
              <a:rPr kumimoji="1" lang="ja-JP" altLang="en-US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号窯の</a:t>
            </a:r>
            <a:r>
              <a:rPr kumimoji="1" lang="en-US" altLang="ja-JP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0.15t</a:t>
            </a:r>
            <a:r>
              <a:rPr kumimoji="1" lang="ja-JP" altLang="en-US" b="1" u="sng" dirty="0">
                <a:latin typeface="MS Gothic" panose="020B0609070205080204" pitchFamily="49" charset="-128"/>
                <a:ea typeface="MS Gothic" panose="020B0609070205080204" pitchFamily="49" charset="-128"/>
              </a:rPr>
              <a:t>採板データを比較する＞</a:t>
            </a:r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5C6E7E9F-59EB-894D-A473-53A36CEC91A2}"/>
              </a:ext>
            </a:extLst>
          </p:cNvPr>
          <p:cNvGrpSpPr/>
          <p:nvPr/>
        </p:nvGrpSpPr>
        <p:grpSpPr>
          <a:xfrm>
            <a:off x="740613" y="1288344"/>
            <a:ext cx="3123822" cy="2184527"/>
            <a:chOff x="207030" y="1396816"/>
            <a:chExt cx="3123822" cy="2184527"/>
          </a:xfrm>
        </p:grpSpPr>
        <p:grpSp>
          <p:nvGrpSpPr>
            <p:cNvPr id="114" name="群組 113">
              <a:extLst>
                <a:ext uri="{FF2B5EF4-FFF2-40B4-BE49-F238E27FC236}">
                  <a16:creationId xmlns:a16="http://schemas.microsoft.com/office/drawing/2014/main" id="{BFD1C1C8-F80A-9D70-76FE-6C5634D84C27}"/>
                </a:ext>
              </a:extLst>
            </p:cNvPr>
            <p:cNvGrpSpPr/>
            <p:nvPr/>
          </p:nvGrpSpPr>
          <p:grpSpPr>
            <a:xfrm>
              <a:off x="207030" y="1396816"/>
              <a:ext cx="3069970" cy="2184527"/>
              <a:chOff x="207030" y="1396816"/>
              <a:chExt cx="3069970" cy="2184527"/>
            </a:xfrm>
          </p:grpSpPr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AB305E5B-FF81-73C8-D0C2-36A2F32B8A5E}"/>
                  </a:ext>
                </a:extLst>
              </p:cNvPr>
              <p:cNvGrpSpPr/>
              <p:nvPr/>
            </p:nvGrpSpPr>
            <p:grpSpPr>
              <a:xfrm>
                <a:off x="207030" y="1396816"/>
                <a:ext cx="3069970" cy="2184527"/>
                <a:chOff x="207030" y="1662451"/>
                <a:chExt cx="3069970" cy="2184527"/>
              </a:xfrm>
            </p:grpSpPr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6826CBF0-6E2D-596D-321F-CE1BD97A1939}"/>
                    </a:ext>
                  </a:extLst>
                </p:cNvPr>
                <p:cNvGrpSpPr/>
                <p:nvPr/>
              </p:nvGrpSpPr>
              <p:grpSpPr>
                <a:xfrm>
                  <a:off x="207030" y="1662451"/>
                  <a:ext cx="3069970" cy="2184527"/>
                  <a:chOff x="293290" y="1662451"/>
                  <a:chExt cx="3069970" cy="2184527"/>
                </a:xfrm>
              </p:grpSpPr>
              <p:grpSp>
                <p:nvGrpSpPr>
                  <p:cNvPr id="12" name="群組 11">
                    <a:extLst>
                      <a:ext uri="{FF2B5EF4-FFF2-40B4-BE49-F238E27FC236}">
                        <a16:creationId xmlns:a16="http://schemas.microsoft.com/office/drawing/2014/main" id="{41926C56-F8DE-2CBE-2D52-8AD591550416}"/>
                      </a:ext>
                    </a:extLst>
                  </p:cNvPr>
                  <p:cNvGrpSpPr/>
                  <p:nvPr/>
                </p:nvGrpSpPr>
                <p:grpSpPr>
                  <a:xfrm>
                    <a:off x="702545" y="3354533"/>
                    <a:ext cx="2660715" cy="492445"/>
                    <a:chOff x="702545" y="3354533"/>
                    <a:chExt cx="2660715" cy="492445"/>
                  </a:xfrm>
                </p:grpSpPr>
                <p:sp>
                  <p:nvSpPr>
                    <p:cNvPr id="23" name="文字方塊 60">
                      <a:extLst>
                        <a:ext uri="{FF2B5EF4-FFF2-40B4-BE49-F238E27FC236}">
                          <a16:creationId xmlns:a16="http://schemas.microsoft.com/office/drawing/2014/main" id="{720E7483-29B1-D524-8637-A7B64D9640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545" y="3354535"/>
                      <a:ext cx="883575" cy="4924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TW" altLang="en-US" sz="1300" b="1" dirty="0">
                          <a:solidFill>
                            <a:srgbClr val="C0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１号窯</a:t>
                      </a:r>
                      <a:endParaRPr lang="en-US" altLang="zh-TW" sz="1300" b="1" dirty="0">
                        <a:solidFill>
                          <a:srgbClr val="C0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  <a:p>
                      <a:pPr algn="ctr"/>
                      <a:r>
                        <a:rPr lang="en-US" altLang="zh-TW" sz="13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(2023/9)</a:t>
                      </a:r>
                      <a:endParaRPr kumimoji="1" lang="ja-JP" altLang="en-US" sz="13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</p:txBody>
                </p:sp>
                <p:sp>
                  <p:nvSpPr>
                    <p:cNvPr id="28" name="文字方塊 60">
                      <a:extLst>
                        <a:ext uri="{FF2B5EF4-FFF2-40B4-BE49-F238E27FC236}">
                          <a16:creationId xmlns:a16="http://schemas.microsoft.com/office/drawing/2014/main" id="{23955513-B550-575B-3DE8-2C97F1045A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9685" y="3354533"/>
                      <a:ext cx="883575" cy="4924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300" b="1" dirty="0">
                          <a:solidFill>
                            <a:srgbClr val="0000FF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4</a:t>
                      </a:r>
                      <a:r>
                        <a:rPr lang="zh-TW" altLang="en-US" sz="1300" b="1" dirty="0">
                          <a:solidFill>
                            <a:srgbClr val="0000FF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号窯</a:t>
                      </a:r>
                      <a:endParaRPr lang="en-US" altLang="zh-TW" sz="1300" b="1" dirty="0">
                        <a:solidFill>
                          <a:srgbClr val="0000FF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  <a:p>
                      <a:pPr algn="ctr"/>
                      <a:r>
                        <a:rPr lang="en-US" altLang="zh-TW" sz="13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(2024/7)</a:t>
                      </a:r>
                      <a:endParaRPr kumimoji="1" lang="ja-JP" altLang="en-US" sz="1300" b="1" i="0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</p:txBody>
                </p:sp>
                <p:sp>
                  <p:nvSpPr>
                    <p:cNvPr id="96" name="文字方塊 60">
                      <a:extLst>
                        <a:ext uri="{FF2B5EF4-FFF2-40B4-BE49-F238E27FC236}">
                          <a16:creationId xmlns:a16="http://schemas.microsoft.com/office/drawing/2014/main" id="{7B912D67-E42A-9563-E86A-0A5645F7A3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8030" y="3354534"/>
                      <a:ext cx="979755" cy="4924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3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4</a:t>
                      </a:r>
                      <a:r>
                        <a:rPr lang="zh-TW" altLang="en-US" sz="13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号窯</a:t>
                      </a:r>
                      <a:endParaRPr lang="en-US" altLang="zh-TW" sz="1300"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  <a:p>
                      <a:pPr algn="ctr"/>
                      <a:r>
                        <a:rPr lang="en-US" altLang="zh-TW" sz="13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(2023/10)</a:t>
                      </a:r>
                      <a:endParaRPr kumimoji="1" lang="ja-JP" altLang="en-US" sz="1300" b="1" i="0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</p:txBody>
                </p:sp>
              </p:grpSp>
              <p:pic>
                <p:nvPicPr>
                  <p:cNvPr id="2" name="圖片 1">
                    <a:extLst>
                      <a:ext uri="{FF2B5EF4-FFF2-40B4-BE49-F238E27FC236}">
                        <a16:creationId xmlns:a16="http://schemas.microsoft.com/office/drawing/2014/main" id="{A45CF4A1-5B2F-7BD2-206C-797B311EE0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t="12926" b="10333"/>
                  <a:stretch/>
                </p:blipFill>
                <p:spPr>
                  <a:xfrm>
                    <a:off x="293290" y="1912620"/>
                    <a:ext cx="3002571" cy="1463040"/>
                  </a:xfrm>
                  <a:prstGeom prst="rect">
                    <a:avLst/>
                  </a:prstGeom>
                </p:spPr>
              </p:pic>
              <p:sp>
                <p:nvSpPr>
                  <p:cNvPr id="30" name="文字方塊 60">
                    <a:extLst>
                      <a:ext uri="{FF2B5EF4-FFF2-40B4-BE49-F238E27FC236}">
                        <a16:creationId xmlns:a16="http://schemas.microsoft.com/office/drawing/2014/main" id="{7D10B973-A0A5-787A-1094-29A4530E77F2}"/>
                      </a:ext>
                    </a:extLst>
                  </p:cNvPr>
                  <p:cNvSpPr txBox="1"/>
                  <p:nvPr/>
                </p:nvSpPr>
                <p:spPr>
                  <a:xfrm>
                    <a:off x="656825" y="1662451"/>
                    <a:ext cx="101181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S Gothic" panose="020B0609070205080204" pitchFamily="49" charset="-128"/>
                        <a:ea typeface="MS Gothic" panose="020B0609070205080204" pitchFamily="49" charset="-128"/>
                        <a:cs typeface="Meiryo" charset="-128"/>
                      </a:rPr>
                      <a:t>橫折不良</a:t>
                    </a:r>
                    <a:endParaRPr lang="en-US" altLang="zh-TW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eiryo" charset="-128"/>
                    </a:endParaRPr>
                  </a:p>
                </p:txBody>
              </p:sp>
            </p:grpSp>
            <p:cxnSp>
              <p:nvCxnSpPr>
                <p:cNvPr id="100" name="直線接點 99">
                  <a:extLst>
                    <a:ext uri="{FF2B5EF4-FFF2-40B4-BE49-F238E27FC236}">
                      <a16:creationId xmlns:a16="http://schemas.microsoft.com/office/drawing/2014/main" id="{D8098FDF-4DBE-C908-6A25-5E19C8393DD2}"/>
                    </a:ext>
                  </a:extLst>
                </p:cNvPr>
                <p:cNvCxnSpPr/>
                <p:nvPr/>
              </p:nvCxnSpPr>
              <p:spPr>
                <a:xfrm>
                  <a:off x="819510" y="2941607"/>
                  <a:ext cx="2448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圖片 107" descr="一張含有 圖形, 符號, 平面設計, 電子藍 的圖片&#10;&#10;自動產生的描述">
                <a:extLst>
                  <a:ext uri="{FF2B5EF4-FFF2-40B4-BE49-F238E27FC236}">
                    <a16:creationId xmlns:a16="http://schemas.microsoft.com/office/drawing/2014/main" id="{B9CED814-EAB9-B38C-02C7-290C1CD9C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2251938" y="1673816"/>
                <a:ext cx="743671" cy="927470"/>
              </a:xfrm>
              <a:prstGeom prst="rect">
                <a:avLst/>
              </a:prstGeom>
            </p:spPr>
          </p:pic>
        </p:grpSp>
        <p:grpSp>
          <p:nvGrpSpPr>
            <p:cNvPr id="120" name="群組 119">
              <a:extLst>
                <a:ext uri="{FF2B5EF4-FFF2-40B4-BE49-F238E27FC236}">
                  <a16:creationId xmlns:a16="http://schemas.microsoft.com/office/drawing/2014/main" id="{45D0CF36-509F-0C62-052C-33C921A257BF}"/>
                </a:ext>
              </a:extLst>
            </p:cNvPr>
            <p:cNvGrpSpPr/>
            <p:nvPr/>
          </p:nvGrpSpPr>
          <p:grpSpPr>
            <a:xfrm>
              <a:off x="3150852" y="2693935"/>
              <a:ext cx="180000" cy="254241"/>
              <a:chOff x="3150852" y="2724415"/>
              <a:chExt cx="180000" cy="254241"/>
            </a:xfrm>
          </p:grpSpPr>
          <p:sp>
            <p:nvSpPr>
              <p:cNvPr id="115" name="等腰三角形 114">
                <a:extLst>
                  <a:ext uri="{FF2B5EF4-FFF2-40B4-BE49-F238E27FC236}">
                    <a16:creationId xmlns:a16="http://schemas.microsoft.com/office/drawing/2014/main" id="{E8DDEEF8-B82E-DE3E-9485-38A4D783DE44}"/>
                  </a:ext>
                </a:extLst>
              </p:cNvPr>
              <p:cNvSpPr/>
              <p:nvPr/>
            </p:nvSpPr>
            <p:spPr>
              <a:xfrm flipV="1">
                <a:off x="3150852" y="2724415"/>
                <a:ext cx="180000" cy="1440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等腰三角形 118">
                <a:extLst>
                  <a:ext uri="{FF2B5EF4-FFF2-40B4-BE49-F238E27FC236}">
                    <a16:creationId xmlns:a16="http://schemas.microsoft.com/office/drawing/2014/main" id="{45FFC59A-EAD3-07E3-105A-275B298EF749}"/>
                  </a:ext>
                </a:extLst>
              </p:cNvPr>
              <p:cNvSpPr/>
              <p:nvPr/>
            </p:nvSpPr>
            <p:spPr>
              <a:xfrm flipV="1">
                <a:off x="3150852" y="2834656"/>
                <a:ext cx="180000" cy="1440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E82A17DB-7CBD-44FA-5630-2050BA063CAB}"/>
              </a:ext>
            </a:extLst>
          </p:cNvPr>
          <p:cNvGrpSpPr/>
          <p:nvPr/>
        </p:nvGrpSpPr>
        <p:grpSpPr>
          <a:xfrm>
            <a:off x="4487953" y="1288344"/>
            <a:ext cx="3148035" cy="2184527"/>
            <a:chOff x="4487953" y="1396816"/>
            <a:chExt cx="3148035" cy="2184527"/>
          </a:xfrm>
        </p:grpSpPr>
        <p:grpSp>
          <p:nvGrpSpPr>
            <p:cNvPr id="113" name="群組 112">
              <a:extLst>
                <a:ext uri="{FF2B5EF4-FFF2-40B4-BE49-F238E27FC236}">
                  <a16:creationId xmlns:a16="http://schemas.microsoft.com/office/drawing/2014/main" id="{A4D69737-1B55-CF1D-8773-42AEAB395A37}"/>
                </a:ext>
              </a:extLst>
            </p:cNvPr>
            <p:cNvGrpSpPr/>
            <p:nvPr/>
          </p:nvGrpSpPr>
          <p:grpSpPr>
            <a:xfrm>
              <a:off x="4487953" y="1396816"/>
              <a:ext cx="3086029" cy="2184527"/>
              <a:chOff x="4487953" y="1396816"/>
              <a:chExt cx="3086029" cy="2184527"/>
            </a:xfrm>
          </p:grpSpPr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0CF7504F-A899-C70E-CFAD-A799B95DC9DC}"/>
                  </a:ext>
                </a:extLst>
              </p:cNvPr>
              <p:cNvGrpSpPr/>
              <p:nvPr/>
            </p:nvGrpSpPr>
            <p:grpSpPr>
              <a:xfrm>
                <a:off x="4487953" y="1396816"/>
                <a:ext cx="3086029" cy="2184527"/>
                <a:chOff x="4487953" y="1662451"/>
                <a:chExt cx="3086029" cy="2184527"/>
              </a:xfrm>
            </p:grpSpPr>
            <p:grpSp>
              <p:nvGrpSpPr>
                <p:cNvPr id="97" name="群組 96">
                  <a:extLst>
                    <a:ext uri="{FF2B5EF4-FFF2-40B4-BE49-F238E27FC236}">
                      <a16:creationId xmlns:a16="http://schemas.microsoft.com/office/drawing/2014/main" id="{21B977DA-FBE8-9DCC-115E-135C978F0628}"/>
                    </a:ext>
                  </a:extLst>
                </p:cNvPr>
                <p:cNvGrpSpPr/>
                <p:nvPr/>
              </p:nvGrpSpPr>
              <p:grpSpPr>
                <a:xfrm>
                  <a:off x="4487953" y="1662451"/>
                  <a:ext cx="3086029" cy="2184527"/>
                  <a:chOff x="3956118" y="1662451"/>
                  <a:chExt cx="3086029" cy="2184527"/>
                </a:xfrm>
              </p:grpSpPr>
              <p:sp>
                <p:nvSpPr>
                  <p:cNvPr id="125" name="文字方塊 60">
                    <a:extLst>
                      <a:ext uri="{FF2B5EF4-FFF2-40B4-BE49-F238E27FC236}">
                        <a16:creationId xmlns:a16="http://schemas.microsoft.com/office/drawing/2014/main" id="{BAEAF66E-F64E-3A98-FE5B-1B0C5A89F8B9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519" y="1662451"/>
                    <a:ext cx="101181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TW" alt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S Gothic" panose="020B0609070205080204" pitchFamily="49" charset="-128"/>
                        <a:ea typeface="MS Gothic" panose="020B0609070205080204" pitchFamily="49" charset="-128"/>
                        <a:cs typeface="Meiryo" charset="-128"/>
                      </a:rPr>
                      <a:t>素板偏移</a:t>
                    </a:r>
                    <a:endParaRPr lang="en-US" altLang="zh-TW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eiryo" charset="-128"/>
                    </a:endParaRPr>
                  </a:p>
                </p:txBody>
              </p:sp>
              <p:pic>
                <p:nvPicPr>
                  <p:cNvPr id="8" name="圖片 7">
                    <a:extLst>
                      <a:ext uri="{FF2B5EF4-FFF2-40B4-BE49-F238E27FC236}">
                        <a16:creationId xmlns:a16="http://schemas.microsoft.com/office/drawing/2014/main" id="{E8B6EA0E-06E6-3BA9-B397-2912AA8AB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hq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t="12905" b="10333"/>
                  <a:stretch/>
                </p:blipFill>
                <p:spPr>
                  <a:xfrm>
                    <a:off x="3956118" y="1912226"/>
                    <a:ext cx="2994041" cy="1463434"/>
                  </a:xfrm>
                  <a:prstGeom prst="rect">
                    <a:avLst/>
                  </a:prstGeom>
                </p:spPr>
              </p:pic>
              <p:grpSp>
                <p:nvGrpSpPr>
                  <p:cNvPr id="13" name="群組 12">
                    <a:extLst>
                      <a:ext uri="{FF2B5EF4-FFF2-40B4-BE49-F238E27FC236}">
                        <a16:creationId xmlns:a16="http://schemas.microsoft.com/office/drawing/2014/main" id="{3DB6B6E5-FE47-BEBF-34AD-AB35AC894624}"/>
                      </a:ext>
                    </a:extLst>
                  </p:cNvPr>
                  <p:cNvGrpSpPr/>
                  <p:nvPr/>
                </p:nvGrpSpPr>
                <p:grpSpPr>
                  <a:xfrm>
                    <a:off x="4381432" y="3354533"/>
                    <a:ext cx="2660715" cy="492445"/>
                    <a:chOff x="702545" y="3354533"/>
                    <a:chExt cx="2660715" cy="492445"/>
                  </a:xfrm>
                </p:grpSpPr>
                <p:sp>
                  <p:nvSpPr>
                    <p:cNvPr id="14" name="文字方塊 60">
                      <a:extLst>
                        <a:ext uri="{FF2B5EF4-FFF2-40B4-BE49-F238E27FC236}">
                          <a16:creationId xmlns:a16="http://schemas.microsoft.com/office/drawing/2014/main" id="{845F09F4-E41E-19C4-B8D2-2FAE11F311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545" y="3354535"/>
                      <a:ext cx="883575" cy="4924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zh-TW" altLang="en-US" sz="1300" b="1" dirty="0">
                          <a:solidFill>
                            <a:srgbClr val="C0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１号窯</a:t>
                      </a:r>
                      <a:endParaRPr lang="en-US" altLang="zh-TW" sz="1300" b="1" dirty="0">
                        <a:solidFill>
                          <a:srgbClr val="C0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  <a:p>
                      <a:pPr algn="ctr"/>
                      <a:r>
                        <a:rPr lang="en-US" altLang="zh-TW" sz="13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(2023/9)</a:t>
                      </a:r>
                      <a:endParaRPr kumimoji="1" lang="ja-JP" altLang="en-US" sz="13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</p:txBody>
                </p:sp>
                <p:sp>
                  <p:nvSpPr>
                    <p:cNvPr id="15" name="文字方塊 60">
                      <a:extLst>
                        <a:ext uri="{FF2B5EF4-FFF2-40B4-BE49-F238E27FC236}">
                          <a16:creationId xmlns:a16="http://schemas.microsoft.com/office/drawing/2014/main" id="{AFA4A5A0-5480-745E-F1D0-BE08FA2CF6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9685" y="3354533"/>
                      <a:ext cx="883575" cy="4924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300" b="1" dirty="0">
                          <a:solidFill>
                            <a:srgbClr val="0000FF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4</a:t>
                      </a:r>
                      <a:r>
                        <a:rPr lang="zh-TW" altLang="en-US" sz="1300" b="1" dirty="0">
                          <a:solidFill>
                            <a:srgbClr val="0000FF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号窯</a:t>
                      </a:r>
                      <a:endParaRPr lang="en-US" altLang="zh-TW" sz="1300" b="1" dirty="0">
                        <a:solidFill>
                          <a:srgbClr val="0000FF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  <a:p>
                      <a:pPr algn="ctr"/>
                      <a:r>
                        <a:rPr lang="en-US" altLang="zh-TW" sz="1300" b="1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(2024/7)</a:t>
                      </a:r>
                      <a:endParaRPr kumimoji="1" lang="ja-JP" altLang="en-US" sz="1300" b="1" i="0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</p:txBody>
                </p:sp>
                <p:sp>
                  <p:nvSpPr>
                    <p:cNvPr id="16" name="文字方塊 60">
                      <a:extLst>
                        <a:ext uri="{FF2B5EF4-FFF2-40B4-BE49-F238E27FC236}">
                          <a16:creationId xmlns:a16="http://schemas.microsoft.com/office/drawing/2014/main" id="{B10B3F0A-975E-8C37-74D7-3485E34A6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8030" y="3354534"/>
                      <a:ext cx="979755" cy="4924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3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4</a:t>
                      </a:r>
                      <a:r>
                        <a:rPr lang="zh-TW" altLang="en-US" sz="13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号窯</a:t>
                      </a:r>
                      <a:endParaRPr lang="en-US" altLang="zh-TW" sz="1300"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  <a:p>
                      <a:pPr algn="ctr"/>
                      <a:r>
                        <a:rPr lang="en-US" altLang="zh-TW" sz="13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rPr>
                        <a:t>(2023/10)</a:t>
                      </a:r>
                      <a:endParaRPr kumimoji="1" lang="ja-JP" altLang="en-US" sz="1300" b="1" i="0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endParaRPr>
                    </a:p>
                  </p:txBody>
                </p:sp>
              </p:grpSp>
            </p:grpSp>
            <p:cxnSp>
              <p:nvCxnSpPr>
                <p:cNvPr id="101" name="直線接點 100">
                  <a:extLst>
                    <a:ext uri="{FF2B5EF4-FFF2-40B4-BE49-F238E27FC236}">
                      <a16:creationId xmlns:a16="http://schemas.microsoft.com/office/drawing/2014/main" id="{789BB71F-5269-9A9F-8325-FECC2BD80468}"/>
                    </a:ext>
                  </a:extLst>
                </p:cNvPr>
                <p:cNvCxnSpPr/>
                <p:nvPr/>
              </p:nvCxnSpPr>
              <p:spPr>
                <a:xfrm>
                  <a:off x="5097988" y="2915729"/>
                  <a:ext cx="2448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9" name="圖片 108" descr="一張含有 圖形, 符號, 平面設計, 電子藍 的圖片&#10;&#10;自動產生的描述">
                <a:extLst>
                  <a:ext uri="{FF2B5EF4-FFF2-40B4-BE49-F238E27FC236}">
                    <a16:creationId xmlns:a16="http://schemas.microsoft.com/office/drawing/2014/main" id="{64CF9664-09ED-5BA0-0B30-61B85103C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6530417" y="1673818"/>
                <a:ext cx="743671" cy="927470"/>
              </a:xfrm>
              <a:prstGeom prst="rect">
                <a:avLst/>
              </a:prstGeom>
            </p:spPr>
          </p:pic>
        </p:grp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2CE65DD0-D7B3-0E45-23EF-C10581B62989}"/>
                </a:ext>
              </a:extLst>
            </p:cNvPr>
            <p:cNvGrpSpPr/>
            <p:nvPr/>
          </p:nvGrpSpPr>
          <p:grpSpPr>
            <a:xfrm>
              <a:off x="7455988" y="2673586"/>
              <a:ext cx="180000" cy="254241"/>
              <a:chOff x="3150852" y="2724415"/>
              <a:chExt cx="180000" cy="254241"/>
            </a:xfrm>
          </p:grpSpPr>
          <p:sp>
            <p:nvSpPr>
              <p:cNvPr id="122" name="等腰三角形 121">
                <a:extLst>
                  <a:ext uri="{FF2B5EF4-FFF2-40B4-BE49-F238E27FC236}">
                    <a16:creationId xmlns:a16="http://schemas.microsoft.com/office/drawing/2014/main" id="{9A2F80A7-1081-50D4-F313-BAE3130B8094}"/>
                  </a:ext>
                </a:extLst>
              </p:cNvPr>
              <p:cNvSpPr/>
              <p:nvPr/>
            </p:nvSpPr>
            <p:spPr>
              <a:xfrm flipV="1">
                <a:off x="3150852" y="2724415"/>
                <a:ext cx="180000" cy="1440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等腰三角形 122">
                <a:extLst>
                  <a:ext uri="{FF2B5EF4-FFF2-40B4-BE49-F238E27FC236}">
                    <a16:creationId xmlns:a16="http://schemas.microsoft.com/office/drawing/2014/main" id="{EB1AC997-9B5E-F2DB-3C25-AEDA720C4951}"/>
                  </a:ext>
                </a:extLst>
              </p:cNvPr>
              <p:cNvSpPr/>
              <p:nvPr/>
            </p:nvSpPr>
            <p:spPr>
              <a:xfrm flipV="1">
                <a:off x="3150852" y="2834656"/>
                <a:ext cx="180000" cy="1440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1E12A3B-FF95-E336-4380-82518C5CC0E4}"/>
              </a:ext>
            </a:extLst>
          </p:cNvPr>
          <p:cNvGrpSpPr/>
          <p:nvPr/>
        </p:nvGrpSpPr>
        <p:grpSpPr>
          <a:xfrm>
            <a:off x="8226763" y="1288344"/>
            <a:ext cx="3140681" cy="2184527"/>
            <a:chOff x="8594820" y="1396816"/>
            <a:chExt cx="3140681" cy="2184527"/>
          </a:xfrm>
        </p:grpSpPr>
        <p:grpSp>
          <p:nvGrpSpPr>
            <p:cNvPr id="112" name="群組 111">
              <a:extLst>
                <a:ext uri="{FF2B5EF4-FFF2-40B4-BE49-F238E27FC236}">
                  <a16:creationId xmlns:a16="http://schemas.microsoft.com/office/drawing/2014/main" id="{3F29CEDC-1FF5-5DF9-751B-7072E2F7D27F}"/>
                </a:ext>
              </a:extLst>
            </p:cNvPr>
            <p:cNvGrpSpPr/>
            <p:nvPr/>
          </p:nvGrpSpPr>
          <p:grpSpPr>
            <a:xfrm>
              <a:off x="8594820" y="1396816"/>
              <a:ext cx="3078771" cy="2184527"/>
              <a:chOff x="8594820" y="1396816"/>
              <a:chExt cx="3078771" cy="2184527"/>
            </a:xfrm>
          </p:grpSpPr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449336FE-40D9-DEFB-CCF0-A7D849AF710C}"/>
                  </a:ext>
                </a:extLst>
              </p:cNvPr>
              <p:cNvGrpSpPr/>
              <p:nvPr/>
            </p:nvGrpSpPr>
            <p:grpSpPr>
              <a:xfrm>
                <a:off x="8594820" y="1396816"/>
                <a:ext cx="3078771" cy="2184527"/>
                <a:chOff x="7408917" y="1662451"/>
                <a:chExt cx="3078771" cy="2184527"/>
              </a:xfrm>
            </p:grpSpPr>
            <p:sp>
              <p:nvSpPr>
                <p:cNvPr id="124" name="文字方塊 60">
                  <a:extLst>
                    <a:ext uri="{FF2B5EF4-FFF2-40B4-BE49-F238E27FC236}">
                      <a16:creationId xmlns:a16="http://schemas.microsoft.com/office/drawing/2014/main" id="{163832E9-6F06-6C9E-0FC7-15C1FFB0EEA7}"/>
                    </a:ext>
                  </a:extLst>
                </p:cNvPr>
                <p:cNvSpPr txBox="1"/>
                <p:nvPr/>
              </p:nvSpPr>
              <p:spPr>
                <a:xfrm>
                  <a:off x="7776860" y="1662451"/>
                  <a:ext cx="101181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1600" b="1" dirty="0">
                      <a:solidFill>
                        <a:schemeClr val="accent1">
                          <a:lumMod val="50000"/>
                        </a:schemeClr>
                      </a:solidFill>
                      <a:latin typeface="MS Gothic" panose="020B0609070205080204" pitchFamily="49" charset="-128"/>
                      <a:ea typeface="MS Gothic" panose="020B0609070205080204" pitchFamily="49" charset="-128"/>
                      <a:cs typeface="Meiryo" charset="-128"/>
                    </a:rPr>
                    <a:t>縦折不良</a:t>
                  </a:r>
                  <a:endParaRPr lang="en-US" altLang="zh-TW" sz="1600" b="1" dirty="0">
                    <a:solidFill>
                      <a:schemeClr val="accent1">
                        <a:lumMod val="50000"/>
                      </a:schemeClr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endParaRPr>
                </a:p>
              </p:txBody>
            </p:sp>
            <p:pic>
              <p:nvPicPr>
                <p:cNvPr id="10" name="圖片 9">
                  <a:extLst>
                    <a:ext uri="{FF2B5EF4-FFF2-40B4-BE49-F238E27FC236}">
                      <a16:creationId xmlns:a16="http://schemas.microsoft.com/office/drawing/2014/main" id="{D0FCD8C9-2686-94D9-E1C7-168A0F47E2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12905" b="10333"/>
                <a:stretch/>
              </p:blipFill>
              <p:spPr>
                <a:xfrm>
                  <a:off x="7408917" y="1912226"/>
                  <a:ext cx="3002571" cy="1463434"/>
                </a:xfrm>
                <a:prstGeom prst="rect">
                  <a:avLst/>
                </a:prstGeom>
              </p:spPr>
            </p:pic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9CEA4EE9-BAC2-5AB3-77A2-150D9348E113}"/>
                    </a:ext>
                  </a:extLst>
                </p:cNvPr>
                <p:cNvGrpSpPr/>
                <p:nvPr/>
              </p:nvGrpSpPr>
              <p:grpSpPr>
                <a:xfrm>
                  <a:off x="7826973" y="3354533"/>
                  <a:ext cx="2660715" cy="492445"/>
                  <a:chOff x="702545" y="3354533"/>
                  <a:chExt cx="2660715" cy="492445"/>
                </a:xfrm>
              </p:grpSpPr>
              <p:sp>
                <p:nvSpPr>
                  <p:cNvPr id="18" name="文字方塊 60">
                    <a:extLst>
                      <a:ext uri="{FF2B5EF4-FFF2-40B4-BE49-F238E27FC236}">
                        <a16:creationId xmlns:a16="http://schemas.microsoft.com/office/drawing/2014/main" id="{0E6C80FA-CA4D-6A1F-6F38-C89DE0EF50C9}"/>
                      </a:ext>
                    </a:extLst>
                  </p:cNvPr>
                  <p:cNvSpPr txBox="1"/>
                  <p:nvPr/>
                </p:nvSpPr>
                <p:spPr>
                  <a:xfrm>
                    <a:off x="702545" y="3354535"/>
                    <a:ext cx="88357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zh-TW" altLang="en-US" sz="1300" b="1" dirty="0">
                        <a:solidFill>
                          <a:srgbClr val="C00000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rPr>
                      <a:t>１号窯</a:t>
                    </a:r>
                    <a:endParaRPr lang="en-US" altLang="zh-TW" sz="1300" b="1" dirty="0">
                      <a:solidFill>
                        <a:srgbClr val="C00000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  <a:cs typeface="Meiryo" charset="-128"/>
                    </a:endParaRPr>
                  </a:p>
                  <a:p>
                    <a:pPr algn="ctr"/>
                    <a:r>
                      <a:rPr lang="en-US" altLang="zh-TW" sz="13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rPr>
                      <a:t>(2023/9)</a:t>
                    </a:r>
                    <a:endParaRPr kumimoji="1" lang="ja-JP" altLang="en-US" sz="1300" b="1" i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  <a:cs typeface="Meiryo" charset="-128"/>
                    </a:endParaRPr>
                  </a:p>
                </p:txBody>
              </p:sp>
              <p:sp>
                <p:nvSpPr>
                  <p:cNvPr id="19" name="文字方塊 60">
                    <a:extLst>
                      <a:ext uri="{FF2B5EF4-FFF2-40B4-BE49-F238E27FC236}">
                        <a16:creationId xmlns:a16="http://schemas.microsoft.com/office/drawing/2014/main" id="{D9B734FD-A0D7-64AB-EA2D-A62B6BE5D5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79685" y="3354533"/>
                    <a:ext cx="88357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300" b="1" dirty="0">
                        <a:solidFill>
                          <a:srgbClr val="0000FF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rPr>
                      <a:t>4</a:t>
                    </a:r>
                    <a:r>
                      <a:rPr lang="zh-TW" altLang="en-US" sz="1300" b="1" dirty="0">
                        <a:solidFill>
                          <a:srgbClr val="0000FF"/>
                        </a:solidFill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rPr>
                      <a:t>号窯</a:t>
                    </a:r>
                    <a:endParaRPr lang="en-US" altLang="zh-TW" sz="1300" b="1" dirty="0">
                      <a:solidFill>
                        <a:srgbClr val="0000FF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  <a:cs typeface="Meiryo" charset="-128"/>
                    </a:endParaRPr>
                  </a:p>
                  <a:p>
                    <a:pPr algn="ctr"/>
                    <a:r>
                      <a:rPr lang="en-US" altLang="zh-TW" sz="1300" b="1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rPr>
                      <a:t>(2024/7)</a:t>
                    </a:r>
                    <a:endParaRPr kumimoji="1" lang="ja-JP" altLang="en-US" sz="1300" b="1" i="0" dirty="0">
                      <a:solidFill>
                        <a:srgbClr val="0000FF"/>
                      </a:solidFill>
                      <a:highlight>
                        <a:srgbClr val="FFFF00"/>
                      </a:highlight>
                      <a:latin typeface="Yu Gothic" panose="020B0400000000000000" pitchFamily="34" charset="-128"/>
                      <a:ea typeface="Yu Gothic" panose="020B0400000000000000" pitchFamily="34" charset="-128"/>
                      <a:cs typeface="Meiryo" charset="-128"/>
                    </a:endParaRPr>
                  </a:p>
                </p:txBody>
              </p:sp>
              <p:sp>
                <p:nvSpPr>
                  <p:cNvPr id="20" name="文字方塊 60">
                    <a:extLst>
                      <a:ext uri="{FF2B5EF4-FFF2-40B4-BE49-F238E27FC236}">
                        <a16:creationId xmlns:a16="http://schemas.microsoft.com/office/drawing/2014/main" id="{11A39D32-8E2F-3FFA-1846-DBED056C983C}"/>
                      </a:ext>
                    </a:extLst>
                  </p:cNvPr>
                  <p:cNvSpPr txBox="1"/>
                  <p:nvPr/>
                </p:nvSpPr>
                <p:spPr>
                  <a:xfrm>
                    <a:off x="1538030" y="3354534"/>
                    <a:ext cx="979755" cy="4924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300"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rPr>
                      <a:t>4</a:t>
                    </a:r>
                    <a:r>
                      <a:rPr lang="zh-TW" altLang="en-US" sz="1300"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rPr>
                      <a:t>号窯</a:t>
                    </a:r>
                    <a:endParaRPr lang="en-US" altLang="zh-TW" sz="1300" b="1" dirty="0">
                      <a:latin typeface="Yu Gothic" panose="020B0400000000000000" pitchFamily="34" charset="-128"/>
                      <a:ea typeface="Yu Gothic" panose="020B0400000000000000" pitchFamily="34" charset="-128"/>
                      <a:cs typeface="Meiryo" charset="-128"/>
                    </a:endParaRPr>
                  </a:p>
                  <a:p>
                    <a:pPr algn="ctr"/>
                    <a:r>
                      <a:rPr lang="en-US" altLang="zh-TW" sz="1300" b="1" dirty="0">
                        <a:latin typeface="Yu Gothic" panose="020B0400000000000000" pitchFamily="34" charset="-128"/>
                        <a:ea typeface="Yu Gothic" panose="020B0400000000000000" pitchFamily="34" charset="-128"/>
                        <a:cs typeface="Meiryo" charset="-128"/>
                      </a:rPr>
                      <a:t>(2023/10)</a:t>
                    </a:r>
                    <a:endParaRPr kumimoji="1" lang="ja-JP" altLang="en-US" sz="1300" b="1" i="0" dirty="0">
                      <a:latin typeface="Yu Gothic" panose="020B0400000000000000" pitchFamily="34" charset="-128"/>
                      <a:ea typeface="Yu Gothic" panose="020B0400000000000000" pitchFamily="34" charset="-128"/>
                      <a:cs typeface="Meiryo" charset="-128"/>
                    </a:endParaRPr>
                  </a:p>
                </p:txBody>
              </p:sp>
            </p:grpSp>
          </p:grpSp>
          <p:pic>
            <p:nvPicPr>
              <p:cNvPr id="110" name="圖片 109" descr="一張含有 圖形, 符號, 平面設計, 電子藍 的圖片&#10;&#10;自動產生的描述">
                <a:extLst>
                  <a:ext uri="{FF2B5EF4-FFF2-40B4-BE49-F238E27FC236}">
                    <a16:creationId xmlns:a16="http://schemas.microsoft.com/office/drawing/2014/main" id="{67B5B8AC-5C19-96EC-D28B-BC66798E9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0618992" y="1855285"/>
                <a:ext cx="743671" cy="927470"/>
              </a:xfrm>
              <a:prstGeom prst="rect">
                <a:avLst/>
              </a:prstGeom>
            </p:spPr>
          </p:pic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BAA79C78-95AB-924D-7B8D-2A6E3FA75564}"/>
                  </a:ext>
                </a:extLst>
              </p:cNvPr>
              <p:cNvCxnSpPr/>
              <p:nvPr/>
            </p:nvCxnSpPr>
            <p:spPr>
              <a:xfrm>
                <a:off x="9197501" y="2330912"/>
                <a:ext cx="2448000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53390660-66DF-BE7F-F9D4-E81EEB08383B}"/>
                </a:ext>
              </a:extLst>
            </p:cNvPr>
            <p:cNvGrpSpPr/>
            <p:nvPr/>
          </p:nvGrpSpPr>
          <p:grpSpPr>
            <a:xfrm>
              <a:off x="11555501" y="2351786"/>
              <a:ext cx="180000" cy="254241"/>
              <a:chOff x="3150852" y="2724415"/>
              <a:chExt cx="180000" cy="254241"/>
            </a:xfrm>
          </p:grpSpPr>
          <p:sp>
            <p:nvSpPr>
              <p:cNvPr id="127" name="等腰三角形 126">
                <a:extLst>
                  <a:ext uri="{FF2B5EF4-FFF2-40B4-BE49-F238E27FC236}">
                    <a16:creationId xmlns:a16="http://schemas.microsoft.com/office/drawing/2014/main" id="{43324B35-FCB5-71BD-4D4B-A3D864B18186}"/>
                  </a:ext>
                </a:extLst>
              </p:cNvPr>
              <p:cNvSpPr/>
              <p:nvPr/>
            </p:nvSpPr>
            <p:spPr>
              <a:xfrm flipV="1">
                <a:off x="3150852" y="2724415"/>
                <a:ext cx="180000" cy="1440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8" name="等腰三角形 127">
                <a:extLst>
                  <a:ext uri="{FF2B5EF4-FFF2-40B4-BE49-F238E27FC236}">
                    <a16:creationId xmlns:a16="http://schemas.microsoft.com/office/drawing/2014/main" id="{A702D404-27CF-6EEE-61D3-978CC8015E6E}"/>
                  </a:ext>
                </a:extLst>
              </p:cNvPr>
              <p:cNvSpPr/>
              <p:nvPr/>
            </p:nvSpPr>
            <p:spPr>
              <a:xfrm flipV="1">
                <a:off x="3150852" y="2834656"/>
                <a:ext cx="180000" cy="14400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42" name="群組 141">
            <a:extLst>
              <a:ext uri="{FF2B5EF4-FFF2-40B4-BE49-F238E27FC236}">
                <a16:creationId xmlns:a16="http://schemas.microsoft.com/office/drawing/2014/main" id="{DB22B32B-0C04-D8AC-D9BB-6F9437166E23}"/>
              </a:ext>
            </a:extLst>
          </p:cNvPr>
          <p:cNvGrpSpPr/>
          <p:nvPr/>
        </p:nvGrpSpPr>
        <p:grpSpPr>
          <a:xfrm>
            <a:off x="218122" y="4331559"/>
            <a:ext cx="3201169" cy="2168407"/>
            <a:chOff x="900045" y="4331559"/>
            <a:chExt cx="3201169" cy="2168407"/>
          </a:xfrm>
        </p:grpSpPr>
        <p:sp>
          <p:nvSpPr>
            <p:cNvPr id="140" name="矩形: 圓角 139">
              <a:extLst>
                <a:ext uri="{FF2B5EF4-FFF2-40B4-BE49-F238E27FC236}">
                  <a16:creationId xmlns:a16="http://schemas.microsoft.com/office/drawing/2014/main" id="{10AF66AF-42D4-7703-D0EC-502A359496C6}"/>
                </a:ext>
              </a:extLst>
            </p:cNvPr>
            <p:cNvSpPr/>
            <p:nvPr/>
          </p:nvSpPr>
          <p:spPr>
            <a:xfrm>
              <a:off x="3113405" y="5509393"/>
              <a:ext cx="986923" cy="935915"/>
            </a:xfrm>
            <a:prstGeom prst="roundRect">
              <a:avLst>
                <a:gd name="adj" fmla="val 7168"/>
              </a:avLst>
            </a:prstGeom>
            <a:solidFill>
              <a:srgbClr val="FFFF00">
                <a:alpha val="69804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6" name="群組 135">
              <a:extLst>
                <a:ext uri="{FF2B5EF4-FFF2-40B4-BE49-F238E27FC236}">
                  <a16:creationId xmlns:a16="http://schemas.microsoft.com/office/drawing/2014/main" id="{2AD44570-F1AB-4900-F6F5-E84EFD774E65}"/>
                </a:ext>
              </a:extLst>
            </p:cNvPr>
            <p:cNvGrpSpPr/>
            <p:nvPr/>
          </p:nvGrpSpPr>
          <p:grpSpPr>
            <a:xfrm>
              <a:off x="900045" y="4331559"/>
              <a:ext cx="3150369" cy="2168407"/>
              <a:chOff x="4775689" y="4376980"/>
              <a:chExt cx="3150369" cy="2168407"/>
            </a:xfrm>
          </p:grpSpPr>
          <p:grpSp>
            <p:nvGrpSpPr>
              <p:cNvPr id="104" name="群組 103">
                <a:extLst>
                  <a:ext uri="{FF2B5EF4-FFF2-40B4-BE49-F238E27FC236}">
                    <a16:creationId xmlns:a16="http://schemas.microsoft.com/office/drawing/2014/main" id="{EE1FA93D-210B-CB11-7AE6-E0A2DD4D55E9}"/>
                  </a:ext>
                </a:extLst>
              </p:cNvPr>
              <p:cNvGrpSpPr/>
              <p:nvPr/>
            </p:nvGrpSpPr>
            <p:grpSpPr>
              <a:xfrm>
                <a:off x="4775689" y="4376980"/>
                <a:ext cx="3078771" cy="2168407"/>
                <a:chOff x="4261339" y="4250048"/>
                <a:chExt cx="3078771" cy="2168407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90B1B09B-C2CA-43CD-6638-ADA5F3DDF898}"/>
                    </a:ext>
                  </a:extLst>
                </p:cNvPr>
                <p:cNvGrpSpPr/>
                <p:nvPr/>
              </p:nvGrpSpPr>
              <p:grpSpPr>
                <a:xfrm>
                  <a:off x="4261339" y="4250048"/>
                  <a:ext cx="3078771" cy="2168407"/>
                  <a:chOff x="4261339" y="4250048"/>
                  <a:chExt cx="3078771" cy="2168407"/>
                </a:xfrm>
              </p:grpSpPr>
              <p:sp>
                <p:nvSpPr>
                  <p:cNvPr id="27" name="文字方塊 60">
                    <a:extLst>
                      <a:ext uri="{FF2B5EF4-FFF2-40B4-BE49-F238E27FC236}">
                        <a16:creationId xmlns:a16="http://schemas.microsoft.com/office/drawing/2014/main" id="{E8300234-0F18-D21B-C884-2E68312E5AC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95" y="4250048"/>
                    <a:ext cx="1011815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16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MS Gothic" panose="020B0609070205080204" pitchFamily="49" charset="-128"/>
                        <a:ea typeface="MS Gothic" panose="020B0609070205080204" pitchFamily="49" charset="-128"/>
                        <a:cs typeface="Meiryo" charset="-128"/>
                      </a:rPr>
                      <a:t>PL</a:t>
                    </a:r>
                    <a:r>
                      <a:rPr lang="zh-TW" altLang="en-US" sz="16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MS Gothic" panose="020B0609070205080204" pitchFamily="49" charset="-128"/>
                        <a:ea typeface="MS Gothic" panose="020B0609070205080204" pitchFamily="49" charset="-128"/>
                        <a:cs typeface="Meiryo" charset="-128"/>
                      </a:rPr>
                      <a:t>内割</a:t>
                    </a:r>
                    <a:r>
                      <a:rPr lang="ja-JP" altLang="en-US" sz="16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MS Gothic" panose="020B0609070205080204" pitchFamily="49" charset="-128"/>
                        <a:ea typeface="MS Gothic" panose="020B0609070205080204" pitchFamily="49" charset="-128"/>
                        <a:cs typeface="Meiryo" charset="-128"/>
                      </a:rPr>
                      <a:t>れ</a:t>
                    </a:r>
                    <a:endParaRPr lang="en-US" altLang="zh-TW" sz="1600" b="1" dirty="0">
                      <a:solidFill>
                        <a:srgbClr val="C00000"/>
                      </a:solidFill>
                      <a:highlight>
                        <a:srgbClr val="FFFF00"/>
                      </a:highlight>
                      <a:latin typeface="MS Gothic" panose="020B0609070205080204" pitchFamily="49" charset="-128"/>
                      <a:ea typeface="MS Gothic" panose="020B0609070205080204" pitchFamily="49" charset="-128"/>
                      <a:cs typeface="Meiryo" charset="-128"/>
                    </a:endParaRPr>
                  </a:p>
                </p:txBody>
              </p:sp>
              <p:grpSp>
                <p:nvGrpSpPr>
                  <p:cNvPr id="26" name="群組 25">
                    <a:extLst>
                      <a:ext uri="{FF2B5EF4-FFF2-40B4-BE49-F238E27FC236}">
                        <a16:creationId xmlns:a16="http://schemas.microsoft.com/office/drawing/2014/main" id="{97DCAF3A-CF68-801D-DCA1-C33476854073}"/>
                      </a:ext>
                    </a:extLst>
                  </p:cNvPr>
                  <p:cNvGrpSpPr/>
                  <p:nvPr/>
                </p:nvGrpSpPr>
                <p:grpSpPr>
                  <a:xfrm>
                    <a:off x="4261339" y="4476477"/>
                    <a:ext cx="3078771" cy="1941978"/>
                    <a:chOff x="10690714" y="1905000"/>
                    <a:chExt cx="3078771" cy="1941978"/>
                  </a:xfrm>
                </p:grpSpPr>
                <p:pic>
                  <p:nvPicPr>
                    <p:cNvPr id="11" name="圖片 10">
                      <a:extLst>
                        <a:ext uri="{FF2B5EF4-FFF2-40B4-BE49-F238E27FC236}">
                          <a16:creationId xmlns:a16="http://schemas.microsoft.com/office/drawing/2014/main" id="{EE668B4D-DD97-D97E-4652-414FA8F1428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 cstate="hqprint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 t="12498" b="10534"/>
                    <a:stretch/>
                  </p:blipFill>
                  <p:spPr>
                    <a:xfrm>
                      <a:off x="10690714" y="1905000"/>
                      <a:ext cx="3002571" cy="147066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1" name="群組 20">
                      <a:extLst>
                        <a:ext uri="{FF2B5EF4-FFF2-40B4-BE49-F238E27FC236}">
                          <a16:creationId xmlns:a16="http://schemas.microsoft.com/office/drawing/2014/main" id="{7DBEEAA9-C9C7-3753-B28C-C1B355E46C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08770" y="3354533"/>
                      <a:ext cx="2660715" cy="492445"/>
                      <a:chOff x="702545" y="3354533"/>
                      <a:chExt cx="2660715" cy="492445"/>
                    </a:xfrm>
                  </p:grpSpPr>
                  <p:sp>
                    <p:nvSpPr>
                      <p:cNvPr id="22" name="文字方塊 60">
                        <a:extLst>
                          <a:ext uri="{FF2B5EF4-FFF2-40B4-BE49-F238E27FC236}">
                            <a16:creationId xmlns:a16="http://schemas.microsoft.com/office/drawing/2014/main" id="{E1011121-9E22-6BF9-9185-20D74540EB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2545" y="3354535"/>
                        <a:ext cx="883575" cy="492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TW" altLang="en-US" sz="1300" b="1" dirty="0">
                            <a:solidFill>
                              <a:srgbClr val="C00000"/>
                            </a:solidFill>
                            <a:latin typeface="Yu Gothic" panose="020B0400000000000000" pitchFamily="34" charset="-128"/>
                            <a:ea typeface="Yu Gothic" panose="020B0400000000000000" pitchFamily="34" charset="-128"/>
                            <a:cs typeface="Meiryo" charset="-128"/>
                          </a:rPr>
                          <a:t>１号窯</a:t>
                        </a:r>
                        <a:endParaRPr lang="en-US" altLang="zh-TW" sz="1300" b="1" dirty="0">
                          <a:solidFill>
                            <a:srgbClr val="C0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endParaRPr>
                      </a:p>
                      <a:p>
                        <a:pPr algn="ctr"/>
                        <a:r>
                          <a:rPr lang="en-US" altLang="zh-TW" sz="13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Yu Gothic" panose="020B0400000000000000" pitchFamily="34" charset="-128"/>
                            <a:ea typeface="Yu Gothic" panose="020B0400000000000000" pitchFamily="34" charset="-128"/>
                            <a:cs typeface="Meiryo" charset="-128"/>
                          </a:rPr>
                          <a:t>(2023/9)</a:t>
                        </a:r>
                        <a:endParaRPr kumimoji="1" lang="ja-JP" altLang="en-US" sz="1300" b="1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endParaRPr>
                      </a:p>
                    </p:txBody>
                  </p:sp>
                  <p:sp>
                    <p:nvSpPr>
                      <p:cNvPr id="24" name="文字方塊 60">
                        <a:extLst>
                          <a:ext uri="{FF2B5EF4-FFF2-40B4-BE49-F238E27FC236}">
                            <a16:creationId xmlns:a16="http://schemas.microsoft.com/office/drawing/2014/main" id="{3CD83369-F1A3-2D13-CBB7-D345F813EA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79685" y="3354533"/>
                        <a:ext cx="883575" cy="492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300" b="1" dirty="0">
                            <a:solidFill>
                              <a:srgbClr val="0000FF"/>
                            </a:solidFill>
                            <a:latin typeface="Yu Gothic" panose="020B0400000000000000" pitchFamily="34" charset="-128"/>
                            <a:ea typeface="Yu Gothic" panose="020B0400000000000000" pitchFamily="34" charset="-128"/>
                            <a:cs typeface="Meiryo" charset="-128"/>
                          </a:rPr>
                          <a:t>4</a:t>
                        </a:r>
                        <a:r>
                          <a:rPr lang="zh-TW" altLang="en-US" sz="1300" b="1" dirty="0">
                            <a:solidFill>
                              <a:srgbClr val="0000FF"/>
                            </a:solidFill>
                            <a:latin typeface="Yu Gothic" panose="020B0400000000000000" pitchFamily="34" charset="-128"/>
                            <a:ea typeface="Yu Gothic" panose="020B0400000000000000" pitchFamily="34" charset="-128"/>
                            <a:cs typeface="Meiryo" charset="-128"/>
                          </a:rPr>
                          <a:t>号窯</a:t>
                        </a:r>
                        <a:endParaRPr lang="en-US" altLang="zh-TW" sz="1300" b="1" dirty="0">
                          <a:solidFill>
                            <a:srgbClr val="0000FF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endParaRPr>
                      </a:p>
                      <a:p>
                        <a:pPr algn="ctr"/>
                        <a:r>
                          <a:rPr lang="en-US" altLang="zh-TW" sz="1300" b="1" dirty="0">
                            <a:solidFill>
                              <a:srgbClr val="0000FF"/>
                            </a:solidFill>
                            <a:highlight>
                              <a:srgbClr val="FFFF00"/>
                            </a:highlight>
                            <a:latin typeface="Yu Gothic" panose="020B0400000000000000" pitchFamily="34" charset="-128"/>
                            <a:ea typeface="Yu Gothic" panose="020B0400000000000000" pitchFamily="34" charset="-128"/>
                            <a:cs typeface="Meiryo" charset="-128"/>
                          </a:rPr>
                          <a:t>(2024/7)</a:t>
                        </a:r>
                        <a:endParaRPr kumimoji="1" lang="ja-JP" altLang="en-US" sz="1300" b="1" i="0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endParaRPr>
                      </a:p>
                    </p:txBody>
                  </p:sp>
                  <p:sp>
                    <p:nvSpPr>
                      <p:cNvPr id="25" name="文字方塊 60">
                        <a:extLst>
                          <a:ext uri="{FF2B5EF4-FFF2-40B4-BE49-F238E27FC236}">
                            <a16:creationId xmlns:a16="http://schemas.microsoft.com/office/drawing/2014/main" id="{45A60571-3CAF-0252-E69C-E16ECE39D7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8030" y="3354534"/>
                        <a:ext cx="979755" cy="492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TW" sz="1300" b="1" dirty="0">
                            <a:latin typeface="Yu Gothic" panose="020B0400000000000000" pitchFamily="34" charset="-128"/>
                            <a:ea typeface="Yu Gothic" panose="020B0400000000000000" pitchFamily="34" charset="-128"/>
                            <a:cs typeface="Meiryo" charset="-128"/>
                          </a:rPr>
                          <a:t>4</a:t>
                        </a:r>
                        <a:r>
                          <a:rPr lang="zh-TW" altLang="en-US" sz="1300" b="1" dirty="0">
                            <a:latin typeface="Yu Gothic" panose="020B0400000000000000" pitchFamily="34" charset="-128"/>
                            <a:ea typeface="Yu Gothic" panose="020B0400000000000000" pitchFamily="34" charset="-128"/>
                            <a:cs typeface="Meiryo" charset="-128"/>
                          </a:rPr>
                          <a:t>号窯</a:t>
                        </a:r>
                        <a:endParaRPr lang="en-US" altLang="zh-TW" sz="1300" b="1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endParaRPr>
                      </a:p>
                      <a:p>
                        <a:pPr algn="ctr"/>
                        <a:r>
                          <a:rPr lang="en-US" altLang="zh-TW" sz="1300" b="1" dirty="0">
                            <a:latin typeface="Yu Gothic" panose="020B0400000000000000" pitchFamily="34" charset="-128"/>
                            <a:ea typeface="Yu Gothic" panose="020B0400000000000000" pitchFamily="34" charset="-128"/>
                            <a:cs typeface="Meiryo" charset="-128"/>
                          </a:rPr>
                          <a:t>(2023/10)</a:t>
                        </a:r>
                        <a:endParaRPr kumimoji="1" lang="ja-JP" altLang="en-US" sz="1300" b="1" i="0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Meiryo" charset="-128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4F9BCD31-3FA9-1BED-5F40-F4F4A2ECC65E}"/>
                    </a:ext>
                  </a:extLst>
                </p:cNvPr>
                <p:cNvCxnSpPr/>
                <p:nvPr/>
              </p:nvCxnSpPr>
              <p:spPr>
                <a:xfrm>
                  <a:off x="4873708" y="5857337"/>
                  <a:ext cx="2448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群組 134">
                <a:extLst>
                  <a:ext uri="{FF2B5EF4-FFF2-40B4-BE49-F238E27FC236}">
                    <a16:creationId xmlns:a16="http://schemas.microsoft.com/office/drawing/2014/main" id="{59FD49A9-4558-FE02-DDCB-C25264E32DEE}"/>
                  </a:ext>
                </a:extLst>
              </p:cNvPr>
              <p:cNvGrpSpPr/>
              <p:nvPr/>
            </p:nvGrpSpPr>
            <p:grpSpPr>
              <a:xfrm flipV="1">
                <a:off x="7746058" y="5714742"/>
                <a:ext cx="180000" cy="254241"/>
                <a:chOff x="7608388" y="2825986"/>
                <a:chExt cx="180000" cy="254241"/>
              </a:xfrm>
            </p:grpSpPr>
            <p:sp>
              <p:nvSpPr>
                <p:cNvPr id="132" name="等腰三角形 131">
                  <a:extLst>
                    <a:ext uri="{FF2B5EF4-FFF2-40B4-BE49-F238E27FC236}">
                      <a16:creationId xmlns:a16="http://schemas.microsoft.com/office/drawing/2014/main" id="{8A7B926E-C436-7CB8-E019-127EB1011596}"/>
                    </a:ext>
                  </a:extLst>
                </p:cNvPr>
                <p:cNvSpPr/>
                <p:nvPr/>
              </p:nvSpPr>
              <p:spPr>
                <a:xfrm flipV="1">
                  <a:off x="7608388" y="2825986"/>
                  <a:ext cx="180000" cy="14400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3" name="等腰三角形 132">
                  <a:extLst>
                    <a:ext uri="{FF2B5EF4-FFF2-40B4-BE49-F238E27FC236}">
                      <a16:creationId xmlns:a16="http://schemas.microsoft.com/office/drawing/2014/main" id="{9E77372E-2677-C97F-57F9-A2CF4F8D8B5C}"/>
                    </a:ext>
                  </a:extLst>
                </p:cNvPr>
                <p:cNvSpPr/>
                <p:nvPr/>
              </p:nvSpPr>
              <p:spPr>
                <a:xfrm flipV="1">
                  <a:off x="7608388" y="2936227"/>
                  <a:ext cx="180000" cy="14400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39" name="矩形: 圓角 138">
              <a:extLst>
                <a:ext uri="{FF2B5EF4-FFF2-40B4-BE49-F238E27FC236}">
                  <a16:creationId xmlns:a16="http://schemas.microsoft.com/office/drawing/2014/main" id="{2A2F955C-45B0-C83D-30AE-42A4F51D1C77}"/>
                </a:ext>
              </a:extLst>
            </p:cNvPr>
            <p:cNvSpPr/>
            <p:nvPr/>
          </p:nvSpPr>
          <p:spPr>
            <a:xfrm>
              <a:off x="3114291" y="5506888"/>
              <a:ext cx="986923" cy="935915"/>
            </a:xfrm>
            <a:prstGeom prst="roundRect">
              <a:avLst>
                <a:gd name="adj" fmla="val 7168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AFAA2BA6-96F5-7D9B-A0E4-A74CC1E9BC2D}"/>
              </a:ext>
            </a:extLst>
          </p:cNvPr>
          <p:cNvGrpSpPr/>
          <p:nvPr/>
        </p:nvGrpSpPr>
        <p:grpSpPr>
          <a:xfrm>
            <a:off x="3917491" y="3351594"/>
            <a:ext cx="4639307" cy="1120156"/>
            <a:chOff x="3917491" y="3488155"/>
            <a:chExt cx="4639307" cy="1120156"/>
          </a:xfrm>
        </p:grpSpPr>
        <p:grpSp>
          <p:nvGrpSpPr>
            <p:cNvPr id="159" name="群組 158">
              <a:extLst>
                <a:ext uri="{FF2B5EF4-FFF2-40B4-BE49-F238E27FC236}">
                  <a16:creationId xmlns:a16="http://schemas.microsoft.com/office/drawing/2014/main" id="{5476D135-8B2D-3F4F-CD7B-676D8ACF8E32}"/>
                </a:ext>
              </a:extLst>
            </p:cNvPr>
            <p:cNvGrpSpPr/>
            <p:nvPr/>
          </p:nvGrpSpPr>
          <p:grpSpPr>
            <a:xfrm>
              <a:off x="3917491" y="3488155"/>
              <a:ext cx="4639307" cy="1120156"/>
              <a:chOff x="3917491" y="3370610"/>
              <a:chExt cx="4639307" cy="1120156"/>
            </a:xfrm>
          </p:grpSpPr>
          <p:grpSp>
            <p:nvGrpSpPr>
              <p:cNvPr id="157" name="群組 156">
                <a:extLst>
                  <a:ext uri="{FF2B5EF4-FFF2-40B4-BE49-F238E27FC236}">
                    <a16:creationId xmlns:a16="http://schemas.microsoft.com/office/drawing/2014/main" id="{02CAC394-9F6F-FF6A-BAF0-932F3E81E5A3}"/>
                  </a:ext>
                </a:extLst>
              </p:cNvPr>
              <p:cNvGrpSpPr/>
              <p:nvPr/>
            </p:nvGrpSpPr>
            <p:grpSpPr>
              <a:xfrm>
                <a:off x="5023361" y="3522856"/>
                <a:ext cx="2405722" cy="917919"/>
                <a:chOff x="5023361" y="3522856"/>
                <a:chExt cx="2405722" cy="917919"/>
              </a:xfrm>
            </p:grpSpPr>
            <p:pic>
              <p:nvPicPr>
                <p:cNvPr id="148" name="圖片 147" descr="一張含有 符號, 圓形, 標誌, 寫生 的圖片&#10;&#10;自動產生的描述">
                  <a:extLst>
                    <a:ext uri="{FF2B5EF4-FFF2-40B4-BE49-F238E27FC236}">
                      <a16:creationId xmlns:a16="http://schemas.microsoft.com/office/drawing/2014/main" id="{11F529B6-4F31-5F8D-657A-4FCA1ED0C8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-1" t="11794" r="639" b="11408"/>
                <a:stretch/>
              </p:blipFill>
              <p:spPr>
                <a:xfrm rot="18954981">
                  <a:off x="5646925" y="3522856"/>
                  <a:ext cx="1187580" cy="917919"/>
                </a:xfrm>
                <a:prstGeom prst="rect">
                  <a:avLst/>
                </a:prstGeom>
              </p:spPr>
            </p:pic>
            <p:cxnSp>
              <p:nvCxnSpPr>
                <p:cNvPr id="153" name="直線接點 152">
                  <a:extLst>
                    <a:ext uri="{FF2B5EF4-FFF2-40B4-BE49-F238E27FC236}">
                      <a16:creationId xmlns:a16="http://schemas.microsoft.com/office/drawing/2014/main" id="{3AAA5EDA-71C0-EE7E-0C5A-E85DDAFE609E}"/>
                    </a:ext>
                  </a:extLst>
                </p:cNvPr>
                <p:cNvCxnSpPr/>
                <p:nvPr/>
              </p:nvCxnSpPr>
              <p:spPr>
                <a:xfrm flipH="1">
                  <a:off x="5044790" y="4000863"/>
                  <a:ext cx="846000" cy="0"/>
                </a:xfrm>
                <a:prstGeom prst="line">
                  <a:avLst/>
                </a:prstGeom>
                <a:ln w="44450" cap="rnd">
                  <a:solidFill>
                    <a:srgbClr val="4B85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接點 153">
                  <a:extLst>
                    <a:ext uri="{FF2B5EF4-FFF2-40B4-BE49-F238E27FC236}">
                      <a16:creationId xmlns:a16="http://schemas.microsoft.com/office/drawing/2014/main" id="{3EE53C14-3EFF-49DB-64F6-6EAC9EBB78F8}"/>
                    </a:ext>
                  </a:extLst>
                </p:cNvPr>
                <p:cNvCxnSpPr/>
                <p:nvPr/>
              </p:nvCxnSpPr>
              <p:spPr>
                <a:xfrm flipH="1">
                  <a:off x="5023361" y="4098494"/>
                  <a:ext cx="846000" cy="0"/>
                </a:xfrm>
                <a:prstGeom prst="line">
                  <a:avLst/>
                </a:prstGeom>
                <a:ln w="44450" cap="rnd">
                  <a:solidFill>
                    <a:srgbClr val="4B85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線接點 154">
                  <a:extLst>
                    <a:ext uri="{FF2B5EF4-FFF2-40B4-BE49-F238E27FC236}">
                      <a16:creationId xmlns:a16="http://schemas.microsoft.com/office/drawing/2014/main" id="{A0B1C796-B89D-8102-70B8-2E92EE10733C}"/>
                    </a:ext>
                  </a:extLst>
                </p:cNvPr>
                <p:cNvCxnSpPr/>
                <p:nvPr/>
              </p:nvCxnSpPr>
              <p:spPr>
                <a:xfrm flipH="1">
                  <a:off x="6583083" y="3855607"/>
                  <a:ext cx="846000" cy="0"/>
                </a:xfrm>
                <a:prstGeom prst="line">
                  <a:avLst/>
                </a:prstGeom>
                <a:ln w="44450" cap="rnd">
                  <a:solidFill>
                    <a:srgbClr val="4B85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線接點 155">
                  <a:extLst>
                    <a:ext uri="{FF2B5EF4-FFF2-40B4-BE49-F238E27FC236}">
                      <a16:creationId xmlns:a16="http://schemas.microsoft.com/office/drawing/2014/main" id="{C57211CF-EE74-8ACF-D706-DA2D07B4B8A1}"/>
                    </a:ext>
                  </a:extLst>
                </p:cNvPr>
                <p:cNvCxnSpPr/>
                <p:nvPr/>
              </p:nvCxnSpPr>
              <p:spPr>
                <a:xfrm flipH="1">
                  <a:off x="6578321" y="3953238"/>
                  <a:ext cx="846000" cy="0"/>
                </a:xfrm>
                <a:prstGeom prst="line">
                  <a:avLst/>
                </a:prstGeom>
                <a:ln w="44450" cap="rnd">
                  <a:solidFill>
                    <a:srgbClr val="4B85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矩形 1028">
                <a:extLst>
                  <a:ext uri="{FF2B5EF4-FFF2-40B4-BE49-F238E27FC236}">
                    <a16:creationId xmlns:a16="http://schemas.microsoft.com/office/drawing/2014/main" id="{24E0E981-F4BE-1774-0775-95689FBF9E96}"/>
                  </a:ext>
                </a:extLst>
              </p:cNvPr>
              <p:cNvSpPr/>
              <p:nvPr/>
            </p:nvSpPr>
            <p:spPr>
              <a:xfrm>
                <a:off x="3917491" y="3370610"/>
                <a:ext cx="1120156" cy="1120156"/>
              </a:xfrm>
              <a:prstGeom prst="ellipse">
                <a:avLst/>
              </a:prstGeom>
              <a:noFill/>
              <a:ln w="28575">
                <a:solidFill>
                  <a:srgbClr val="FF6600"/>
                </a:solidFill>
              </a:ln>
            </p:spPr>
            <p:txBody>
              <a:bodyPr wrap="none" anchor="ctr">
                <a:noAutofit/>
              </a:bodyPr>
              <a:lstStyle/>
              <a:p>
                <a:pPr algn="ctr" defTabSz="1176924">
                  <a:defRPr>
                    <a:uFillTx/>
                  </a:defRPr>
                </a:pPr>
                <a:r>
                  <a:rPr lang="en-US" altLang="zh-TW" sz="2200" b="1" dirty="0">
                    <a:solidFill>
                      <a:schemeClr val="accent2">
                        <a:lumMod val="75000"/>
                      </a:scheme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HOT</a:t>
                </a:r>
              </a:p>
              <a:p>
                <a:pPr algn="ctr"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chemeClr val="accent2">
                        <a:lumMod val="75000"/>
                      </a:scheme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調整</a:t>
                </a:r>
                <a:endParaRPr lang="en-US" altLang="zh-TW" sz="2200" b="1" dirty="0">
                  <a:solidFill>
                    <a:schemeClr val="accent2">
                      <a:lumMod val="7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  <a:p>
                <a:pPr algn="ctr"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chemeClr val="accent2">
                        <a:lumMod val="75000"/>
                      </a:scheme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対応</a:t>
                </a:r>
                <a:endParaRPr lang="en-US" altLang="zh-TW" sz="2200" b="1" dirty="0">
                  <a:solidFill>
                    <a:schemeClr val="accent2">
                      <a:lumMod val="7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  <p:sp>
            <p:nvSpPr>
              <p:cNvPr id="138" name="矩形 1028">
                <a:extLst>
                  <a:ext uri="{FF2B5EF4-FFF2-40B4-BE49-F238E27FC236}">
                    <a16:creationId xmlns:a16="http://schemas.microsoft.com/office/drawing/2014/main" id="{F2C0E3F5-E304-72DE-7A47-2F2BCD74F649}"/>
                  </a:ext>
                </a:extLst>
              </p:cNvPr>
              <p:cNvSpPr/>
              <p:nvPr/>
            </p:nvSpPr>
            <p:spPr>
              <a:xfrm>
                <a:off x="7436642" y="3370610"/>
                <a:ext cx="1120156" cy="112015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none" anchor="ctr">
                <a:noAutofit/>
              </a:bodyPr>
              <a:lstStyle/>
              <a:p>
                <a:pPr algn="ctr"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包装</a:t>
                </a:r>
                <a:endParaRPr lang="en-US" altLang="zh-TW" sz="2200" b="1" dirty="0">
                  <a:solidFill>
                    <a:srgbClr val="0000FF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  <a:p>
                <a:pPr algn="ctr"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設備</a:t>
                </a:r>
                <a:endParaRPr lang="en-US" altLang="zh-TW" sz="2200" b="1" dirty="0">
                  <a:solidFill>
                    <a:srgbClr val="0000FF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  <a:p>
                <a:pPr algn="ctr" defTabSz="1176924">
                  <a:defRPr>
                    <a:uFillTx/>
                  </a:defRPr>
                </a:pPr>
                <a:r>
                  <a:rPr lang="zh-TW" altLang="en-US" sz="2200" b="1" dirty="0">
                    <a:solidFill>
                      <a:srgbClr val="0000F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対応</a:t>
                </a:r>
              </a:p>
            </p:txBody>
          </p:sp>
        </p:grpSp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F48E6EF0-1286-A581-042C-AFAADD43989B}"/>
                </a:ext>
              </a:extLst>
            </p:cNvPr>
            <p:cNvGrpSpPr/>
            <p:nvPr/>
          </p:nvGrpSpPr>
          <p:grpSpPr>
            <a:xfrm>
              <a:off x="5275203" y="3548786"/>
              <a:ext cx="2033595" cy="532336"/>
              <a:chOff x="5275203" y="3548786"/>
              <a:chExt cx="2033595" cy="532336"/>
            </a:xfrm>
          </p:grpSpPr>
          <p:sp>
            <p:nvSpPr>
              <p:cNvPr id="160" name="文字方塊 60">
                <a:extLst>
                  <a:ext uri="{FF2B5EF4-FFF2-40B4-BE49-F238E27FC236}">
                    <a16:creationId xmlns:a16="http://schemas.microsoft.com/office/drawing/2014/main" id="{450F515E-CBE5-C7B7-DD3D-4BA6BDDD8F4B}"/>
                  </a:ext>
                </a:extLst>
              </p:cNvPr>
              <p:cNvSpPr txBox="1"/>
              <p:nvPr/>
            </p:nvSpPr>
            <p:spPr>
              <a:xfrm>
                <a:off x="5275203" y="3557902"/>
                <a:ext cx="90922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 b="1" dirty="0">
                    <a:solidFill>
                      <a:srgbClr val="0000FF"/>
                    </a:solidFill>
                    <a:effectLst>
                      <a:outerShdw blurRad="25400" dist="38100" dir="2700000" algn="tl" rotWithShape="0">
                        <a:prstClr val="black">
                          <a:alpha val="80000"/>
                        </a:prstClr>
                      </a:outerShdw>
                    </a:effectLst>
                    <a:latin typeface="72 Black" panose="020B0A04030603020204" pitchFamily="34" charset="0"/>
                    <a:ea typeface="MS Gothic" panose="020B0609070205080204" pitchFamily="49" charset="-128"/>
                    <a:cs typeface="72 Black" panose="020B0A04030603020204" pitchFamily="34" charset="0"/>
                  </a:rPr>
                  <a:t>One</a:t>
                </a:r>
              </a:p>
            </p:txBody>
          </p:sp>
          <p:sp>
            <p:nvSpPr>
              <p:cNvPr id="161" name="文字方塊 60">
                <a:extLst>
                  <a:ext uri="{FF2B5EF4-FFF2-40B4-BE49-F238E27FC236}">
                    <a16:creationId xmlns:a16="http://schemas.microsoft.com/office/drawing/2014/main" id="{8B131D1C-0354-E0BC-F18F-72CFB8B5DEDA}"/>
                  </a:ext>
                </a:extLst>
              </p:cNvPr>
              <p:cNvSpPr txBox="1"/>
              <p:nvPr/>
            </p:nvSpPr>
            <p:spPr>
              <a:xfrm>
                <a:off x="6139888" y="3548786"/>
                <a:ext cx="116891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 b="1" dirty="0">
                    <a:solidFill>
                      <a:srgbClr val="FF6600"/>
                    </a:solidFill>
                    <a:effectLst>
                      <a:outerShdw blurRad="25400" dist="38100" dir="2700000" algn="tl" rotWithShape="0">
                        <a:prstClr val="black">
                          <a:alpha val="80000"/>
                        </a:prstClr>
                      </a:outerShdw>
                    </a:effectLst>
                    <a:latin typeface="72 Black" panose="020B0A04030603020204" pitchFamily="34" charset="0"/>
                    <a:ea typeface="MS Gothic" panose="020B0609070205080204" pitchFamily="49" charset="-128"/>
                    <a:cs typeface="72 Black" panose="020B0A04030603020204" pitchFamily="34" charset="0"/>
                  </a:rPr>
                  <a:t>Team</a:t>
                </a:r>
              </a:p>
            </p:txBody>
          </p:sp>
        </p:grpSp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DFD71EDF-8B37-4DD2-5569-4064FF33C995}"/>
              </a:ext>
            </a:extLst>
          </p:cNvPr>
          <p:cNvGrpSpPr/>
          <p:nvPr/>
        </p:nvGrpSpPr>
        <p:grpSpPr>
          <a:xfrm>
            <a:off x="3477041" y="4812447"/>
            <a:ext cx="5740672" cy="1200329"/>
            <a:chOff x="3733283" y="4812447"/>
            <a:chExt cx="5740672" cy="1200329"/>
          </a:xfrm>
        </p:grpSpPr>
        <p:sp>
          <p:nvSpPr>
            <p:cNvPr id="165" name="矩形 1028">
              <a:extLst>
                <a:ext uri="{FF2B5EF4-FFF2-40B4-BE49-F238E27FC236}">
                  <a16:creationId xmlns:a16="http://schemas.microsoft.com/office/drawing/2014/main" id="{97D18508-E9B4-0C48-D451-3A6FBBFD3FA8}"/>
                </a:ext>
              </a:extLst>
            </p:cNvPr>
            <p:cNvSpPr/>
            <p:nvPr/>
          </p:nvSpPr>
          <p:spPr>
            <a:xfrm>
              <a:off x="4012636" y="4812447"/>
              <a:ext cx="5416868" cy="120032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defTabSz="1176924">
                <a:defRPr>
                  <a:uFillTx/>
                </a:defRPr>
              </a:pPr>
              <a:r>
                <a:rPr lang="en-US" altLang="ja-JP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4</a:t>
              </a:r>
              <a:r>
                <a:rPr lang="ja-JP" altLang="en-US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号窯の</a:t>
              </a:r>
              <a:r>
                <a:rPr lang="en-US" altLang="ja-JP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PL</a:t>
              </a:r>
              <a:r>
                <a:rPr lang="ja-JP" altLang="en-US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内の割れ率は徐々に減少していますが、</a:t>
              </a:r>
              <a:endParaRPr lang="en-US" altLang="ja-JP" b="1" dirty="0">
                <a:solidFill>
                  <a:srgbClr val="0000FF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defTabSz="1176924">
                <a:defRPr>
                  <a:uFillTx/>
                </a:defRPr>
              </a:pPr>
              <a:r>
                <a:rPr lang="ja-JP" altLang="en-US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依然として</a:t>
              </a:r>
              <a:r>
                <a:rPr lang="en-US" altLang="ja-JP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1</a:t>
              </a:r>
              <a:r>
                <a:rPr lang="ja-JP" altLang="en-US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号窯よりも高く、</a:t>
              </a:r>
              <a:endParaRPr lang="en-US" altLang="ja-JP" b="1" dirty="0">
                <a:solidFill>
                  <a:srgbClr val="0000FF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defTabSz="1176924">
                <a:defRPr>
                  <a:uFillTx/>
                </a:defRPr>
              </a:pPr>
              <a:r>
                <a:rPr lang="ja-JP" altLang="en-US" b="1" dirty="0">
                  <a:solidFill>
                    <a:srgbClr val="0000FF"/>
                  </a:solidFill>
                  <a:highlight>
                    <a:srgbClr val="FFFF00"/>
                  </a:highlight>
                  <a:latin typeface="MS Gothic" panose="020B0609070205080204" pitchFamily="49" charset="-128"/>
                  <a:ea typeface="MS Gothic" panose="020B0609070205080204" pitchFamily="49" charset="-128"/>
                </a:rPr>
                <a:t>主な原因は、ガラスのずれていることです</a:t>
              </a:r>
              <a:r>
                <a:rPr lang="ja-JP" altLang="en-US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。</a:t>
              </a:r>
              <a:endParaRPr lang="en-US" altLang="ja-JP" b="1" dirty="0">
                <a:solidFill>
                  <a:srgbClr val="0000FF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pPr defTabSz="1176924">
                <a:defRPr>
                  <a:uFillTx/>
                </a:defRPr>
              </a:pPr>
              <a:r>
                <a:rPr lang="ja-JP" altLang="zh-TW" sz="1800" b="1" dirty="0">
                  <a:solidFill>
                    <a:srgbClr val="0000CC"/>
                  </a:solidFill>
                  <a:latin typeface="Meiryo UI"/>
                  <a:ea typeface="Meiryo UI"/>
                  <a:cs typeface="Calibri"/>
                </a:rPr>
                <a:t>ずれは今後の設備調整課題です</a:t>
              </a:r>
              <a:endParaRPr lang="ja-JP" altLang="en-US" b="1" dirty="0">
                <a:solidFill>
                  <a:srgbClr val="0000FF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grpSp>
          <p:nvGrpSpPr>
            <p:cNvPr id="169" name="群組 168">
              <a:extLst>
                <a:ext uri="{FF2B5EF4-FFF2-40B4-BE49-F238E27FC236}">
                  <a16:creationId xmlns:a16="http://schemas.microsoft.com/office/drawing/2014/main" id="{65394EF2-AD00-112E-CD98-66EF4BD3D8B4}"/>
                </a:ext>
              </a:extLst>
            </p:cNvPr>
            <p:cNvGrpSpPr/>
            <p:nvPr/>
          </p:nvGrpSpPr>
          <p:grpSpPr>
            <a:xfrm>
              <a:off x="3733283" y="5260031"/>
              <a:ext cx="311152" cy="305160"/>
              <a:chOff x="3733283" y="5260031"/>
              <a:chExt cx="311152" cy="305160"/>
            </a:xfrm>
          </p:grpSpPr>
          <p:sp>
            <p:nvSpPr>
              <p:cNvPr id="167" name="箭號: ＞形 166">
                <a:extLst>
                  <a:ext uri="{FF2B5EF4-FFF2-40B4-BE49-F238E27FC236}">
                    <a16:creationId xmlns:a16="http://schemas.microsoft.com/office/drawing/2014/main" id="{D4587A6A-425C-9CF1-2A41-884C95112AEE}"/>
                  </a:ext>
                </a:extLst>
              </p:cNvPr>
              <p:cNvSpPr/>
              <p:nvPr/>
            </p:nvSpPr>
            <p:spPr>
              <a:xfrm>
                <a:off x="3864435" y="5260031"/>
                <a:ext cx="180000" cy="305160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箭號: ＞形 167">
                <a:extLst>
                  <a:ext uri="{FF2B5EF4-FFF2-40B4-BE49-F238E27FC236}">
                    <a16:creationId xmlns:a16="http://schemas.microsoft.com/office/drawing/2014/main" id="{EFF8A7D6-177B-1E9C-14FD-2E083D06EF9F}"/>
                  </a:ext>
                </a:extLst>
              </p:cNvPr>
              <p:cNvSpPr/>
              <p:nvPr/>
            </p:nvSpPr>
            <p:spPr>
              <a:xfrm>
                <a:off x="3733283" y="5260031"/>
                <a:ext cx="180000" cy="305160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0" name="群組 169">
              <a:extLst>
                <a:ext uri="{FF2B5EF4-FFF2-40B4-BE49-F238E27FC236}">
                  <a16:creationId xmlns:a16="http://schemas.microsoft.com/office/drawing/2014/main" id="{F4E3B762-2517-2D2F-7629-3BFA93C5BD1E}"/>
                </a:ext>
              </a:extLst>
            </p:cNvPr>
            <p:cNvGrpSpPr/>
            <p:nvPr/>
          </p:nvGrpSpPr>
          <p:grpSpPr>
            <a:xfrm>
              <a:off x="9162803" y="5260031"/>
              <a:ext cx="311152" cy="305160"/>
              <a:chOff x="3600717" y="5260031"/>
              <a:chExt cx="311152" cy="305160"/>
            </a:xfrm>
          </p:grpSpPr>
          <p:sp>
            <p:nvSpPr>
              <p:cNvPr id="171" name="箭號: ＞形 170">
                <a:extLst>
                  <a:ext uri="{FF2B5EF4-FFF2-40B4-BE49-F238E27FC236}">
                    <a16:creationId xmlns:a16="http://schemas.microsoft.com/office/drawing/2014/main" id="{702C3FD2-27E1-7C65-B233-945026D0D753}"/>
                  </a:ext>
                </a:extLst>
              </p:cNvPr>
              <p:cNvSpPr/>
              <p:nvPr/>
            </p:nvSpPr>
            <p:spPr>
              <a:xfrm>
                <a:off x="3731869" y="5260031"/>
                <a:ext cx="180000" cy="305160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箭號: ＞形 171">
                <a:extLst>
                  <a:ext uri="{FF2B5EF4-FFF2-40B4-BE49-F238E27FC236}">
                    <a16:creationId xmlns:a16="http://schemas.microsoft.com/office/drawing/2014/main" id="{89282C9D-F82D-4F4A-6647-8AE322EA7981}"/>
                  </a:ext>
                </a:extLst>
              </p:cNvPr>
              <p:cNvSpPr/>
              <p:nvPr/>
            </p:nvSpPr>
            <p:spPr>
              <a:xfrm>
                <a:off x="3600717" y="5260031"/>
                <a:ext cx="180000" cy="305160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74" name="圖片 173">
            <a:extLst>
              <a:ext uri="{FF2B5EF4-FFF2-40B4-BE49-F238E27FC236}">
                <a16:creationId xmlns:a16="http://schemas.microsoft.com/office/drawing/2014/main" id="{968DABDD-041C-6C4A-E00F-364C06E8E97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646" t="15396" r="17140" b="40969"/>
          <a:stretch/>
        </p:blipFill>
        <p:spPr>
          <a:xfrm>
            <a:off x="9271106" y="4428984"/>
            <a:ext cx="2498266" cy="1999353"/>
          </a:xfrm>
          <a:prstGeom prst="rect">
            <a:avLst/>
          </a:prstGeom>
          <a:ln w="38100">
            <a:noFill/>
          </a:ln>
          <a:effectLst>
            <a:outerShdw blurRad="25400" dist="50800" dir="2700000" algn="tl" rotWithShape="0">
              <a:prstClr val="black">
                <a:alpha val="8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22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139236-30BA-18E1-F02B-6E28BFB6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576C1-5A70-40A0-BFF1-4AAE19E268F1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6883EC4-658B-F89E-14C8-3054734D10DC}"/>
              </a:ext>
            </a:extLst>
          </p:cNvPr>
          <p:cNvGrpSpPr/>
          <p:nvPr/>
        </p:nvGrpSpPr>
        <p:grpSpPr>
          <a:xfrm>
            <a:off x="-232994" y="2496507"/>
            <a:ext cx="6244230" cy="3147482"/>
            <a:chOff x="-232994" y="2496507"/>
            <a:chExt cx="6244230" cy="314748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B390BC7-B394-7010-9BD7-E408F465F854}"/>
                </a:ext>
              </a:extLst>
            </p:cNvPr>
            <p:cNvGrpSpPr/>
            <p:nvPr/>
          </p:nvGrpSpPr>
          <p:grpSpPr>
            <a:xfrm>
              <a:off x="479414" y="2852336"/>
              <a:ext cx="5482585" cy="2698656"/>
              <a:chOff x="479414" y="2852336"/>
              <a:chExt cx="5482585" cy="2698656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460483D-045B-78A1-6546-6F78864D1731}"/>
                  </a:ext>
                </a:extLst>
              </p:cNvPr>
              <p:cNvSpPr/>
              <p:nvPr/>
            </p:nvSpPr>
            <p:spPr>
              <a:xfrm>
                <a:off x="479414" y="2852336"/>
                <a:ext cx="432000" cy="2698656"/>
              </a:xfrm>
              <a:prstGeom prst="rect">
                <a:avLst/>
              </a:prstGeom>
              <a:solidFill>
                <a:srgbClr val="E2F0D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A011096-473B-8552-A8F2-EA23C2BBBC98}"/>
                  </a:ext>
                </a:extLst>
              </p:cNvPr>
              <p:cNvSpPr/>
              <p:nvPr/>
            </p:nvSpPr>
            <p:spPr>
              <a:xfrm>
                <a:off x="1262054" y="2852336"/>
                <a:ext cx="1900800" cy="2696786"/>
              </a:xfrm>
              <a:prstGeom prst="rect">
                <a:avLst/>
              </a:prstGeom>
              <a:solidFill>
                <a:srgbClr val="E2F0D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BC51F09-4F6D-29FB-6DEA-9255804908B3}"/>
                  </a:ext>
                </a:extLst>
              </p:cNvPr>
              <p:cNvSpPr/>
              <p:nvPr/>
            </p:nvSpPr>
            <p:spPr>
              <a:xfrm>
                <a:off x="4622799" y="2852336"/>
                <a:ext cx="1339200" cy="2696786"/>
              </a:xfrm>
              <a:prstGeom prst="rect">
                <a:avLst/>
              </a:prstGeom>
              <a:solidFill>
                <a:srgbClr val="E2F0D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C58DF80-E5D4-E0B5-CB38-D78A80E32AA2}"/>
                </a:ext>
              </a:extLst>
            </p:cNvPr>
            <p:cNvGrpSpPr/>
            <p:nvPr/>
          </p:nvGrpSpPr>
          <p:grpSpPr>
            <a:xfrm>
              <a:off x="345511" y="2861214"/>
              <a:ext cx="5616727" cy="2765447"/>
              <a:chOff x="547133" y="513793"/>
              <a:chExt cx="5616727" cy="2765447"/>
            </a:xfrm>
          </p:grpSpPr>
          <p:pic>
            <p:nvPicPr>
              <p:cNvPr id="35" name="圖片 34">
                <a:extLst>
                  <a:ext uri="{FF2B5EF4-FFF2-40B4-BE49-F238E27FC236}">
                    <a16:creationId xmlns:a16="http://schemas.microsoft.com/office/drawing/2014/main" id="{2DBF1916-A24C-E978-DB81-17CC55F3D9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7133" y="513793"/>
                <a:ext cx="5616727" cy="2765447"/>
              </a:xfrm>
              <a:prstGeom prst="rect">
                <a:avLst/>
              </a:prstGeom>
            </p:spPr>
          </p:pic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8066A708-785D-3E8E-8845-DD1581709F07}"/>
                  </a:ext>
                </a:extLst>
              </p:cNvPr>
              <p:cNvCxnSpPr/>
              <p:nvPr/>
            </p:nvCxnSpPr>
            <p:spPr>
              <a:xfrm>
                <a:off x="654660" y="1104900"/>
                <a:ext cx="5504438" cy="0"/>
              </a:xfrm>
              <a:prstGeom prst="line">
                <a:avLst/>
              </a:prstGeom>
              <a:ln w="12700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C067680-DB55-8BF9-C9DA-8A9CFC9005A9}"/>
                </a:ext>
              </a:extLst>
            </p:cNvPr>
            <p:cNvSpPr/>
            <p:nvPr/>
          </p:nvSpPr>
          <p:spPr>
            <a:xfrm>
              <a:off x="-232994" y="2496507"/>
              <a:ext cx="6244230" cy="3147482"/>
            </a:xfrm>
            <a:prstGeom prst="roundRect">
              <a:avLst>
                <a:gd name="adj" fmla="val 1848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15">
              <a:extLst>
                <a:ext uri="{FF2B5EF4-FFF2-40B4-BE49-F238E27FC236}">
                  <a16:creationId xmlns:a16="http://schemas.microsoft.com/office/drawing/2014/main" id="{D75E5BFF-95EA-187D-CB1C-4E009E2D7E48}"/>
                </a:ext>
              </a:extLst>
            </p:cNvPr>
            <p:cNvSpPr txBox="1"/>
            <p:nvPr/>
          </p:nvSpPr>
          <p:spPr>
            <a:xfrm>
              <a:off x="2073695" y="2506311"/>
              <a:ext cx="201209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500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4</a:t>
              </a:r>
              <a:r>
                <a:rPr kumimoji="1" lang="ja-JP" altLang="en-US" sz="1500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号窯 </a:t>
              </a:r>
              <a:r>
                <a:rPr kumimoji="1" lang="en-US" altLang="ja-JP" sz="1500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0.2t </a:t>
              </a:r>
              <a:r>
                <a:rPr kumimoji="1" lang="ja-JP" altLang="en-US" sz="1500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生産</a:t>
              </a:r>
              <a:r>
                <a:rPr kumimoji="1" lang="zh-TW" altLang="en-US" sz="1500" b="1" dirty="0">
                  <a:solidFill>
                    <a:srgbClr val="0000FF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数量</a:t>
              </a:r>
              <a:endParaRPr kumimoji="1" lang="ja-JP" altLang="en-US" sz="1500" b="1" i="0" dirty="0">
                <a:solidFill>
                  <a:srgbClr val="0000FF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endParaRPr>
            </a:p>
          </p:txBody>
        </p:sp>
        <p:sp>
          <p:nvSpPr>
            <p:cNvPr id="31" name="文字方塊 15">
              <a:extLst>
                <a:ext uri="{FF2B5EF4-FFF2-40B4-BE49-F238E27FC236}">
                  <a16:creationId xmlns:a16="http://schemas.microsoft.com/office/drawing/2014/main" id="{A8361645-66C8-1D3D-F866-2ACE91734530}"/>
                </a:ext>
              </a:extLst>
            </p:cNvPr>
            <p:cNvSpPr txBox="1"/>
            <p:nvPr/>
          </p:nvSpPr>
          <p:spPr>
            <a:xfrm>
              <a:off x="197291" y="3225994"/>
              <a:ext cx="53732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1</a:t>
              </a:r>
              <a:r>
                <a:rPr kumimoji="1" lang="ja-JP" altLang="en-US" sz="11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号窯</a:t>
              </a:r>
              <a:endParaRPr kumimoji="1" lang="ja-JP" altLang="en-US" sz="1100" b="1" i="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endParaRPr>
            </a:p>
          </p:txBody>
        </p: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EC3D824E-2F95-806F-221A-7328393BA5BB}"/>
                </a:ext>
              </a:extLst>
            </p:cNvPr>
            <p:cNvGrpSpPr/>
            <p:nvPr/>
          </p:nvGrpSpPr>
          <p:grpSpPr>
            <a:xfrm>
              <a:off x="4644007" y="2713189"/>
              <a:ext cx="1338828" cy="321180"/>
              <a:chOff x="4644007" y="2713189"/>
              <a:chExt cx="1338828" cy="321180"/>
            </a:xfrm>
          </p:grpSpPr>
          <p:sp>
            <p:nvSpPr>
              <p:cNvPr id="33" name="文字方塊 15">
                <a:extLst>
                  <a:ext uri="{FF2B5EF4-FFF2-40B4-BE49-F238E27FC236}">
                    <a16:creationId xmlns:a16="http://schemas.microsoft.com/office/drawing/2014/main" id="{F3365EAD-08B1-3E0F-FC8F-9DFC33945702}"/>
                  </a:ext>
                </a:extLst>
              </p:cNvPr>
              <p:cNvSpPr txBox="1"/>
              <p:nvPr/>
            </p:nvSpPr>
            <p:spPr>
              <a:xfrm>
                <a:off x="4644007" y="2713189"/>
                <a:ext cx="13388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TW" altLang="en-US" sz="1200" b="1" dirty="0">
                    <a:solidFill>
                      <a:srgbClr val="FF00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最高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の</a:t>
                </a:r>
                <a:r>
                  <a:rPr kumimoji="1" lang="zh-TW" altLang="en-US" sz="1200" b="1" dirty="0">
                    <a:solidFill>
                      <a:srgbClr val="FF00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日產</a:t>
                </a:r>
                <a:r>
                  <a:rPr kumimoji="1" lang="en-US" altLang="zh-TW" sz="1200" b="1" dirty="0">
                    <a:solidFill>
                      <a:srgbClr val="FF00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1.3</a:t>
                </a:r>
                <a:r>
                  <a:rPr kumimoji="1" lang="zh-TW" altLang="en-US" sz="1200" b="1" dirty="0">
                    <a:solidFill>
                      <a:srgbClr val="FF0000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  <a:cs typeface="Meiryo" charset="-128"/>
                  </a:rPr>
                  <a:t>倍</a:t>
                </a:r>
                <a:endParaRPr kumimoji="1" lang="ja-JP" altLang="en-US" sz="1200" b="1" i="0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49784E10-ABA6-846C-49ED-73C3A1F83B5E}"/>
                  </a:ext>
                </a:extLst>
              </p:cNvPr>
              <p:cNvSpPr/>
              <p:nvPr/>
            </p:nvSpPr>
            <p:spPr>
              <a:xfrm flipV="1">
                <a:off x="5518150" y="2933307"/>
                <a:ext cx="105970" cy="101062"/>
              </a:xfrm>
              <a:prstGeom prst="triangl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79D69D4C-8958-8E7E-EABF-17B81029504F}"/>
              </a:ext>
            </a:extLst>
          </p:cNvPr>
          <p:cNvGrpSpPr/>
          <p:nvPr/>
        </p:nvGrpSpPr>
        <p:grpSpPr>
          <a:xfrm>
            <a:off x="6174034" y="2496507"/>
            <a:ext cx="6244230" cy="3147482"/>
            <a:chOff x="6174034" y="2496507"/>
            <a:chExt cx="6244230" cy="3147482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B0C0CA22-4141-9917-31FF-A02BF01E36B6}"/>
                </a:ext>
              </a:extLst>
            </p:cNvPr>
            <p:cNvGrpSpPr/>
            <p:nvPr/>
          </p:nvGrpSpPr>
          <p:grpSpPr>
            <a:xfrm>
              <a:off x="6509605" y="2861214"/>
              <a:ext cx="3971927" cy="2687908"/>
              <a:chOff x="6509605" y="2861214"/>
              <a:chExt cx="3971927" cy="2687908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073C9EC-FE00-697F-C681-010AB647DEB3}"/>
                  </a:ext>
                </a:extLst>
              </p:cNvPr>
              <p:cNvSpPr/>
              <p:nvPr/>
            </p:nvSpPr>
            <p:spPr>
              <a:xfrm>
                <a:off x="6509605" y="2861214"/>
                <a:ext cx="874800" cy="2687908"/>
              </a:xfrm>
              <a:prstGeom prst="rect">
                <a:avLst/>
              </a:prstGeom>
              <a:solidFill>
                <a:srgbClr val="FFC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A95C335-08E5-AFBC-B71F-C73B8321C944}"/>
                  </a:ext>
                </a:extLst>
              </p:cNvPr>
              <p:cNvSpPr/>
              <p:nvPr/>
            </p:nvSpPr>
            <p:spPr>
              <a:xfrm>
                <a:off x="8566332" y="2861214"/>
                <a:ext cx="1915200" cy="2687908"/>
              </a:xfrm>
              <a:prstGeom prst="rect">
                <a:avLst/>
              </a:prstGeom>
              <a:solidFill>
                <a:srgbClr val="FFC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F529E517-B400-D0B3-BDFE-DF3FCDDDA6C2}"/>
                  </a:ext>
                </a:extLst>
              </p:cNvPr>
              <p:cNvSpPr/>
              <p:nvPr/>
            </p:nvSpPr>
            <p:spPr>
              <a:xfrm flipV="1">
                <a:off x="9613902" y="3209257"/>
                <a:ext cx="105970" cy="101062"/>
              </a:xfrm>
              <a:prstGeom prst="triangle">
                <a:avLst/>
              </a:prstGeom>
              <a:solidFill>
                <a:srgbClr val="FFFF00"/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9478BA-F509-8490-336B-B7D6314453AE}"/>
                </a:ext>
              </a:extLst>
            </p:cNvPr>
            <p:cNvSpPr/>
            <p:nvPr/>
          </p:nvSpPr>
          <p:spPr>
            <a:xfrm>
              <a:off x="6174034" y="2496507"/>
              <a:ext cx="6244230" cy="3147482"/>
            </a:xfrm>
            <a:prstGeom prst="roundRect">
              <a:avLst>
                <a:gd name="adj" fmla="val 1848"/>
              </a:avLst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444E51FA-03AC-5D1E-7C8C-92B5EECD155D}"/>
                </a:ext>
              </a:extLst>
            </p:cNvPr>
            <p:cNvGrpSpPr/>
            <p:nvPr/>
          </p:nvGrpSpPr>
          <p:grpSpPr>
            <a:xfrm>
              <a:off x="6329864" y="2883351"/>
              <a:ext cx="5486371" cy="2730692"/>
              <a:chOff x="6329864" y="2883351"/>
              <a:chExt cx="5486371" cy="2730692"/>
            </a:xfrm>
          </p:grpSpPr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23ABF750-DE37-F115-AB3E-2D7DEC7EFED0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6164" t="9139"/>
              <a:stretch/>
            </p:blipFill>
            <p:spPr>
              <a:xfrm>
                <a:off x="6329864" y="2883351"/>
                <a:ext cx="5476845" cy="2730692"/>
              </a:xfrm>
              <a:prstGeom prst="rect">
                <a:avLst/>
              </a:prstGeom>
            </p:spPr>
          </p:pic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033222-9F8C-63D3-88E6-152940E34DFD}"/>
                  </a:ext>
                </a:extLst>
              </p:cNvPr>
              <p:cNvCxnSpPr/>
              <p:nvPr/>
            </p:nvCxnSpPr>
            <p:spPr>
              <a:xfrm>
                <a:off x="6380235" y="3951147"/>
                <a:ext cx="5436000" cy="0"/>
              </a:xfrm>
              <a:prstGeom prst="line">
                <a:avLst/>
              </a:prstGeom>
              <a:ln w="12700" cap="rnd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字方塊 15">
              <a:extLst>
                <a:ext uri="{FF2B5EF4-FFF2-40B4-BE49-F238E27FC236}">
                  <a16:creationId xmlns:a16="http://schemas.microsoft.com/office/drawing/2014/main" id="{11148C97-8D78-F844-E9D6-1FE86BC95CDF}"/>
                </a:ext>
              </a:extLst>
            </p:cNvPr>
            <p:cNvSpPr txBox="1"/>
            <p:nvPr/>
          </p:nvSpPr>
          <p:spPr>
            <a:xfrm>
              <a:off x="8244506" y="2510725"/>
              <a:ext cx="210826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5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4</a:t>
              </a:r>
              <a:r>
                <a:rPr kumimoji="1" lang="ja-JP" altLang="en-US" sz="15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号窯 </a:t>
              </a:r>
              <a:r>
                <a:rPr kumimoji="1" lang="en-US" altLang="ja-JP" sz="15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0.</a:t>
              </a:r>
              <a:r>
                <a:rPr kumimoji="1" lang="en-US" altLang="zh-TW" sz="15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15</a:t>
              </a:r>
              <a:r>
                <a:rPr kumimoji="1" lang="en-US" altLang="ja-JP" sz="15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t </a:t>
              </a:r>
              <a:r>
                <a:rPr kumimoji="1" lang="ja-JP" altLang="en-US" sz="15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生産</a:t>
              </a:r>
              <a:r>
                <a:rPr kumimoji="1" lang="zh-TW" altLang="en-US" sz="15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数量</a:t>
              </a:r>
              <a:endParaRPr kumimoji="1" lang="ja-JP" altLang="en-US" sz="1500" b="1" i="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endParaRPr>
            </a:p>
          </p:txBody>
        </p:sp>
        <p:sp>
          <p:nvSpPr>
            <p:cNvPr id="41" name="文字方塊 15">
              <a:extLst>
                <a:ext uri="{FF2B5EF4-FFF2-40B4-BE49-F238E27FC236}">
                  <a16:creationId xmlns:a16="http://schemas.microsoft.com/office/drawing/2014/main" id="{F19944EC-FF7F-D72D-6382-25B7ED29F059}"/>
                </a:ext>
              </a:extLst>
            </p:cNvPr>
            <p:cNvSpPr txBox="1"/>
            <p:nvPr/>
          </p:nvSpPr>
          <p:spPr>
            <a:xfrm>
              <a:off x="8739759" y="2980513"/>
              <a:ext cx="133882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sz="1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最高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の</a:t>
              </a:r>
              <a:r>
                <a:rPr kumimoji="1" lang="zh-TW" altLang="en-US" sz="1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日產</a:t>
              </a:r>
              <a:r>
                <a:rPr kumimoji="1" lang="en-US" altLang="zh-TW" sz="1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1.8</a:t>
              </a:r>
              <a:r>
                <a:rPr kumimoji="1" lang="zh-TW" altLang="en-US" sz="1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倍</a:t>
              </a:r>
              <a:endParaRPr kumimoji="1" lang="ja-JP" altLang="en-US" sz="1200" b="1" i="0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endParaRPr>
            </a:p>
          </p:txBody>
        </p:sp>
        <p:sp>
          <p:nvSpPr>
            <p:cNvPr id="43" name="文字方塊 15">
              <a:extLst>
                <a:ext uri="{FF2B5EF4-FFF2-40B4-BE49-F238E27FC236}">
                  <a16:creationId xmlns:a16="http://schemas.microsoft.com/office/drawing/2014/main" id="{16D7185E-82F1-DB5B-E56B-2DDF9DC76182}"/>
                </a:ext>
              </a:extLst>
            </p:cNvPr>
            <p:cNvSpPr txBox="1"/>
            <p:nvPr/>
          </p:nvSpPr>
          <p:spPr>
            <a:xfrm>
              <a:off x="6191151" y="3734306"/>
              <a:ext cx="53732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1</a:t>
              </a:r>
              <a:r>
                <a:rPr kumimoji="1" lang="ja-JP" altLang="en-US" sz="1100" b="1" dirty="0">
                  <a:solidFill>
                    <a:srgbClr val="C00000"/>
                  </a:solidFill>
                  <a:latin typeface="MS Gothic" panose="020B0609070205080204" pitchFamily="49" charset="-128"/>
                  <a:ea typeface="MS Gothic" panose="020B0609070205080204" pitchFamily="49" charset="-128"/>
                  <a:cs typeface="Meiryo" charset="-128"/>
                </a:rPr>
                <a:t>号窯</a:t>
              </a:r>
              <a:endParaRPr kumimoji="1" lang="ja-JP" altLang="en-US" sz="1100" b="1" i="0" dirty="0">
                <a:solidFill>
                  <a:srgbClr val="C00000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Meiryo" charset="-128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DF5F47E6-96DF-DA1E-EB77-04CA80717241}"/>
              </a:ext>
            </a:extLst>
          </p:cNvPr>
          <p:cNvGrpSpPr/>
          <p:nvPr/>
        </p:nvGrpSpPr>
        <p:grpSpPr>
          <a:xfrm>
            <a:off x="220754" y="825160"/>
            <a:ext cx="11777626" cy="1601620"/>
            <a:chOff x="220754" y="825159"/>
            <a:chExt cx="11777626" cy="165612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BBBB1B42-B756-F6FB-925F-C1644FB373F4}"/>
                </a:ext>
              </a:extLst>
            </p:cNvPr>
            <p:cNvSpPr/>
            <p:nvPr/>
          </p:nvSpPr>
          <p:spPr>
            <a:xfrm>
              <a:off x="240780" y="842959"/>
              <a:ext cx="11757600" cy="1638325"/>
            </a:xfrm>
            <a:prstGeom prst="roundRect">
              <a:avLst>
                <a:gd name="adj" fmla="val 3250"/>
              </a:avLst>
            </a:prstGeom>
            <a:noFill/>
            <a:ln w="22225">
              <a:solidFill>
                <a:srgbClr val="7F7F7F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B230EDD-C7B2-41AA-0FAB-17CE30924CEB}"/>
                </a:ext>
              </a:extLst>
            </p:cNvPr>
            <p:cNvSpPr txBox="1"/>
            <p:nvPr/>
          </p:nvSpPr>
          <p:spPr>
            <a:xfrm>
              <a:off x="220754" y="825159"/>
              <a:ext cx="11761929" cy="1634490"/>
            </a:xfrm>
            <a:prstGeom prst="roundRect">
              <a:avLst>
                <a:gd name="adj" fmla="val 2143"/>
              </a:avLst>
            </a:prstGeom>
            <a:noFill/>
            <a:ln w="12700">
              <a:solidFill>
                <a:srgbClr val="FF0000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TW" sz="2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202</a:t>
              </a:r>
              <a:r>
                <a:rPr lang="en-US" altLang="ja-JP" sz="2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4</a:t>
              </a:r>
              <a:r>
                <a:rPr lang="zh-TW" altLang="en-US" sz="2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年　</a:t>
              </a:r>
              <a:r>
                <a:rPr lang="en-US" altLang="zh-TW" sz="2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ADT</a:t>
              </a:r>
              <a:r>
                <a:rPr lang="ja-JP" altLang="en-US" sz="2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素板～</a:t>
              </a:r>
              <a:r>
                <a:rPr lang="en-US" altLang="ja-JP" sz="22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Challenge</a:t>
              </a:r>
              <a:r>
                <a:rPr lang="zh-TW" altLang="en-US" sz="2000" b="1" dirty="0">
                  <a:solidFill>
                    <a:srgbClr val="FF0000"/>
                  </a:solidFill>
                  <a:latin typeface="MS Gothic" panose="020B0609070205080204" pitchFamily="49" charset="-128"/>
                  <a:ea typeface="MS Gothic" panose="020B0609070205080204" pitchFamily="49" charset="-128"/>
                </a:rPr>
                <a:t>   </a:t>
              </a:r>
              <a:endParaRPr lang="en-US" altLang="zh-TW" sz="20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endParaRPr lang="en-US" altLang="zh-TW" sz="1000" b="1" dirty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r>
                <a:rPr lang="en-US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①</a:t>
              </a:r>
              <a:r>
                <a:rPr lang="zh-TW" altLang="en-US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 </a:t>
              </a:r>
              <a:r>
                <a:rPr lang="en-US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4</a:t>
              </a:r>
              <a:r>
                <a:rPr lang="ja-JP" altLang="en-US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号窯での薄板生産体制を確立し、</a:t>
              </a:r>
              <a:r>
                <a:rPr lang="en-US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1</a:t>
              </a:r>
              <a:r>
                <a:rPr lang="ja-JP" altLang="en-US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号窯依存体制から脱却→無駄な素地替え不要</a:t>
              </a:r>
              <a:endParaRPr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r>
                <a:rPr lang="ja-JP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②</a:t>
              </a:r>
              <a:r>
                <a:rPr lang="en-US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 </a:t>
              </a:r>
              <a:r>
                <a:rPr lang="ja-JP" altLang="en-US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需要増の要求を満たすための生産性向上を実現し、過去最高の薄板日産出力を達成</a:t>
              </a:r>
              <a:endParaRPr lang="en-US" altLang="ja-JP" sz="2000" dirty="0">
                <a:latin typeface="MS Gothic" panose="020B0609070205080204" pitchFamily="49" charset="-128"/>
                <a:ea typeface="MS Gothic" panose="020B0609070205080204" pitchFamily="49" charset="-128"/>
              </a:endParaRPr>
            </a:p>
            <a:p>
              <a:r>
                <a:rPr lang="en-US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③</a:t>
              </a:r>
              <a:r>
                <a:rPr lang="zh-TW" altLang="en-US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 </a:t>
              </a:r>
              <a:r>
                <a:rPr lang="en-US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4</a:t>
              </a:r>
              <a:r>
                <a:rPr lang="ja-JP" altLang="en-US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号窯は</a:t>
              </a:r>
              <a:r>
                <a:rPr lang="en-US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SAR</a:t>
              </a:r>
              <a:r>
                <a:rPr lang="ja-JP" altLang="en-US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設備損傷により、制約がある中で</a:t>
              </a:r>
              <a:r>
                <a:rPr lang="en-US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2025</a:t>
              </a:r>
              <a:r>
                <a:rPr lang="ja-JP" altLang="en-US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年</a:t>
              </a:r>
              <a:r>
                <a:rPr lang="en-US" altLang="ja-JP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3Q</a:t>
              </a:r>
              <a:r>
                <a:rPr lang="ja-JP" altLang="en-US" sz="2000" dirty="0">
                  <a:latin typeface="MS Gothic" panose="020B0609070205080204" pitchFamily="49" charset="-128"/>
                  <a:ea typeface="MS Gothic" panose="020B0609070205080204" pitchFamily="49" charset="-128"/>
                </a:rPr>
                <a:t>までの薄板必要数量を確保</a:t>
              </a:r>
              <a:endParaRPr lang="en-US" altLang="ja-JP" sz="1100" dirty="0">
                <a:highlight>
                  <a:srgbClr val="FFFF00"/>
                </a:highlight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</p:grpSp>
      <p:sp>
        <p:nvSpPr>
          <p:cNvPr id="51" name="タイトル 1">
            <a:extLst>
              <a:ext uri="{FF2B5EF4-FFF2-40B4-BE49-F238E27FC236}">
                <a16:creationId xmlns:a16="http://schemas.microsoft.com/office/drawing/2014/main" id="{17DCB3E6-CA48-A32B-8044-599E528A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4" y="121164"/>
            <a:ext cx="11775760" cy="610424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ja-JP" altLang="en-US" sz="36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成果</a:t>
            </a:r>
            <a:endParaRPr kumimoji="1" lang="ja-JP" altLang="en-US" sz="36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BC7E5DA8-B758-6387-9A84-4F4161A23A4E}"/>
              </a:ext>
            </a:extLst>
          </p:cNvPr>
          <p:cNvGrpSpPr/>
          <p:nvPr/>
        </p:nvGrpSpPr>
        <p:grpSpPr>
          <a:xfrm>
            <a:off x="10488177" y="880622"/>
            <a:ext cx="1460656" cy="1464496"/>
            <a:chOff x="10488177" y="880622"/>
            <a:chExt cx="1460656" cy="1464496"/>
          </a:xfrm>
        </p:grpSpPr>
        <p:pic>
          <p:nvPicPr>
            <p:cNvPr id="53" name="図 22">
              <a:extLst>
                <a:ext uri="{FF2B5EF4-FFF2-40B4-BE49-F238E27FC236}">
                  <a16:creationId xmlns:a16="http://schemas.microsoft.com/office/drawing/2014/main" id="{1A025FAE-BF4B-1762-1ECD-78B9BCB59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04838" y="1771039"/>
              <a:ext cx="582968" cy="573485"/>
            </a:xfrm>
            <a:prstGeom prst="rect">
              <a:avLst/>
            </a:prstGeom>
            <a:effectLst>
              <a:outerShdw blurRad="25400" dist="25400" dir="2700000" algn="tl" rotWithShape="0">
                <a:prstClr val="black">
                  <a:alpha val="80000"/>
                </a:prstClr>
              </a:outerShdw>
            </a:effectLst>
          </p:spPr>
        </p:pic>
        <p:pic>
          <p:nvPicPr>
            <p:cNvPr id="54" name="図 24">
              <a:extLst>
                <a:ext uri="{FF2B5EF4-FFF2-40B4-BE49-F238E27FC236}">
                  <a16:creationId xmlns:a16="http://schemas.microsoft.com/office/drawing/2014/main" id="{0B22DB3D-DEE3-5750-F133-088A79B8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49836" y="1771039"/>
              <a:ext cx="582968" cy="574079"/>
            </a:xfrm>
            <a:prstGeom prst="rect">
              <a:avLst/>
            </a:prstGeom>
            <a:effectLst>
              <a:outerShdw blurRad="25400" dist="25400" dir="2700000" algn="tl" rotWithShape="0">
                <a:prstClr val="black">
                  <a:alpha val="80000"/>
                </a:prstClr>
              </a:outerShdw>
            </a:effectLst>
          </p:spPr>
        </p:pic>
        <p:sp>
          <p:nvSpPr>
            <p:cNvPr id="55" name="テキスト ボックス 29">
              <a:extLst>
                <a:ext uri="{FF2B5EF4-FFF2-40B4-BE49-F238E27FC236}">
                  <a16:creationId xmlns:a16="http://schemas.microsoft.com/office/drawing/2014/main" id="{C39A5976-0546-3216-D9FB-B83F8202D65A}"/>
                </a:ext>
              </a:extLst>
            </p:cNvPr>
            <p:cNvSpPr txBox="1"/>
            <p:nvPr/>
          </p:nvSpPr>
          <p:spPr>
            <a:xfrm>
              <a:off x="10488177" y="880622"/>
              <a:ext cx="14606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u="sng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サステナ</a:t>
              </a:r>
              <a:r>
                <a:rPr kumimoji="1" lang="en-US" altLang="ja-JP" sz="1400" b="1" u="sng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10</a:t>
              </a:r>
              <a:r>
                <a:rPr kumimoji="1" lang="ja-JP" altLang="en-US" sz="1400" b="1" u="sng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観点</a:t>
              </a:r>
            </a:p>
          </p:txBody>
        </p:sp>
        <p:pic>
          <p:nvPicPr>
            <p:cNvPr id="56" name="図 10">
              <a:extLst>
                <a:ext uri="{FF2B5EF4-FFF2-40B4-BE49-F238E27FC236}">
                  <a16:creationId xmlns:a16="http://schemas.microsoft.com/office/drawing/2014/main" id="{A2A9C3D5-ADD8-55CF-6076-09AED17AC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27021" y="1139392"/>
              <a:ext cx="582968" cy="574078"/>
            </a:xfrm>
            <a:prstGeom prst="rect">
              <a:avLst/>
            </a:prstGeom>
            <a:effectLst>
              <a:outerShdw blurRad="25400" dist="25400" dir="2700000" algn="tl" rotWithShape="0">
                <a:prstClr val="black">
                  <a:alpha val="80000"/>
                </a:prstClr>
              </a:outerShdw>
            </a:effectLst>
          </p:spPr>
        </p:pic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3AABBC1-1EDF-ECBB-75BF-46953CF389EE}"/>
              </a:ext>
            </a:extLst>
          </p:cNvPr>
          <p:cNvSpPr txBox="1"/>
          <p:nvPr/>
        </p:nvSpPr>
        <p:spPr>
          <a:xfrm>
            <a:off x="258859" y="5734641"/>
            <a:ext cx="11028981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ja-JP" altLang="en-US" sz="2000" b="1" dirty="0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◇ 素板工程内で</a:t>
            </a:r>
            <a:r>
              <a:rPr lang="en-US" altLang="ja-JP" sz="2000" b="1" dirty="0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One Team</a:t>
            </a:r>
            <a:r>
              <a:rPr lang="ja-JP" altLang="en-US" sz="2000" b="1" dirty="0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となって薄板生産性向上にチャレンジし、大幅な生産性向上を実現</a:t>
            </a:r>
            <a:endParaRPr lang="zh-TW" altLang="en-US" sz="2000" b="1" dirty="0">
              <a:solidFill>
                <a:srgbClr val="0000CC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8" name="文字方塊 25">
            <a:extLst>
              <a:ext uri="{FF2B5EF4-FFF2-40B4-BE49-F238E27FC236}">
                <a16:creationId xmlns:a16="http://schemas.microsoft.com/office/drawing/2014/main" id="{2346CB48-4BA7-473A-256C-E19140E82424}"/>
              </a:ext>
            </a:extLst>
          </p:cNvPr>
          <p:cNvSpPr txBox="1"/>
          <p:nvPr/>
        </p:nvSpPr>
        <p:spPr>
          <a:xfrm>
            <a:off x="258858" y="6154039"/>
            <a:ext cx="11792011" cy="40011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ja-JP" altLang="en-US" sz="2000" b="1" dirty="0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◇</a:t>
            </a:r>
            <a:r>
              <a:rPr lang="en-US" altLang="ja-JP" sz="2000" b="1" dirty="0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ja-JP" sz="2000" b="1" dirty="0" err="1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Wizus</a:t>
            </a:r>
            <a:r>
              <a:rPr lang="ja-JP" altLang="en-US" sz="2000" b="1" dirty="0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生産＆超薄板生産で高</a:t>
            </a:r>
            <a:r>
              <a:rPr lang="en-US" altLang="ja-JP" sz="2000" b="1" dirty="0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LS</a:t>
            </a:r>
            <a:r>
              <a:rPr lang="ja-JP" altLang="en-US" sz="2000" b="1" dirty="0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生産を実現し、今後の</a:t>
            </a:r>
            <a:r>
              <a:rPr lang="en-US" altLang="ja-JP" sz="2000" b="1" dirty="0" err="1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Rezosta</a:t>
            </a:r>
            <a:r>
              <a:rPr lang="ja-JP" altLang="en-US" sz="2000" b="1" dirty="0">
                <a:solidFill>
                  <a:srgbClr val="0000CC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高生産化に対しても必要な知見得た</a:t>
            </a:r>
            <a:endParaRPr lang="zh-TW" altLang="en-US" sz="2000" b="1" dirty="0">
              <a:solidFill>
                <a:srgbClr val="0000CC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0175877"/>
      </p:ext>
    </p:extLst>
  </p:cSld>
  <p:clrMapOvr>
    <a:masterClrMapping/>
  </p:clrMapOvr>
</p:sld>
</file>

<file path=ppt/theme/theme1.xml><?xml version="1.0" encoding="utf-8"?>
<a:theme xmlns:a="http://schemas.openxmlformats.org/drawingml/2006/main" name="AGC_PPT_16-9_Ja_confidential">
  <a:themeElements>
    <a:clrScheme name="color_202406">
      <a:dk1>
        <a:sysClr val="windowText" lastClr="000000"/>
      </a:dk1>
      <a:lt1>
        <a:sysClr val="window" lastClr="FFFFFF"/>
      </a:lt1>
      <a:dk2>
        <a:srgbClr val="0050AA"/>
      </a:dk2>
      <a:lt2>
        <a:srgbClr val="F3F3F3"/>
      </a:lt2>
      <a:accent1>
        <a:srgbClr val="001F6B"/>
      </a:accent1>
      <a:accent2>
        <a:srgbClr val="227D92"/>
      </a:accent2>
      <a:accent3>
        <a:srgbClr val="1C7253"/>
      </a:accent3>
      <a:accent4>
        <a:srgbClr val="454649"/>
      </a:accent4>
      <a:accent5>
        <a:srgbClr val="C8003C"/>
      </a:accent5>
      <a:accent6>
        <a:srgbClr val="454649"/>
      </a:accent6>
      <a:hlink>
        <a:srgbClr val="000000"/>
      </a:hlink>
      <a:folHlink>
        <a:srgbClr val="0561AD"/>
      </a:folHlink>
    </a:clrScheme>
    <a:fontScheme name="JE_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1E1E1"/>
        </a:solidFill>
        <a:ln>
          <a:noFill/>
        </a:ln>
      </a:spPr>
      <a:bodyPr rtlCol="0" anchor="ctr"/>
      <a:lstStyle>
        <a:defPPr algn="ctr">
          <a:defRPr kumimoji="1" sz="800" dirty="0">
            <a:solidFill>
              <a:srgbClr val="40404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001F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1800" b="0" i="0" dirty="0" err="1" smtClean="0">
            <a:solidFill>
              <a:srgbClr val="404040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GC_PPT_16-9_Ja" id="{BBA31526-5BE1-4FE1-9053-D860168DCDBC}" vid="{4C0FC467-1C52-4787-A1DC-5BF02AA37FB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f40e22-4ae5-471f-aba9-697f7019d031">
      <Terms xmlns="http://schemas.microsoft.com/office/infopath/2007/PartnerControls"/>
    </lcf76f155ced4ddcb4097134ff3c332f>
    <TaxCatchAll xmlns="efc91a35-95dc-44c3-b5f8-3a0d45593902" xsi:nil="true"/>
    <Level xmlns="06f40e22-4ae5-471f-aba9-697f7019d03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44FBDFE4CCACA4BA0E830CCF85F56BA" ma:contentTypeVersion="17" ma:contentTypeDescription="建立新的文件。" ma:contentTypeScope="" ma:versionID="7c9cefbe8c103c078099a1b8940119bc">
  <xsd:schema xmlns:xsd="http://www.w3.org/2001/XMLSchema" xmlns:xs="http://www.w3.org/2001/XMLSchema" xmlns:p="http://schemas.microsoft.com/office/2006/metadata/properties" xmlns:ns2="06f40e22-4ae5-471f-aba9-697f7019d031" xmlns:ns3="efc91a35-95dc-44c3-b5f8-3a0d45593902" targetNamespace="http://schemas.microsoft.com/office/2006/metadata/properties" ma:root="true" ma:fieldsID="9185bc1f28020357e0f445c1e074a0dc" ns2:_="" ns3:_="">
    <xsd:import namespace="06f40e22-4ae5-471f-aba9-697f7019d031"/>
    <xsd:import namespace="efc91a35-95dc-44c3-b5f8-3a0d455939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evel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40e22-4ae5-471f-aba9-697f7019d0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影像標籤" ma:readOnly="false" ma:fieldId="{5cf76f15-5ced-4ddc-b409-7134ff3c332f}" ma:taxonomyMulti="true" ma:sspId="e4472dcf-cde0-4e6a-8f84-bd7a383b25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vel" ma:index="23" nillable="true" ma:displayName="Level" ma:description="機密等級" ma:format="RadioButtons" ma:internalName="Level">
      <xsd:simpleType>
        <xsd:restriction base="dms:Choice">
          <xsd:enumeration value="Internal Use Only"/>
          <xsd:enumeration value="Confidential"/>
          <xsd:enumeration value="Highly Confidential"/>
        </xsd:restriction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91a35-95dc-44c3-b5f8-3a0d4559390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147363-508d-4819-933c-8e808582390d}" ma:internalName="TaxCatchAll" ma:showField="CatchAllData" ma:web="efc91a35-95dc-44c3-b5f8-3a0d455939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7FD66B-169F-46E5-A04D-50C8BA2648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5082C0-C735-4268-B4FA-0C26AB73B081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06f40e22-4ae5-471f-aba9-697f7019d031"/>
    <ds:schemaRef ds:uri="http://schemas.openxmlformats.org/package/2006/metadata/core-properties"/>
    <ds:schemaRef ds:uri="efc91a35-95dc-44c3-b5f8-3a0d4559390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995C42-6669-4DDE-9C54-0776E14006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f40e22-4ae5-471f-aba9-697f7019d031"/>
    <ds:schemaRef ds:uri="efc91a35-95dc-44c3-b5f8-3a0d455939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830</Words>
  <Application>Microsoft Office PowerPoint</Application>
  <PresentationFormat>寬螢幕</PresentationFormat>
  <Paragraphs>152</Paragraphs>
  <Slides>7</Slides>
  <Notes>5</Notes>
  <HiddenSlides>4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Meiryo</vt:lpstr>
      <vt:lpstr>Meiryo UI</vt:lpstr>
      <vt:lpstr>MS Gothic</vt:lpstr>
      <vt:lpstr>ＭＳ Ｐゴシック</vt:lpstr>
      <vt:lpstr>Yu Gothic</vt:lpstr>
      <vt:lpstr>微軟正黑體</vt:lpstr>
      <vt:lpstr>72 Black</vt:lpstr>
      <vt:lpstr>Arial</vt:lpstr>
      <vt:lpstr>Calibri</vt:lpstr>
      <vt:lpstr>Segoe UI</vt:lpstr>
      <vt:lpstr>Wingdings</vt:lpstr>
      <vt:lpstr>AGC_PPT_16-9_Ja_confidential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侯 家驊(hou chiahua)/ADT/經企・革新・PEGAS@s</dc:creator>
  <cp:lastModifiedBy>陳 俊碩(chen chunshuo)/ADT/雲林・製１・生產推進</cp:lastModifiedBy>
  <cp:revision>31</cp:revision>
  <dcterms:created xsi:type="dcterms:W3CDTF">2025-04-11T06:08:33Z</dcterms:created>
  <dcterms:modified xsi:type="dcterms:W3CDTF">2025-09-12T10:43:19Z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c66615-6eec-41b4-b3fe-3a9a5bc67cec_Enabled">
    <vt:lpwstr>true</vt:lpwstr>
  </property>
  <property fmtid="{D5CDD505-2E9C-101B-9397-08002B2CF9AE}" pid="3" name="MSIP_Label_5cc66615-6eec-41b4-b3fe-3a9a5bc67cec_SetDate">
    <vt:lpwstr>2025-04-11T06:09:07Z</vt:lpwstr>
  </property>
  <property fmtid="{D5CDD505-2E9C-101B-9397-08002B2CF9AE}" pid="4" name="MSIP_Label_5cc66615-6eec-41b4-b3fe-3a9a5bc67cec_Method">
    <vt:lpwstr>Privileged</vt:lpwstr>
  </property>
  <property fmtid="{D5CDD505-2E9C-101B-9397-08002B2CF9AE}" pid="5" name="MSIP_Label_5cc66615-6eec-41b4-b3fe-3a9a5bc67cec_Name">
    <vt:lpwstr>GCEP2 - Internal Use Only</vt:lpwstr>
  </property>
  <property fmtid="{D5CDD505-2E9C-101B-9397-08002B2CF9AE}" pid="6" name="MSIP_Label_5cc66615-6eec-41b4-b3fe-3a9a5bc67cec_SiteId">
    <vt:lpwstr>90c56ca2-d892-45ce-810d-6cf368facdb3</vt:lpwstr>
  </property>
  <property fmtid="{D5CDD505-2E9C-101B-9397-08002B2CF9AE}" pid="7" name="MSIP_Label_5cc66615-6eec-41b4-b3fe-3a9a5bc67cec_ActionId">
    <vt:lpwstr>424a24ed-6703-4869-a0f5-6dd6cb793af2</vt:lpwstr>
  </property>
  <property fmtid="{D5CDD505-2E9C-101B-9397-08002B2CF9AE}" pid="8" name="MSIP_Label_5cc66615-6eec-41b4-b3fe-3a9a5bc67cec_ContentBits">
    <vt:lpwstr>3</vt:lpwstr>
  </property>
  <property fmtid="{D5CDD505-2E9C-101B-9397-08002B2CF9AE}" pid="9" name="ClassificationContentMarkingFooterLocations">
    <vt:lpwstr>Office 佈景主題:8\1_Office 佈景主題:8\2_Office 佈景主題:9\AGC_PPT_16-9_Ja_confidential:31\第一PPT，www.1ppt.com:9</vt:lpwstr>
  </property>
  <property fmtid="{D5CDD505-2E9C-101B-9397-08002B2CF9AE}" pid="10" name="ClassificationContentMarkingFooterText">
    <vt:lpwstr> AGC Group Internal Use Only </vt:lpwstr>
  </property>
  <property fmtid="{D5CDD505-2E9C-101B-9397-08002B2CF9AE}" pid="11" name="ContentTypeId">
    <vt:lpwstr>0x010100B44FBDFE4CCACA4BA0E830CCF85F56BA</vt:lpwstr>
  </property>
  <property fmtid="{D5CDD505-2E9C-101B-9397-08002B2CF9AE}" pid="12" name="MediaServiceImageTags">
    <vt:lpwstr/>
  </property>
</Properties>
</file>