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7" r:id="rId3"/>
    <p:sldId id="256" r:id="rId4"/>
    <p:sldId id="258" r:id="rId5"/>
    <p:sldId id="259" r:id="rId6"/>
    <p:sldId id="261" r:id="rId7"/>
    <p:sldId id="262" r:id="rId8"/>
    <p:sldId id="263" r:id="rId9"/>
    <p:sldId id="264" r:id="rId10"/>
    <p:sldId id="274" r:id="rId11"/>
    <p:sldId id="275"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756" y="11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E0DC0-214F-4568-9ABE-9C77177D0C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73653B0-678C-47F9-84E8-51248ACB7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0BF027-EF35-4FF2-9B09-C40CE852E878}"/>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3D959D0E-70D3-44F0-8B9D-40B0E3D350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2E9993-6A56-49EF-B0A0-722D15C5AAEB}"/>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164238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2B2A3-F686-494A-A5FB-3B0E6EE6C4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6DA235-8D08-431C-9C05-7DD0021FC1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5EC6D9-6C79-4001-9DDE-F59D63E3FDEF}"/>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1DC2D310-EE46-46BD-A77C-1C350441C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FAEA16-1567-4C69-91FA-146188EC921D}"/>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53822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D775AA-FEEC-4707-A863-1AC091F7FD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2A52AA-4BFF-40C0-8634-422097D7CE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64BE01-742E-4AE8-8E71-7A91CCBC5CB0}"/>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3DF11A52-862F-4908-BEF0-691B1FCBC3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6703B4-D0F1-4C62-904C-B6084594DDA6}"/>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3904890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8A02F0C-108C-4C10-8E5E-E9CE667B8F35}"/>
              </a:ext>
            </a:extLst>
          </p:cNvPr>
          <p:cNvSpPr>
            <a:spLocks noGrp="1"/>
          </p:cNvSpPr>
          <p:nvPr>
            <p:ph type="title"/>
          </p:nvPr>
        </p:nvSpPr>
        <p:spPr>
          <a:xfrm>
            <a:off x="838200" y="365126"/>
            <a:ext cx="10515600" cy="768350"/>
          </a:xfrm>
        </p:spPr>
        <p:txBody>
          <a:bodyPr/>
          <a:lstStyle>
            <a:lvl1pPr algn="ctr">
              <a:defRPr/>
            </a:lvl1pPr>
          </a:lstStyle>
          <a:p>
            <a:r>
              <a:rPr lang="en-US"/>
              <a:t>Click to edit Master title style</a:t>
            </a:r>
          </a:p>
        </p:txBody>
      </p:sp>
      <p:cxnSp>
        <p:nvCxnSpPr>
          <p:cNvPr id="13" name="Straight Connector 12">
            <a:extLst>
              <a:ext uri="{FF2B5EF4-FFF2-40B4-BE49-F238E27FC236}">
                <a16:creationId xmlns:a16="http://schemas.microsoft.com/office/drawing/2014/main" id="{3C300484-36C0-4D8F-B9F6-6D7064394BF6}"/>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2">
            <a:extLst>
              <a:ext uri="{FF2B5EF4-FFF2-40B4-BE49-F238E27FC236}">
                <a16:creationId xmlns:a16="http://schemas.microsoft.com/office/drawing/2014/main" id="{26D413F4-7709-4F59-AEE1-C25CA2768535}"/>
              </a:ext>
            </a:extLst>
          </p:cNvPr>
          <p:cNvSpPr>
            <a:spLocks noGrp="1"/>
          </p:cNvSpPr>
          <p:nvPr>
            <p:ph type="pic" sz="quarter" idx="14"/>
          </p:nvPr>
        </p:nvSpPr>
        <p:spPr>
          <a:xfrm>
            <a:off x="7369701" y="1771969"/>
            <a:ext cx="2865447" cy="1472630"/>
          </a:xfrm>
          <a:prstGeom prst="rect">
            <a:avLst/>
          </a:prstGeom>
          <a:pattFill prst="pct25">
            <a:fgClr>
              <a:schemeClr val="accent1"/>
            </a:fgClr>
            <a:bgClr>
              <a:schemeClr val="bg1"/>
            </a:bgClr>
          </a:pattFill>
        </p:spPr>
        <p:txBody>
          <a:bodyPr anchor="ctr">
            <a:normAutofit/>
          </a:bodyPr>
          <a:lstStyle>
            <a:lvl1pPr algn="ctr">
              <a:defRPr sz="1200"/>
            </a:lvl1pPr>
          </a:lstStyle>
          <a:p>
            <a:endParaRPr lang="en-ID"/>
          </a:p>
        </p:txBody>
      </p:sp>
      <p:sp>
        <p:nvSpPr>
          <p:cNvPr id="18" name="Picture Placeholder 12">
            <a:extLst>
              <a:ext uri="{FF2B5EF4-FFF2-40B4-BE49-F238E27FC236}">
                <a16:creationId xmlns:a16="http://schemas.microsoft.com/office/drawing/2014/main" id="{1A8DFA1C-7C8B-4EE9-BB64-F2EEA3A57CA0}"/>
              </a:ext>
            </a:extLst>
          </p:cNvPr>
          <p:cNvSpPr>
            <a:spLocks noGrp="1"/>
          </p:cNvSpPr>
          <p:nvPr>
            <p:ph type="pic" sz="quarter" idx="15"/>
          </p:nvPr>
        </p:nvSpPr>
        <p:spPr>
          <a:xfrm>
            <a:off x="1861185" y="3328166"/>
            <a:ext cx="2865600" cy="1472630"/>
          </a:xfrm>
          <a:prstGeom prst="rect">
            <a:avLst/>
          </a:prstGeom>
          <a:pattFill prst="pct25">
            <a:fgClr>
              <a:schemeClr val="accent1"/>
            </a:fgClr>
            <a:bgClr>
              <a:schemeClr val="bg1"/>
            </a:bgClr>
          </a:pattFill>
        </p:spPr>
        <p:txBody>
          <a:bodyPr anchor="ctr">
            <a:normAutofit/>
          </a:bodyPr>
          <a:lstStyle>
            <a:lvl1pPr algn="ctr">
              <a:defRPr sz="1200"/>
            </a:lvl1pPr>
          </a:lstStyle>
          <a:p>
            <a:endParaRPr lang="en-ID"/>
          </a:p>
        </p:txBody>
      </p:sp>
      <p:sp>
        <p:nvSpPr>
          <p:cNvPr id="19" name="Picture Placeholder 12">
            <a:extLst>
              <a:ext uri="{FF2B5EF4-FFF2-40B4-BE49-F238E27FC236}">
                <a16:creationId xmlns:a16="http://schemas.microsoft.com/office/drawing/2014/main" id="{0BBFA473-3E07-43EF-B6B0-B7945E6EDFC2}"/>
              </a:ext>
            </a:extLst>
          </p:cNvPr>
          <p:cNvSpPr>
            <a:spLocks noGrp="1"/>
          </p:cNvSpPr>
          <p:nvPr>
            <p:ph type="pic" sz="quarter" idx="16"/>
          </p:nvPr>
        </p:nvSpPr>
        <p:spPr>
          <a:xfrm>
            <a:off x="7472898" y="4875918"/>
            <a:ext cx="2865600" cy="1472630"/>
          </a:xfrm>
          <a:prstGeom prst="rect">
            <a:avLst/>
          </a:prstGeom>
          <a:pattFill prst="pct25">
            <a:fgClr>
              <a:schemeClr val="accent1"/>
            </a:fgClr>
            <a:bgClr>
              <a:schemeClr val="bg1"/>
            </a:bgClr>
          </a:pattFill>
        </p:spPr>
        <p:txBody>
          <a:bodyPr anchor="ctr">
            <a:normAutofit/>
          </a:bodyPr>
          <a:lstStyle>
            <a:lvl1pPr algn="ctr">
              <a:defRPr sz="1200"/>
            </a:lvl1pPr>
          </a:lstStyle>
          <a:p>
            <a:endParaRPr lang="en-ID"/>
          </a:p>
        </p:txBody>
      </p:sp>
    </p:spTree>
    <p:extLst>
      <p:ext uri="{BB962C8B-B14F-4D97-AF65-F5344CB8AC3E}">
        <p14:creationId xmlns:p14="http://schemas.microsoft.com/office/powerpoint/2010/main" val="19017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17" name="Picture Placeholder 12">
            <a:extLst>
              <a:ext uri="{FF2B5EF4-FFF2-40B4-BE49-F238E27FC236}">
                <a16:creationId xmlns:a16="http://schemas.microsoft.com/office/drawing/2014/main" id="{26D413F4-7709-4F59-AEE1-C25CA2768535}"/>
              </a:ext>
            </a:extLst>
          </p:cNvPr>
          <p:cNvSpPr>
            <a:spLocks noGrp="1"/>
          </p:cNvSpPr>
          <p:nvPr>
            <p:ph type="pic" sz="quarter" idx="14"/>
          </p:nvPr>
        </p:nvSpPr>
        <p:spPr>
          <a:xfrm>
            <a:off x="7472898" y="501969"/>
            <a:ext cx="2865600" cy="1472630"/>
          </a:xfrm>
          <a:prstGeom prst="rect">
            <a:avLst/>
          </a:prstGeom>
          <a:pattFill prst="pct25">
            <a:fgClr>
              <a:schemeClr val="accent1"/>
            </a:fgClr>
            <a:bgClr>
              <a:schemeClr val="bg1"/>
            </a:bgClr>
          </a:pattFill>
        </p:spPr>
        <p:txBody>
          <a:bodyPr anchor="ctr">
            <a:normAutofit/>
          </a:bodyPr>
          <a:lstStyle>
            <a:lvl1pPr algn="ctr">
              <a:defRPr sz="1200"/>
            </a:lvl1pPr>
          </a:lstStyle>
          <a:p>
            <a:endParaRPr lang="en-ID"/>
          </a:p>
        </p:txBody>
      </p:sp>
      <p:sp>
        <p:nvSpPr>
          <p:cNvPr id="18" name="Picture Placeholder 12">
            <a:extLst>
              <a:ext uri="{FF2B5EF4-FFF2-40B4-BE49-F238E27FC236}">
                <a16:creationId xmlns:a16="http://schemas.microsoft.com/office/drawing/2014/main" id="{1A8DFA1C-7C8B-4EE9-BB64-F2EEA3A57CA0}"/>
              </a:ext>
            </a:extLst>
          </p:cNvPr>
          <p:cNvSpPr>
            <a:spLocks noGrp="1"/>
          </p:cNvSpPr>
          <p:nvPr>
            <p:ph type="pic" sz="quarter" idx="15"/>
          </p:nvPr>
        </p:nvSpPr>
        <p:spPr>
          <a:xfrm>
            <a:off x="1853565" y="2007366"/>
            <a:ext cx="2865600" cy="1472630"/>
          </a:xfrm>
          <a:prstGeom prst="rect">
            <a:avLst/>
          </a:prstGeom>
          <a:pattFill prst="pct25">
            <a:fgClr>
              <a:schemeClr val="accent1"/>
            </a:fgClr>
            <a:bgClr>
              <a:schemeClr val="bg1"/>
            </a:bgClr>
          </a:pattFill>
        </p:spPr>
        <p:txBody>
          <a:bodyPr anchor="ctr">
            <a:normAutofit/>
          </a:bodyPr>
          <a:lstStyle>
            <a:lvl1pPr algn="ctr">
              <a:defRPr sz="1200"/>
            </a:lvl1pPr>
          </a:lstStyle>
          <a:p>
            <a:endParaRPr lang="en-ID"/>
          </a:p>
        </p:txBody>
      </p:sp>
      <p:sp>
        <p:nvSpPr>
          <p:cNvPr id="19" name="Picture Placeholder 12">
            <a:extLst>
              <a:ext uri="{FF2B5EF4-FFF2-40B4-BE49-F238E27FC236}">
                <a16:creationId xmlns:a16="http://schemas.microsoft.com/office/drawing/2014/main" id="{0BBFA473-3E07-43EF-B6B0-B7945E6EDFC2}"/>
              </a:ext>
            </a:extLst>
          </p:cNvPr>
          <p:cNvSpPr>
            <a:spLocks noGrp="1"/>
          </p:cNvSpPr>
          <p:nvPr>
            <p:ph type="pic" sz="quarter" idx="16"/>
          </p:nvPr>
        </p:nvSpPr>
        <p:spPr>
          <a:xfrm>
            <a:off x="7472898" y="3366462"/>
            <a:ext cx="2865600" cy="1472630"/>
          </a:xfrm>
          <a:prstGeom prst="rect">
            <a:avLst/>
          </a:prstGeom>
          <a:pattFill prst="pct25">
            <a:fgClr>
              <a:schemeClr val="accent1"/>
            </a:fgClr>
            <a:bgClr>
              <a:schemeClr val="bg1"/>
            </a:bgClr>
          </a:pattFill>
        </p:spPr>
        <p:txBody>
          <a:bodyPr anchor="ctr">
            <a:normAutofit/>
          </a:bodyPr>
          <a:lstStyle>
            <a:lvl1pPr algn="ctr">
              <a:defRPr sz="1200"/>
            </a:lvl1pPr>
          </a:lstStyle>
          <a:p>
            <a:endParaRPr lang="en-ID"/>
          </a:p>
        </p:txBody>
      </p:sp>
      <p:sp>
        <p:nvSpPr>
          <p:cNvPr id="14" name="Picture Placeholder 12">
            <a:extLst>
              <a:ext uri="{FF2B5EF4-FFF2-40B4-BE49-F238E27FC236}">
                <a16:creationId xmlns:a16="http://schemas.microsoft.com/office/drawing/2014/main" id="{EDA2F4B1-16F1-4670-A88D-2FF1F9E5AE02}"/>
              </a:ext>
            </a:extLst>
          </p:cNvPr>
          <p:cNvSpPr>
            <a:spLocks noGrp="1"/>
          </p:cNvSpPr>
          <p:nvPr>
            <p:ph type="pic" sz="quarter" idx="17"/>
          </p:nvPr>
        </p:nvSpPr>
        <p:spPr>
          <a:xfrm>
            <a:off x="1853565" y="4882864"/>
            <a:ext cx="2865600" cy="1472630"/>
          </a:xfrm>
          <a:prstGeom prst="rect">
            <a:avLst/>
          </a:prstGeom>
          <a:pattFill prst="pct25">
            <a:fgClr>
              <a:schemeClr val="accent1"/>
            </a:fgClr>
            <a:bgClr>
              <a:schemeClr val="bg1"/>
            </a:bgClr>
          </a:pattFill>
        </p:spPr>
        <p:txBody>
          <a:bodyPr anchor="ctr">
            <a:normAutofit/>
          </a:bodyPr>
          <a:lstStyle>
            <a:lvl1pPr algn="ctr">
              <a:defRPr sz="1200"/>
            </a:lvl1pPr>
          </a:lstStyle>
          <a:p>
            <a:endParaRPr lang="en-ID"/>
          </a:p>
        </p:txBody>
      </p:sp>
    </p:spTree>
    <p:extLst>
      <p:ext uri="{BB962C8B-B14F-4D97-AF65-F5344CB8AC3E}">
        <p14:creationId xmlns:p14="http://schemas.microsoft.com/office/powerpoint/2010/main" val="4163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821AF-7ECF-4CF0-A0A3-AAB7BED79D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16967E-7AA7-4EAA-B8DF-5EF141CC6D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7FBE6F-B2DB-419F-96BD-8A0840998F94}"/>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062E2CEA-F231-4ACC-828C-F28CD2B302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42FE34-FCAE-4627-B3A5-EA5D4F7A3989}"/>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346306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55369-0021-4B5D-9B22-8055B771C4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E9B258-922B-4828-B93F-25C898759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66DD8E-39DA-453E-8827-5A02274ED9C7}"/>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CCD52E4D-DFD1-422E-9A6F-27C84DC757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1E0E5F-1095-4EF3-AE5D-8485C6B77375}"/>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29837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FA517-5C8B-4DBF-8E0C-C2A00AA208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157854-E6B3-4079-94D6-0B90E0FFBA9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FB3154-DAE5-4FDC-A4C5-ADCFAF7CAF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82034D-C72C-41F3-A61B-385F4E4AF0F1}"/>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6" name="页脚占位符 5">
            <a:extLst>
              <a:ext uri="{FF2B5EF4-FFF2-40B4-BE49-F238E27FC236}">
                <a16:creationId xmlns:a16="http://schemas.microsoft.com/office/drawing/2014/main" id="{07740894-07A0-48E2-B23D-DD4E86AA07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2884CD-081D-4996-A01C-40B538CAD44E}"/>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164432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ED2D1-5FEE-463B-8AAD-4DE3D01A49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7B3D22-A7E2-49E4-8EAC-47A02CF44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7B05F62-3285-4461-BA24-47D88A4D4B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4F2E00-2FF3-422C-B49B-0D9B42427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0470F9-51CC-4C6D-8885-47E9CE6F35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87695E1-B4C7-4471-A5A6-66648201AB34}"/>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8" name="页脚占位符 7">
            <a:extLst>
              <a:ext uri="{FF2B5EF4-FFF2-40B4-BE49-F238E27FC236}">
                <a16:creationId xmlns:a16="http://schemas.microsoft.com/office/drawing/2014/main" id="{485E58C3-0A81-4BFB-93B8-1B2CF0EFA34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BE2505-E97C-4802-9463-EF9C9D71888F}"/>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1598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3630F-AB0B-4694-9480-DE5E7812F3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87CA2C-4DDD-41D1-8789-38F1954055D3}"/>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4" name="页脚占位符 3">
            <a:extLst>
              <a:ext uri="{FF2B5EF4-FFF2-40B4-BE49-F238E27FC236}">
                <a16:creationId xmlns:a16="http://schemas.microsoft.com/office/drawing/2014/main" id="{6F81D4BE-9509-44D3-A65E-7F6D801AD0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89EE8C-FF33-43F0-A0EE-CBA78D1E8453}"/>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160328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3309D1-0B1F-4336-8B65-E544EA761204}"/>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3" name="页脚占位符 2">
            <a:extLst>
              <a:ext uri="{FF2B5EF4-FFF2-40B4-BE49-F238E27FC236}">
                <a16:creationId xmlns:a16="http://schemas.microsoft.com/office/drawing/2014/main" id="{14537BB9-08A6-4CEA-A737-6A44F706E4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62B4B0-7DBA-4905-83BE-D96910C18B50}"/>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404558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F3384-A77D-4F29-88F5-EA2EE0D305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BC076F-7745-4137-8B55-9C00BC2B0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6AE391-7DDC-420B-9048-F9D14980E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7F3673-14C5-44B2-9DE1-538033D6AB07}"/>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6" name="页脚占位符 5">
            <a:extLst>
              <a:ext uri="{FF2B5EF4-FFF2-40B4-BE49-F238E27FC236}">
                <a16:creationId xmlns:a16="http://schemas.microsoft.com/office/drawing/2014/main" id="{0AEAAF10-6154-40EA-B91F-E1BAA8D120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543F5B-91D5-4539-B082-C5F98BAF7D24}"/>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411152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19477-0D7E-459B-BF60-842B29BAB5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92BE66-2D97-4579-A7F8-6B714BED9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41DF029-AACE-4909-A444-24DB8E043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D5B13A-1D5D-4C08-B7A0-652F07AA107B}"/>
              </a:ext>
            </a:extLst>
          </p:cNvPr>
          <p:cNvSpPr>
            <a:spLocks noGrp="1"/>
          </p:cNvSpPr>
          <p:nvPr>
            <p:ph type="dt" sz="half" idx="10"/>
          </p:nvPr>
        </p:nvSpPr>
        <p:spPr/>
        <p:txBody>
          <a:bodyPr/>
          <a:lstStyle/>
          <a:p>
            <a:fld id="{26DF9B56-0214-4A61-B686-D3CCBFE5FA5F}" type="datetimeFigureOut">
              <a:rPr lang="zh-CN" altLang="en-US" smtClean="0"/>
              <a:t>2021/12/28</a:t>
            </a:fld>
            <a:endParaRPr lang="zh-CN" altLang="en-US"/>
          </a:p>
        </p:txBody>
      </p:sp>
      <p:sp>
        <p:nvSpPr>
          <p:cNvPr id="6" name="页脚占位符 5">
            <a:extLst>
              <a:ext uri="{FF2B5EF4-FFF2-40B4-BE49-F238E27FC236}">
                <a16:creationId xmlns:a16="http://schemas.microsoft.com/office/drawing/2014/main" id="{E8DC4C27-FF64-4071-B5E7-2066839A57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4CFF5-B386-428E-9FD7-5E64FA698B4E}"/>
              </a:ext>
            </a:extLst>
          </p:cNvPr>
          <p:cNvSpPr>
            <a:spLocks noGrp="1"/>
          </p:cNvSpPr>
          <p:nvPr>
            <p:ph type="sldNum" sz="quarter" idx="12"/>
          </p:nvPr>
        </p:nvSpPr>
        <p:spPr/>
        <p:txBody>
          <a:body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141545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E06280-B546-43DE-8CB4-F43705CB7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7BCF26-A32B-4EB0-93CA-551B48B35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264E31-25FA-45AC-8902-A0B6DF6E5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F9B56-0214-4A61-B686-D3CCBFE5FA5F}"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46258942-9814-4F2A-8828-2D1FC6873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C85395-A9ED-4314-8422-6A45FD2A5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6B4A4-2835-4800-B728-CF1F549B39BC}" type="slidenum">
              <a:rPr lang="zh-CN" altLang="en-US" smtClean="0"/>
              <a:t>‹#›</a:t>
            </a:fld>
            <a:endParaRPr lang="zh-CN" altLang="en-US"/>
          </a:p>
        </p:txBody>
      </p:sp>
    </p:spTree>
    <p:extLst>
      <p:ext uri="{BB962C8B-B14F-4D97-AF65-F5344CB8AC3E}">
        <p14:creationId xmlns:p14="http://schemas.microsoft.com/office/powerpoint/2010/main" val="1054697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ptstore.net/author/&#34923;&#38271;&#35044;&#30701;/" TargetMode="Externa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hlinkClick r:id="rId3"/>
            <a:extLst>
              <a:ext uri="{FF2B5EF4-FFF2-40B4-BE49-F238E27FC236}">
                <a16:creationId xmlns:a16="http://schemas.microsoft.com/office/drawing/2014/main" id="{9A82ADC4-3F42-41A2-BDA7-9785E73D90A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207" b="7207"/>
          <a:stretch/>
        </p:blipFill>
        <p:spPr>
          <a:xfrm>
            <a:off x="0" y="0"/>
            <a:ext cx="12192000" cy="6858000"/>
          </a:xfrm>
          <a:prstGeom prst="rect">
            <a:avLst/>
          </a:prstGeom>
        </p:spPr>
      </p:pic>
      <p:sp>
        <p:nvSpPr>
          <p:cNvPr id="6" name="QQ:39422219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1B222B3-0421-4303-B50B-F967E25F50CA}"/>
              </a:ext>
            </a:extLst>
          </p:cNvPr>
          <p:cNvSpPr/>
          <p:nvPr>
            <p:custDataLst>
              <p:tags r:id="rId1"/>
            </p:custDataLst>
          </p:nvPr>
        </p:nvSpPr>
        <p:spPr>
          <a:xfrm>
            <a:off x="3525432" y="1852795"/>
            <a:ext cx="5116144" cy="1945234"/>
          </a:xfrm>
          <a:custGeom>
            <a:avLst/>
            <a:gdLst/>
            <a:ahLst/>
            <a:cxnLst/>
            <a:rect l="l" t="t" r="r" b="b"/>
            <a:pathLst>
              <a:path w="5116144" h="1945234">
                <a:moveTo>
                  <a:pt x="987247" y="1622451"/>
                </a:moveTo>
                <a:cubicBezTo>
                  <a:pt x="978713" y="1622451"/>
                  <a:pt x="971245" y="1625630"/>
                  <a:pt x="964844" y="1631988"/>
                </a:cubicBezTo>
                <a:cubicBezTo>
                  <a:pt x="958443" y="1638345"/>
                  <a:pt x="955243" y="1646068"/>
                  <a:pt x="955243" y="1655155"/>
                </a:cubicBezTo>
                <a:lnTo>
                  <a:pt x="955243" y="1725992"/>
                </a:lnTo>
                <a:cubicBezTo>
                  <a:pt x="955243" y="1734469"/>
                  <a:pt x="958443" y="1741887"/>
                  <a:pt x="964844" y="1748245"/>
                </a:cubicBezTo>
                <a:cubicBezTo>
                  <a:pt x="971245" y="1754603"/>
                  <a:pt x="978713" y="1757782"/>
                  <a:pt x="987247" y="1757782"/>
                </a:cubicBezTo>
                <a:lnTo>
                  <a:pt x="1078687" y="1757782"/>
                </a:lnTo>
                <a:cubicBezTo>
                  <a:pt x="1087221" y="1757782"/>
                  <a:pt x="1094537" y="1754603"/>
                  <a:pt x="1100633" y="1748245"/>
                </a:cubicBezTo>
                <a:cubicBezTo>
                  <a:pt x="1106729" y="1741887"/>
                  <a:pt x="1109777" y="1734469"/>
                  <a:pt x="1109777" y="1725992"/>
                </a:cubicBezTo>
                <a:lnTo>
                  <a:pt x="1109777" y="1655155"/>
                </a:lnTo>
                <a:cubicBezTo>
                  <a:pt x="1109777" y="1646068"/>
                  <a:pt x="1106729" y="1638345"/>
                  <a:pt x="1100633" y="1631988"/>
                </a:cubicBezTo>
                <a:cubicBezTo>
                  <a:pt x="1094537" y="1625630"/>
                  <a:pt x="1087221" y="1622451"/>
                  <a:pt x="1078687" y="1622451"/>
                </a:cubicBezTo>
                <a:close/>
                <a:moveTo>
                  <a:pt x="1957502" y="1615135"/>
                </a:moveTo>
                <a:cubicBezTo>
                  <a:pt x="1950796" y="1615135"/>
                  <a:pt x="1945005" y="1618336"/>
                  <a:pt x="1940128" y="1624737"/>
                </a:cubicBezTo>
                <a:cubicBezTo>
                  <a:pt x="1935251" y="1631137"/>
                  <a:pt x="1932813" y="1638605"/>
                  <a:pt x="1932813" y="1647139"/>
                </a:cubicBezTo>
                <a:lnTo>
                  <a:pt x="1932813" y="1828191"/>
                </a:lnTo>
                <a:cubicBezTo>
                  <a:pt x="1932813" y="1837335"/>
                  <a:pt x="1935251" y="1844955"/>
                  <a:pt x="1940128" y="1851051"/>
                </a:cubicBezTo>
                <a:cubicBezTo>
                  <a:pt x="1945005" y="1857147"/>
                  <a:pt x="1950796" y="1860195"/>
                  <a:pt x="1957502" y="1860195"/>
                </a:cubicBezTo>
                <a:cubicBezTo>
                  <a:pt x="1964817" y="1860195"/>
                  <a:pt x="1970760" y="1857147"/>
                  <a:pt x="1975332" y="1851051"/>
                </a:cubicBezTo>
                <a:cubicBezTo>
                  <a:pt x="1979904" y="1844955"/>
                  <a:pt x="1982190" y="1837335"/>
                  <a:pt x="1982190" y="1828191"/>
                </a:cubicBezTo>
                <a:lnTo>
                  <a:pt x="1982190" y="1647139"/>
                </a:lnTo>
                <a:cubicBezTo>
                  <a:pt x="1982190" y="1638605"/>
                  <a:pt x="1979904" y="1631137"/>
                  <a:pt x="1975332" y="1624737"/>
                </a:cubicBezTo>
                <a:cubicBezTo>
                  <a:pt x="1970760" y="1618336"/>
                  <a:pt x="1964817" y="1615135"/>
                  <a:pt x="1957502" y="1615135"/>
                </a:cubicBezTo>
                <a:close/>
                <a:moveTo>
                  <a:pt x="1830857" y="1615135"/>
                </a:moveTo>
                <a:cubicBezTo>
                  <a:pt x="1824275" y="1615135"/>
                  <a:pt x="1818439" y="1618336"/>
                  <a:pt x="1813348" y="1624737"/>
                </a:cubicBezTo>
                <a:cubicBezTo>
                  <a:pt x="1808257" y="1631137"/>
                  <a:pt x="1805711" y="1638605"/>
                  <a:pt x="1805711" y="1647139"/>
                </a:cubicBezTo>
                <a:lnTo>
                  <a:pt x="1805711" y="1828191"/>
                </a:lnTo>
                <a:cubicBezTo>
                  <a:pt x="1805711" y="1837335"/>
                  <a:pt x="1808257" y="1844955"/>
                  <a:pt x="1813348" y="1851051"/>
                </a:cubicBezTo>
                <a:cubicBezTo>
                  <a:pt x="1818439" y="1857147"/>
                  <a:pt x="1824275" y="1860195"/>
                  <a:pt x="1830857" y="1860195"/>
                </a:cubicBezTo>
                <a:cubicBezTo>
                  <a:pt x="1838039" y="1860195"/>
                  <a:pt x="1844026" y="1857147"/>
                  <a:pt x="1848816" y="1851051"/>
                </a:cubicBezTo>
                <a:cubicBezTo>
                  <a:pt x="1853607" y="1844955"/>
                  <a:pt x="1856003" y="1837335"/>
                  <a:pt x="1856003" y="1828191"/>
                </a:cubicBezTo>
                <a:lnTo>
                  <a:pt x="1856003" y="1647139"/>
                </a:lnTo>
                <a:cubicBezTo>
                  <a:pt x="1856003" y="1638605"/>
                  <a:pt x="1853607" y="1631137"/>
                  <a:pt x="1848816" y="1624737"/>
                </a:cubicBezTo>
                <a:cubicBezTo>
                  <a:pt x="1844026" y="1618336"/>
                  <a:pt x="1838039" y="1615135"/>
                  <a:pt x="1830857" y="1615135"/>
                </a:cubicBezTo>
                <a:close/>
                <a:moveTo>
                  <a:pt x="117043" y="1565758"/>
                </a:moveTo>
                <a:cubicBezTo>
                  <a:pt x="107899" y="1565758"/>
                  <a:pt x="100279" y="1568806"/>
                  <a:pt x="94183" y="1574902"/>
                </a:cubicBezTo>
                <a:cubicBezTo>
                  <a:pt x="88087" y="1580998"/>
                  <a:pt x="85039" y="1588313"/>
                  <a:pt x="85039" y="1596847"/>
                </a:cubicBezTo>
                <a:lnTo>
                  <a:pt x="85039" y="1828191"/>
                </a:lnTo>
                <a:cubicBezTo>
                  <a:pt x="85039" y="1837335"/>
                  <a:pt x="88087" y="1844955"/>
                  <a:pt x="94183" y="1851051"/>
                </a:cubicBezTo>
                <a:cubicBezTo>
                  <a:pt x="100279" y="1857147"/>
                  <a:pt x="107899" y="1860195"/>
                  <a:pt x="117043" y="1860195"/>
                </a:cubicBezTo>
                <a:lnTo>
                  <a:pt x="122529" y="1860195"/>
                </a:lnTo>
                <a:cubicBezTo>
                  <a:pt x="131064" y="1860195"/>
                  <a:pt x="138531" y="1857147"/>
                  <a:pt x="144932" y="1851051"/>
                </a:cubicBezTo>
                <a:cubicBezTo>
                  <a:pt x="151333" y="1844955"/>
                  <a:pt x="154533" y="1837335"/>
                  <a:pt x="154533" y="1828191"/>
                </a:cubicBezTo>
                <a:lnTo>
                  <a:pt x="154533" y="1596847"/>
                </a:lnTo>
                <a:cubicBezTo>
                  <a:pt x="154533" y="1588313"/>
                  <a:pt x="151333" y="1580998"/>
                  <a:pt x="144932" y="1574902"/>
                </a:cubicBezTo>
                <a:cubicBezTo>
                  <a:pt x="138531" y="1568806"/>
                  <a:pt x="131064" y="1565758"/>
                  <a:pt x="122529" y="1565758"/>
                </a:cubicBezTo>
                <a:close/>
                <a:moveTo>
                  <a:pt x="2564568" y="1529182"/>
                </a:moveTo>
                <a:cubicBezTo>
                  <a:pt x="2556081" y="1529182"/>
                  <a:pt x="2548654" y="1531620"/>
                  <a:pt x="2542286" y="1536497"/>
                </a:cubicBezTo>
                <a:cubicBezTo>
                  <a:pt x="2535919" y="1541374"/>
                  <a:pt x="2532735" y="1547470"/>
                  <a:pt x="2532735" y="1554785"/>
                </a:cubicBezTo>
                <a:cubicBezTo>
                  <a:pt x="2532735" y="1561491"/>
                  <a:pt x="2535919" y="1567434"/>
                  <a:pt x="2542286" y="1572616"/>
                </a:cubicBezTo>
                <a:cubicBezTo>
                  <a:pt x="2548654" y="1577797"/>
                  <a:pt x="2556081" y="1580388"/>
                  <a:pt x="2564568" y="1580388"/>
                </a:cubicBezTo>
                <a:lnTo>
                  <a:pt x="2674639" y="1580388"/>
                </a:lnTo>
                <a:cubicBezTo>
                  <a:pt x="2683735" y="1580388"/>
                  <a:pt x="2691315" y="1577797"/>
                  <a:pt x="2697377" y="1572616"/>
                </a:cubicBezTo>
                <a:cubicBezTo>
                  <a:pt x="2703440" y="1567434"/>
                  <a:pt x="2706471" y="1561491"/>
                  <a:pt x="2706471" y="1554785"/>
                </a:cubicBezTo>
                <a:cubicBezTo>
                  <a:pt x="2706471" y="1547470"/>
                  <a:pt x="2703440" y="1541374"/>
                  <a:pt x="2697377" y="1536497"/>
                </a:cubicBezTo>
                <a:cubicBezTo>
                  <a:pt x="2691315" y="1531620"/>
                  <a:pt x="2683735" y="1529182"/>
                  <a:pt x="2674639" y="1529182"/>
                </a:cubicBezTo>
                <a:close/>
                <a:moveTo>
                  <a:pt x="987247" y="1403909"/>
                </a:moveTo>
                <a:cubicBezTo>
                  <a:pt x="978713" y="1403909"/>
                  <a:pt x="971245" y="1406936"/>
                  <a:pt x="964844" y="1412989"/>
                </a:cubicBezTo>
                <a:cubicBezTo>
                  <a:pt x="958443" y="1419042"/>
                  <a:pt x="955243" y="1426612"/>
                  <a:pt x="955243" y="1435699"/>
                </a:cubicBezTo>
                <a:lnTo>
                  <a:pt x="955243" y="1504722"/>
                </a:lnTo>
                <a:cubicBezTo>
                  <a:pt x="955243" y="1513799"/>
                  <a:pt x="958443" y="1521517"/>
                  <a:pt x="964844" y="1527874"/>
                </a:cubicBezTo>
                <a:cubicBezTo>
                  <a:pt x="971245" y="1534232"/>
                  <a:pt x="978713" y="1537411"/>
                  <a:pt x="987247" y="1537411"/>
                </a:cubicBezTo>
                <a:lnTo>
                  <a:pt x="1078687" y="1537411"/>
                </a:lnTo>
                <a:cubicBezTo>
                  <a:pt x="1087221" y="1537411"/>
                  <a:pt x="1094537" y="1534232"/>
                  <a:pt x="1100633" y="1527874"/>
                </a:cubicBezTo>
                <a:cubicBezTo>
                  <a:pt x="1106729" y="1521517"/>
                  <a:pt x="1109777" y="1513799"/>
                  <a:pt x="1109777" y="1504722"/>
                </a:cubicBezTo>
                <a:lnTo>
                  <a:pt x="1109777" y="1435699"/>
                </a:lnTo>
                <a:cubicBezTo>
                  <a:pt x="1109777" y="1426612"/>
                  <a:pt x="1106729" y="1419042"/>
                  <a:pt x="1100633" y="1412989"/>
                </a:cubicBezTo>
                <a:cubicBezTo>
                  <a:pt x="1094537" y="1406936"/>
                  <a:pt x="1087221" y="1403909"/>
                  <a:pt x="1078687" y="1403909"/>
                </a:cubicBezTo>
                <a:close/>
                <a:moveTo>
                  <a:pt x="2564568" y="1397508"/>
                </a:moveTo>
                <a:cubicBezTo>
                  <a:pt x="2556081" y="1397508"/>
                  <a:pt x="2548654" y="1400142"/>
                  <a:pt x="2542286" y="1405409"/>
                </a:cubicBezTo>
                <a:cubicBezTo>
                  <a:pt x="2535919" y="1410676"/>
                  <a:pt x="2532735" y="1417030"/>
                  <a:pt x="2532735" y="1424469"/>
                </a:cubicBezTo>
                <a:cubicBezTo>
                  <a:pt x="2532735" y="1432527"/>
                  <a:pt x="2535919" y="1439344"/>
                  <a:pt x="2542286" y="1444921"/>
                </a:cubicBezTo>
                <a:cubicBezTo>
                  <a:pt x="2548654" y="1450498"/>
                  <a:pt x="2556081" y="1453287"/>
                  <a:pt x="2564568" y="1453287"/>
                </a:cubicBezTo>
                <a:lnTo>
                  <a:pt x="2674639" y="1453287"/>
                </a:lnTo>
                <a:cubicBezTo>
                  <a:pt x="2683735" y="1453287"/>
                  <a:pt x="2691315" y="1450498"/>
                  <a:pt x="2697377" y="1444921"/>
                </a:cubicBezTo>
                <a:cubicBezTo>
                  <a:pt x="2703440" y="1439344"/>
                  <a:pt x="2706471" y="1432527"/>
                  <a:pt x="2706471" y="1424469"/>
                </a:cubicBezTo>
                <a:cubicBezTo>
                  <a:pt x="2706471" y="1417030"/>
                  <a:pt x="2703440" y="1410676"/>
                  <a:pt x="2697377" y="1405409"/>
                </a:cubicBezTo>
                <a:cubicBezTo>
                  <a:pt x="2691315" y="1400142"/>
                  <a:pt x="2683735" y="1397508"/>
                  <a:pt x="2674639" y="1397508"/>
                </a:cubicBezTo>
                <a:close/>
                <a:moveTo>
                  <a:pt x="3334488" y="1375563"/>
                </a:moveTo>
                <a:lnTo>
                  <a:pt x="3510724" y="1375563"/>
                </a:lnTo>
                <a:cubicBezTo>
                  <a:pt x="3519287" y="1375563"/>
                  <a:pt x="3526629" y="1378763"/>
                  <a:pt x="3532748" y="1385164"/>
                </a:cubicBezTo>
                <a:cubicBezTo>
                  <a:pt x="3538868" y="1391565"/>
                  <a:pt x="3541928" y="1399032"/>
                  <a:pt x="3541928" y="1407567"/>
                </a:cubicBezTo>
                <a:lnTo>
                  <a:pt x="3541928" y="1646225"/>
                </a:lnTo>
                <a:cubicBezTo>
                  <a:pt x="3541928" y="1655369"/>
                  <a:pt x="3540252" y="1665580"/>
                  <a:pt x="3536899" y="1676857"/>
                </a:cubicBezTo>
                <a:cubicBezTo>
                  <a:pt x="3533546" y="1688135"/>
                  <a:pt x="3529431" y="1697736"/>
                  <a:pt x="3524554" y="1705661"/>
                </a:cubicBezTo>
                <a:lnTo>
                  <a:pt x="3484321" y="1766011"/>
                </a:lnTo>
                <a:cubicBezTo>
                  <a:pt x="3479444" y="1773327"/>
                  <a:pt x="3476853" y="1782318"/>
                  <a:pt x="3476549" y="1792986"/>
                </a:cubicBezTo>
                <a:cubicBezTo>
                  <a:pt x="3476244" y="1803654"/>
                  <a:pt x="3478530" y="1812951"/>
                  <a:pt x="3483406" y="1820875"/>
                </a:cubicBezTo>
                <a:lnTo>
                  <a:pt x="3489807" y="1831848"/>
                </a:lnTo>
                <a:cubicBezTo>
                  <a:pt x="3494684" y="1839773"/>
                  <a:pt x="3500475" y="1846479"/>
                  <a:pt x="3507181" y="1851965"/>
                </a:cubicBezTo>
                <a:cubicBezTo>
                  <a:pt x="3513886" y="1857451"/>
                  <a:pt x="3519678" y="1860195"/>
                  <a:pt x="3524554" y="1860195"/>
                </a:cubicBezTo>
                <a:cubicBezTo>
                  <a:pt x="3529431" y="1860195"/>
                  <a:pt x="3533546" y="1863243"/>
                  <a:pt x="3536899" y="1869339"/>
                </a:cubicBezTo>
                <a:cubicBezTo>
                  <a:pt x="3540252" y="1875435"/>
                  <a:pt x="3541928" y="1883055"/>
                  <a:pt x="3541928" y="1892199"/>
                </a:cubicBezTo>
                <a:lnTo>
                  <a:pt x="3541928" y="1913230"/>
                </a:lnTo>
                <a:cubicBezTo>
                  <a:pt x="3541928" y="1921764"/>
                  <a:pt x="3538868" y="1929232"/>
                  <a:pt x="3532748" y="1935633"/>
                </a:cubicBezTo>
                <a:cubicBezTo>
                  <a:pt x="3526629" y="1942033"/>
                  <a:pt x="3519287" y="1945234"/>
                  <a:pt x="3510724" y="1945234"/>
                </a:cubicBezTo>
                <a:lnTo>
                  <a:pt x="3498794" y="1945234"/>
                </a:lnTo>
                <a:cubicBezTo>
                  <a:pt x="3490222" y="1945234"/>
                  <a:pt x="3481042" y="1942491"/>
                  <a:pt x="3471255" y="1937004"/>
                </a:cubicBezTo>
                <a:cubicBezTo>
                  <a:pt x="3461468" y="1931518"/>
                  <a:pt x="3454127" y="1924812"/>
                  <a:pt x="3449231" y="1916887"/>
                </a:cubicBezTo>
                <a:lnTo>
                  <a:pt x="3435458" y="1894027"/>
                </a:lnTo>
                <a:cubicBezTo>
                  <a:pt x="3430562" y="1886103"/>
                  <a:pt x="3424901" y="1882140"/>
                  <a:pt x="3418477" y="1882140"/>
                </a:cubicBezTo>
                <a:cubicBezTo>
                  <a:pt x="3412052" y="1882140"/>
                  <a:pt x="3406392" y="1885798"/>
                  <a:pt x="3401496" y="1893113"/>
                </a:cubicBezTo>
                <a:lnTo>
                  <a:pt x="3384051" y="1917802"/>
                </a:lnTo>
                <a:cubicBezTo>
                  <a:pt x="3379165" y="1925117"/>
                  <a:pt x="3371826" y="1931518"/>
                  <a:pt x="3362034" y="1937004"/>
                </a:cubicBezTo>
                <a:cubicBezTo>
                  <a:pt x="3352243" y="1942491"/>
                  <a:pt x="3343060" y="1945234"/>
                  <a:pt x="3334488" y="1945234"/>
                </a:cubicBezTo>
                <a:lnTo>
                  <a:pt x="3330816" y="1945234"/>
                </a:lnTo>
                <a:cubicBezTo>
                  <a:pt x="3321644" y="1945234"/>
                  <a:pt x="3313997" y="1942033"/>
                  <a:pt x="3307878" y="1935633"/>
                </a:cubicBezTo>
                <a:cubicBezTo>
                  <a:pt x="3301758" y="1929232"/>
                  <a:pt x="3298698" y="1921764"/>
                  <a:pt x="3298698" y="1913230"/>
                </a:cubicBezTo>
                <a:lnTo>
                  <a:pt x="3298698" y="1892199"/>
                </a:lnTo>
                <a:cubicBezTo>
                  <a:pt x="3298698" y="1883055"/>
                  <a:pt x="3300527" y="1875435"/>
                  <a:pt x="3304184" y="1869339"/>
                </a:cubicBezTo>
                <a:cubicBezTo>
                  <a:pt x="3307842" y="1863243"/>
                  <a:pt x="3312109" y="1860195"/>
                  <a:pt x="3316986" y="1860195"/>
                </a:cubicBezTo>
                <a:cubicBezTo>
                  <a:pt x="3321862" y="1860195"/>
                  <a:pt x="3327349" y="1857451"/>
                  <a:pt x="3333445" y="1851965"/>
                </a:cubicBezTo>
                <a:cubicBezTo>
                  <a:pt x="3339541" y="1846479"/>
                  <a:pt x="3345027" y="1840078"/>
                  <a:pt x="3349904" y="1832763"/>
                </a:cubicBezTo>
                <a:lnTo>
                  <a:pt x="3356305" y="1821790"/>
                </a:lnTo>
                <a:cubicBezTo>
                  <a:pt x="3361182" y="1813865"/>
                  <a:pt x="3363620" y="1804569"/>
                  <a:pt x="3363620" y="1793901"/>
                </a:cubicBezTo>
                <a:cubicBezTo>
                  <a:pt x="3363620" y="1783233"/>
                  <a:pt x="3361182" y="1774241"/>
                  <a:pt x="3356305" y="1766926"/>
                </a:cubicBezTo>
                <a:lnTo>
                  <a:pt x="3318814" y="1706575"/>
                </a:lnTo>
                <a:cubicBezTo>
                  <a:pt x="3313938" y="1698041"/>
                  <a:pt x="3309975" y="1688135"/>
                  <a:pt x="3306927" y="1676857"/>
                </a:cubicBezTo>
                <a:cubicBezTo>
                  <a:pt x="3303879" y="1665580"/>
                  <a:pt x="3302355" y="1655369"/>
                  <a:pt x="3302355" y="1646225"/>
                </a:cubicBezTo>
                <a:lnTo>
                  <a:pt x="3302355" y="1525524"/>
                </a:lnTo>
                <a:cubicBezTo>
                  <a:pt x="3302355" y="1516990"/>
                  <a:pt x="3305556" y="1509675"/>
                  <a:pt x="3311956" y="1503579"/>
                </a:cubicBezTo>
                <a:cubicBezTo>
                  <a:pt x="3318357" y="1497483"/>
                  <a:pt x="3325825" y="1494435"/>
                  <a:pt x="3334359" y="1494435"/>
                </a:cubicBezTo>
                <a:lnTo>
                  <a:pt x="3346246" y="1494435"/>
                </a:lnTo>
                <a:cubicBezTo>
                  <a:pt x="3355391" y="1494435"/>
                  <a:pt x="3363163" y="1497483"/>
                  <a:pt x="3369564" y="1503579"/>
                </a:cubicBezTo>
                <a:cubicBezTo>
                  <a:pt x="3375964" y="1509675"/>
                  <a:pt x="3379165" y="1516990"/>
                  <a:pt x="3379165" y="1525524"/>
                </a:cubicBezTo>
                <a:lnTo>
                  <a:pt x="3379165" y="1613307"/>
                </a:lnTo>
                <a:cubicBezTo>
                  <a:pt x="3379165" y="1621841"/>
                  <a:pt x="3380689" y="1631747"/>
                  <a:pt x="3383737" y="1643025"/>
                </a:cubicBezTo>
                <a:cubicBezTo>
                  <a:pt x="3386785" y="1654302"/>
                  <a:pt x="3390747" y="1664208"/>
                  <a:pt x="3395624" y="1672743"/>
                </a:cubicBezTo>
                <a:lnTo>
                  <a:pt x="3405683" y="1689202"/>
                </a:lnTo>
                <a:cubicBezTo>
                  <a:pt x="3409950" y="1696517"/>
                  <a:pt x="3415284" y="1700175"/>
                  <a:pt x="3421685" y="1700175"/>
                </a:cubicBezTo>
                <a:cubicBezTo>
                  <a:pt x="3428085" y="1700175"/>
                  <a:pt x="3433724" y="1696517"/>
                  <a:pt x="3438601" y="1689202"/>
                </a:cubicBezTo>
                <a:lnTo>
                  <a:pt x="3447745" y="1672743"/>
                </a:lnTo>
                <a:cubicBezTo>
                  <a:pt x="3452622" y="1664208"/>
                  <a:pt x="3456736" y="1654302"/>
                  <a:pt x="3460089" y="1643025"/>
                </a:cubicBezTo>
                <a:cubicBezTo>
                  <a:pt x="3463442" y="1631747"/>
                  <a:pt x="3465118" y="1621841"/>
                  <a:pt x="3465118" y="1613307"/>
                </a:cubicBezTo>
                <a:lnTo>
                  <a:pt x="3465118" y="1492606"/>
                </a:lnTo>
                <a:cubicBezTo>
                  <a:pt x="3465118" y="1483462"/>
                  <a:pt x="3462070" y="1475842"/>
                  <a:pt x="3455975" y="1469746"/>
                </a:cubicBezTo>
                <a:cubicBezTo>
                  <a:pt x="3449878" y="1463650"/>
                  <a:pt x="3442259" y="1460602"/>
                  <a:pt x="3433114" y="1460602"/>
                </a:cubicBezTo>
                <a:lnTo>
                  <a:pt x="3334359" y="1460602"/>
                </a:lnTo>
                <a:cubicBezTo>
                  <a:pt x="3325825" y="1460602"/>
                  <a:pt x="3318357" y="1457401"/>
                  <a:pt x="3311956" y="1451001"/>
                </a:cubicBezTo>
                <a:cubicBezTo>
                  <a:pt x="3305556" y="1444600"/>
                  <a:pt x="3302355" y="1436827"/>
                  <a:pt x="3302355" y="1427683"/>
                </a:cubicBezTo>
                <a:lnTo>
                  <a:pt x="3302355" y="1407567"/>
                </a:lnTo>
                <a:cubicBezTo>
                  <a:pt x="3302355" y="1399032"/>
                  <a:pt x="3305567" y="1391565"/>
                  <a:pt x="3311992" y="1385164"/>
                </a:cubicBezTo>
                <a:cubicBezTo>
                  <a:pt x="3318417" y="1378763"/>
                  <a:pt x="3325915" y="1375563"/>
                  <a:pt x="3334488" y="1375563"/>
                </a:cubicBezTo>
                <a:close/>
                <a:moveTo>
                  <a:pt x="4555960" y="1369162"/>
                </a:moveTo>
                <a:lnTo>
                  <a:pt x="5085054" y="1369162"/>
                </a:lnTo>
                <a:cubicBezTo>
                  <a:pt x="5093588" y="1369162"/>
                  <a:pt x="5100904" y="1372246"/>
                  <a:pt x="5107000" y="1378413"/>
                </a:cubicBezTo>
                <a:cubicBezTo>
                  <a:pt x="5113096" y="1384580"/>
                  <a:pt x="5116144" y="1391984"/>
                  <a:pt x="5116144" y="1400623"/>
                </a:cubicBezTo>
                <a:lnTo>
                  <a:pt x="5116144" y="1412653"/>
                </a:lnTo>
                <a:cubicBezTo>
                  <a:pt x="5116144" y="1421911"/>
                  <a:pt x="5113096" y="1429779"/>
                  <a:pt x="5107000" y="1436256"/>
                </a:cubicBezTo>
                <a:cubicBezTo>
                  <a:pt x="5100904" y="1442733"/>
                  <a:pt x="5093588" y="1445971"/>
                  <a:pt x="5085054" y="1445971"/>
                </a:cubicBezTo>
                <a:lnTo>
                  <a:pt x="4641570" y="1445971"/>
                </a:lnTo>
                <a:cubicBezTo>
                  <a:pt x="4633036" y="1445971"/>
                  <a:pt x="4625568" y="1447648"/>
                  <a:pt x="4619168" y="1451001"/>
                </a:cubicBezTo>
                <a:cubicBezTo>
                  <a:pt x="4612767" y="1454353"/>
                  <a:pt x="4609567" y="1458468"/>
                  <a:pt x="4609567" y="1463345"/>
                </a:cubicBezTo>
                <a:cubicBezTo>
                  <a:pt x="4609567" y="1467003"/>
                  <a:pt x="4612767" y="1470508"/>
                  <a:pt x="4619168" y="1473861"/>
                </a:cubicBezTo>
                <a:cubicBezTo>
                  <a:pt x="4625568" y="1477213"/>
                  <a:pt x="4633036" y="1478890"/>
                  <a:pt x="4641570" y="1478890"/>
                </a:cubicBezTo>
                <a:lnTo>
                  <a:pt x="5085054" y="1478890"/>
                </a:lnTo>
                <a:cubicBezTo>
                  <a:pt x="5093588" y="1478890"/>
                  <a:pt x="5100904" y="1482090"/>
                  <a:pt x="5107000" y="1488491"/>
                </a:cubicBezTo>
                <a:cubicBezTo>
                  <a:pt x="5113096" y="1494892"/>
                  <a:pt x="5116144" y="1502359"/>
                  <a:pt x="5116144" y="1510894"/>
                </a:cubicBezTo>
                <a:lnTo>
                  <a:pt x="5116144" y="1515466"/>
                </a:lnTo>
                <a:cubicBezTo>
                  <a:pt x="5116144" y="1524000"/>
                  <a:pt x="5113096" y="1531315"/>
                  <a:pt x="5107000" y="1537411"/>
                </a:cubicBezTo>
                <a:cubicBezTo>
                  <a:pt x="5100904" y="1543507"/>
                  <a:pt x="5093588" y="1546555"/>
                  <a:pt x="5085054" y="1546555"/>
                </a:cubicBezTo>
                <a:lnTo>
                  <a:pt x="4641570" y="1546555"/>
                </a:lnTo>
                <a:cubicBezTo>
                  <a:pt x="4633036" y="1546555"/>
                  <a:pt x="4625568" y="1548384"/>
                  <a:pt x="4619168" y="1552042"/>
                </a:cubicBezTo>
                <a:cubicBezTo>
                  <a:pt x="4612767" y="1555699"/>
                  <a:pt x="4609567" y="1560576"/>
                  <a:pt x="4609567" y="1566672"/>
                </a:cubicBezTo>
                <a:cubicBezTo>
                  <a:pt x="4609567" y="1572159"/>
                  <a:pt x="4612767" y="1576731"/>
                  <a:pt x="4619168" y="1580388"/>
                </a:cubicBezTo>
                <a:cubicBezTo>
                  <a:pt x="4625568" y="1584046"/>
                  <a:pt x="4633036" y="1585875"/>
                  <a:pt x="4641570" y="1585875"/>
                </a:cubicBezTo>
                <a:lnTo>
                  <a:pt x="5085054" y="1585875"/>
                </a:lnTo>
                <a:cubicBezTo>
                  <a:pt x="5093588" y="1585875"/>
                  <a:pt x="5100904" y="1588923"/>
                  <a:pt x="5107000" y="1595019"/>
                </a:cubicBezTo>
                <a:cubicBezTo>
                  <a:pt x="5113096" y="1601115"/>
                  <a:pt x="5116144" y="1608735"/>
                  <a:pt x="5116144" y="1617879"/>
                </a:cubicBezTo>
                <a:lnTo>
                  <a:pt x="5116144" y="1622451"/>
                </a:lnTo>
                <a:cubicBezTo>
                  <a:pt x="5116144" y="1630985"/>
                  <a:pt x="5113096" y="1638453"/>
                  <a:pt x="5107000" y="1644853"/>
                </a:cubicBezTo>
                <a:cubicBezTo>
                  <a:pt x="5100904" y="1651254"/>
                  <a:pt x="5093588" y="1654455"/>
                  <a:pt x="5085054" y="1654455"/>
                </a:cubicBezTo>
                <a:lnTo>
                  <a:pt x="4641570" y="1654455"/>
                </a:lnTo>
                <a:cubicBezTo>
                  <a:pt x="4633036" y="1654455"/>
                  <a:pt x="4625568" y="1655938"/>
                  <a:pt x="4619168" y="1658905"/>
                </a:cubicBezTo>
                <a:cubicBezTo>
                  <a:pt x="4612767" y="1661872"/>
                  <a:pt x="4609567" y="1665727"/>
                  <a:pt x="4609567" y="1670471"/>
                </a:cubicBezTo>
                <a:cubicBezTo>
                  <a:pt x="4609567" y="1675214"/>
                  <a:pt x="4612767" y="1679217"/>
                  <a:pt x="4619168" y="1682480"/>
                </a:cubicBezTo>
                <a:cubicBezTo>
                  <a:pt x="4625568" y="1685742"/>
                  <a:pt x="4633036" y="1687373"/>
                  <a:pt x="4641570" y="1687373"/>
                </a:cubicBezTo>
                <a:lnTo>
                  <a:pt x="5085054" y="1687373"/>
                </a:lnTo>
                <a:cubicBezTo>
                  <a:pt x="5093588" y="1687373"/>
                  <a:pt x="5100904" y="1690457"/>
                  <a:pt x="5107000" y="1696624"/>
                </a:cubicBezTo>
                <a:cubicBezTo>
                  <a:pt x="5113096" y="1702792"/>
                  <a:pt x="5116144" y="1710504"/>
                  <a:pt x="5116144" y="1719763"/>
                </a:cubicBezTo>
                <a:lnTo>
                  <a:pt x="5116144" y="1731793"/>
                </a:lnTo>
                <a:cubicBezTo>
                  <a:pt x="5116144" y="1740432"/>
                  <a:pt x="5113096" y="1747990"/>
                  <a:pt x="5107000" y="1754467"/>
                </a:cubicBezTo>
                <a:cubicBezTo>
                  <a:pt x="5100904" y="1760944"/>
                  <a:pt x="5093588" y="1764183"/>
                  <a:pt x="5085054" y="1764183"/>
                </a:cubicBezTo>
                <a:lnTo>
                  <a:pt x="4686376" y="1764183"/>
                </a:lnTo>
                <a:cubicBezTo>
                  <a:pt x="4677842" y="1764183"/>
                  <a:pt x="4669002" y="1766926"/>
                  <a:pt x="4659858" y="1772412"/>
                </a:cubicBezTo>
                <a:cubicBezTo>
                  <a:pt x="4650715" y="1777899"/>
                  <a:pt x="4644009" y="1784604"/>
                  <a:pt x="4639742" y="1792529"/>
                </a:cubicBezTo>
                <a:lnTo>
                  <a:pt x="4618710" y="1831848"/>
                </a:lnTo>
                <a:cubicBezTo>
                  <a:pt x="4613834" y="1839773"/>
                  <a:pt x="4612919" y="1846479"/>
                  <a:pt x="4615967" y="1851965"/>
                </a:cubicBezTo>
                <a:cubicBezTo>
                  <a:pt x="4619015" y="1857451"/>
                  <a:pt x="4625111" y="1860195"/>
                  <a:pt x="4634255" y="1860195"/>
                </a:cubicBezTo>
                <a:lnTo>
                  <a:pt x="4999100" y="1860195"/>
                </a:lnTo>
                <a:cubicBezTo>
                  <a:pt x="5008244" y="1860195"/>
                  <a:pt x="5015864" y="1857147"/>
                  <a:pt x="5021960" y="1851051"/>
                </a:cubicBezTo>
                <a:cubicBezTo>
                  <a:pt x="5028056" y="1844955"/>
                  <a:pt x="5031105" y="1837335"/>
                  <a:pt x="5031105" y="1828191"/>
                </a:cubicBezTo>
                <a:lnTo>
                  <a:pt x="5031105" y="1827276"/>
                </a:lnTo>
                <a:cubicBezTo>
                  <a:pt x="5031105" y="1818742"/>
                  <a:pt x="5034305" y="1811274"/>
                  <a:pt x="5040706" y="1804873"/>
                </a:cubicBezTo>
                <a:cubicBezTo>
                  <a:pt x="5047106" y="1798473"/>
                  <a:pt x="5054879" y="1795272"/>
                  <a:pt x="5064023" y="1795272"/>
                </a:cubicBezTo>
                <a:lnTo>
                  <a:pt x="5085054" y="1795272"/>
                </a:lnTo>
                <a:cubicBezTo>
                  <a:pt x="5093588" y="1795272"/>
                  <a:pt x="5100904" y="1798473"/>
                  <a:pt x="5107000" y="1804873"/>
                </a:cubicBezTo>
                <a:cubicBezTo>
                  <a:pt x="5113096" y="1811274"/>
                  <a:pt x="5116144" y="1818742"/>
                  <a:pt x="5116144" y="1827276"/>
                </a:cubicBezTo>
                <a:lnTo>
                  <a:pt x="5116144" y="1845564"/>
                </a:lnTo>
                <a:cubicBezTo>
                  <a:pt x="5116144" y="1854099"/>
                  <a:pt x="5114010" y="1863700"/>
                  <a:pt x="5109743" y="1874368"/>
                </a:cubicBezTo>
                <a:cubicBezTo>
                  <a:pt x="5105476" y="1885036"/>
                  <a:pt x="5100294" y="1893113"/>
                  <a:pt x="5094198" y="1898599"/>
                </a:cubicBezTo>
                <a:lnTo>
                  <a:pt x="5071338" y="1922374"/>
                </a:lnTo>
                <a:cubicBezTo>
                  <a:pt x="5064632" y="1929079"/>
                  <a:pt x="5055946" y="1934566"/>
                  <a:pt x="5045278" y="1938833"/>
                </a:cubicBezTo>
                <a:cubicBezTo>
                  <a:pt x="5034610" y="1943100"/>
                  <a:pt x="5025008" y="1945234"/>
                  <a:pt x="5016474" y="1945234"/>
                </a:cubicBezTo>
                <a:lnTo>
                  <a:pt x="4536543" y="1945234"/>
                </a:lnTo>
                <a:cubicBezTo>
                  <a:pt x="4527923" y="1945234"/>
                  <a:pt x="4520565" y="1942033"/>
                  <a:pt x="4514469" y="1935633"/>
                </a:cubicBezTo>
                <a:cubicBezTo>
                  <a:pt x="4508373" y="1929232"/>
                  <a:pt x="4505325" y="1921764"/>
                  <a:pt x="4505325" y="1913230"/>
                </a:cubicBezTo>
                <a:lnTo>
                  <a:pt x="4505325" y="1892199"/>
                </a:lnTo>
                <a:cubicBezTo>
                  <a:pt x="4505325" y="1883055"/>
                  <a:pt x="4506696" y="1872691"/>
                  <a:pt x="4509440" y="1861109"/>
                </a:cubicBezTo>
                <a:cubicBezTo>
                  <a:pt x="4512183" y="1849527"/>
                  <a:pt x="4515993" y="1839773"/>
                  <a:pt x="4520870" y="1831848"/>
                </a:cubicBezTo>
                <a:lnTo>
                  <a:pt x="4543015" y="1791615"/>
                </a:lnTo>
                <a:cubicBezTo>
                  <a:pt x="4547330" y="1784299"/>
                  <a:pt x="4548254" y="1777899"/>
                  <a:pt x="4545787" y="1772412"/>
                </a:cubicBezTo>
                <a:cubicBezTo>
                  <a:pt x="4543320" y="1766926"/>
                  <a:pt x="4538700" y="1764183"/>
                  <a:pt x="4531928" y="1764183"/>
                </a:cubicBezTo>
                <a:cubicBezTo>
                  <a:pt x="4524556" y="1764183"/>
                  <a:pt x="4518279" y="1760944"/>
                  <a:pt x="4513097" y="1754467"/>
                </a:cubicBezTo>
                <a:cubicBezTo>
                  <a:pt x="4507916" y="1747990"/>
                  <a:pt x="4505325" y="1740432"/>
                  <a:pt x="4505325" y="1731793"/>
                </a:cubicBezTo>
                <a:lnTo>
                  <a:pt x="4505325" y="1719763"/>
                </a:lnTo>
                <a:cubicBezTo>
                  <a:pt x="4505325" y="1710504"/>
                  <a:pt x="4506087" y="1702792"/>
                  <a:pt x="4507611" y="1696624"/>
                </a:cubicBezTo>
                <a:cubicBezTo>
                  <a:pt x="4509135" y="1690457"/>
                  <a:pt x="4511421" y="1687373"/>
                  <a:pt x="4514469" y="1687373"/>
                </a:cubicBezTo>
                <a:cubicBezTo>
                  <a:pt x="4517517" y="1687373"/>
                  <a:pt x="4519955" y="1684173"/>
                  <a:pt x="4521784" y="1677772"/>
                </a:cubicBezTo>
                <a:cubicBezTo>
                  <a:pt x="4523613" y="1671371"/>
                  <a:pt x="4524527" y="1663599"/>
                  <a:pt x="4524527" y="1654455"/>
                </a:cubicBezTo>
                <a:lnTo>
                  <a:pt x="4524527" y="1400251"/>
                </a:lnTo>
                <a:cubicBezTo>
                  <a:pt x="4524527" y="1391717"/>
                  <a:pt x="4527609" y="1384402"/>
                  <a:pt x="4533771" y="1378306"/>
                </a:cubicBezTo>
                <a:cubicBezTo>
                  <a:pt x="4539934" y="1372210"/>
                  <a:pt x="4547330" y="1369162"/>
                  <a:pt x="4555960" y="1369162"/>
                </a:cubicBezTo>
                <a:close/>
                <a:moveTo>
                  <a:pt x="342900" y="1344473"/>
                </a:moveTo>
                <a:lnTo>
                  <a:pt x="363931" y="1344473"/>
                </a:lnTo>
                <a:cubicBezTo>
                  <a:pt x="372465" y="1344473"/>
                  <a:pt x="379781" y="1347978"/>
                  <a:pt x="385877" y="1354989"/>
                </a:cubicBezTo>
                <a:cubicBezTo>
                  <a:pt x="391973" y="1361999"/>
                  <a:pt x="395021" y="1370076"/>
                  <a:pt x="395021" y="1379220"/>
                </a:cubicBezTo>
                <a:lnTo>
                  <a:pt x="395021" y="1656283"/>
                </a:lnTo>
                <a:cubicBezTo>
                  <a:pt x="395021" y="1666037"/>
                  <a:pt x="397459" y="1673962"/>
                  <a:pt x="402336" y="1680058"/>
                </a:cubicBezTo>
                <a:cubicBezTo>
                  <a:pt x="407213" y="1686154"/>
                  <a:pt x="413004" y="1689202"/>
                  <a:pt x="419709" y="1689202"/>
                </a:cubicBezTo>
                <a:cubicBezTo>
                  <a:pt x="426415" y="1689202"/>
                  <a:pt x="432054" y="1692402"/>
                  <a:pt x="436626" y="1698803"/>
                </a:cubicBezTo>
                <a:cubicBezTo>
                  <a:pt x="441198" y="1705204"/>
                  <a:pt x="443484" y="1712976"/>
                  <a:pt x="443484" y="1722120"/>
                </a:cubicBezTo>
                <a:lnTo>
                  <a:pt x="443484" y="1743151"/>
                </a:lnTo>
                <a:cubicBezTo>
                  <a:pt x="443484" y="1751686"/>
                  <a:pt x="440283" y="1759001"/>
                  <a:pt x="433883" y="1765097"/>
                </a:cubicBezTo>
                <a:cubicBezTo>
                  <a:pt x="427482" y="1771193"/>
                  <a:pt x="420014" y="1774241"/>
                  <a:pt x="411480" y="1774241"/>
                </a:cubicBezTo>
                <a:cubicBezTo>
                  <a:pt x="402336" y="1774241"/>
                  <a:pt x="392430" y="1772107"/>
                  <a:pt x="381762" y="1767840"/>
                </a:cubicBezTo>
                <a:cubicBezTo>
                  <a:pt x="371094" y="1763573"/>
                  <a:pt x="362712" y="1758391"/>
                  <a:pt x="356616" y="1752295"/>
                </a:cubicBezTo>
                <a:lnTo>
                  <a:pt x="332841" y="1729435"/>
                </a:lnTo>
                <a:cubicBezTo>
                  <a:pt x="327355" y="1722730"/>
                  <a:pt x="322173" y="1714043"/>
                  <a:pt x="317297" y="1703375"/>
                </a:cubicBezTo>
                <a:cubicBezTo>
                  <a:pt x="312420" y="1692707"/>
                  <a:pt x="309981" y="1682801"/>
                  <a:pt x="309981" y="1673657"/>
                </a:cubicBezTo>
                <a:lnTo>
                  <a:pt x="309981" y="1379220"/>
                </a:lnTo>
                <a:cubicBezTo>
                  <a:pt x="309981" y="1370076"/>
                  <a:pt x="313334" y="1361999"/>
                  <a:pt x="320040" y="1354989"/>
                </a:cubicBezTo>
                <a:cubicBezTo>
                  <a:pt x="326745" y="1347978"/>
                  <a:pt x="334365" y="1344473"/>
                  <a:pt x="342900" y="1344473"/>
                </a:cubicBezTo>
                <a:close/>
                <a:moveTo>
                  <a:pt x="903122" y="1318870"/>
                </a:moveTo>
                <a:lnTo>
                  <a:pt x="1163726" y="1318870"/>
                </a:lnTo>
                <a:cubicBezTo>
                  <a:pt x="1172261" y="1318870"/>
                  <a:pt x="1179576" y="1322070"/>
                  <a:pt x="1185672" y="1328471"/>
                </a:cubicBezTo>
                <a:cubicBezTo>
                  <a:pt x="1191768" y="1334872"/>
                  <a:pt x="1194816" y="1342339"/>
                  <a:pt x="1194816" y="1350874"/>
                </a:cubicBezTo>
                <a:lnTo>
                  <a:pt x="1194816" y="1743151"/>
                </a:lnTo>
                <a:cubicBezTo>
                  <a:pt x="1194816" y="1752295"/>
                  <a:pt x="1192530" y="1762201"/>
                  <a:pt x="1187958" y="1772869"/>
                </a:cubicBezTo>
                <a:cubicBezTo>
                  <a:pt x="1183386" y="1783537"/>
                  <a:pt x="1178357" y="1792224"/>
                  <a:pt x="1172870" y="1798930"/>
                </a:cubicBezTo>
                <a:lnTo>
                  <a:pt x="1149096" y="1820875"/>
                </a:lnTo>
                <a:cubicBezTo>
                  <a:pt x="1143000" y="1826971"/>
                  <a:pt x="1134618" y="1832153"/>
                  <a:pt x="1123950" y="1836420"/>
                </a:cubicBezTo>
                <a:cubicBezTo>
                  <a:pt x="1113282" y="1840687"/>
                  <a:pt x="1103681" y="1842821"/>
                  <a:pt x="1095146" y="1842821"/>
                </a:cubicBezTo>
                <a:lnTo>
                  <a:pt x="903122" y="1842821"/>
                </a:lnTo>
                <a:cubicBezTo>
                  <a:pt x="893978" y="1842821"/>
                  <a:pt x="886206" y="1839773"/>
                  <a:pt x="879805" y="1833677"/>
                </a:cubicBezTo>
                <a:cubicBezTo>
                  <a:pt x="873404" y="1827581"/>
                  <a:pt x="870204" y="1819961"/>
                  <a:pt x="870204" y="1810817"/>
                </a:cubicBezTo>
                <a:lnTo>
                  <a:pt x="870204" y="1350874"/>
                </a:lnTo>
                <a:cubicBezTo>
                  <a:pt x="870204" y="1342339"/>
                  <a:pt x="873404" y="1334872"/>
                  <a:pt x="879805" y="1328471"/>
                </a:cubicBezTo>
                <a:cubicBezTo>
                  <a:pt x="886206" y="1322070"/>
                  <a:pt x="893978" y="1318870"/>
                  <a:pt x="903122" y="1318870"/>
                </a:cubicBezTo>
                <a:close/>
                <a:moveTo>
                  <a:pt x="2479700" y="1312469"/>
                </a:moveTo>
                <a:lnTo>
                  <a:pt x="2759506" y="1312469"/>
                </a:lnTo>
                <a:cubicBezTo>
                  <a:pt x="2768041" y="1312469"/>
                  <a:pt x="2775356" y="1315669"/>
                  <a:pt x="2781452" y="1322070"/>
                </a:cubicBezTo>
                <a:cubicBezTo>
                  <a:pt x="2787548" y="1328471"/>
                  <a:pt x="2790596" y="1335939"/>
                  <a:pt x="2790596" y="1344473"/>
                </a:cubicBezTo>
                <a:lnTo>
                  <a:pt x="2790596" y="1566672"/>
                </a:lnTo>
                <a:cubicBezTo>
                  <a:pt x="2790596" y="1575207"/>
                  <a:pt x="2788615" y="1584960"/>
                  <a:pt x="2784652" y="1595933"/>
                </a:cubicBezTo>
                <a:cubicBezTo>
                  <a:pt x="2780690" y="1606906"/>
                  <a:pt x="2775661" y="1615745"/>
                  <a:pt x="2769565" y="1622451"/>
                </a:cubicBezTo>
                <a:lnTo>
                  <a:pt x="2747619" y="1642567"/>
                </a:lnTo>
                <a:cubicBezTo>
                  <a:pt x="2740914" y="1649273"/>
                  <a:pt x="2732227" y="1654759"/>
                  <a:pt x="2721559" y="1659027"/>
                </a:cubicBezTo>
                <a:cubicBezTo>
                  <a:pt x="2710891" y="1663294"/>
                  <a:pt x="2701290" y="1665427"/>
                  <a:pt x="2692755" y="1665427"/>
                </a:cubicBezTo>
                <a:cubicBezTo>
                  <a:pt x="2683611" y="1665427"/>
                  <a:pt x="2675839" y="1667516"/>
                  <a:pt x="2669438" y="1671692"/>
                </a:cubicBezTo>
                <a:cubicBezTo>
                  <a:pt x="2663037" y="1675869"/>
                  <a:pt x="2659837" y="1680639"/>
                  <a:pt x="2659837" y="1686001"/>
                </a:cubicBezTo>
                <a:cubicBezTo>
                  <a:pt x="2659837" y="1691364"/>
                  <a:pt x="2663037" y="1696134"/>
                  <a:pt x="2669438" y="1700310"/>
                </a:cubicBezTo>
                <a:cubicBezTo>
                  <a:pt x="2675839" y="1704487"/>
                  <a:pt x="2683611" y="1706575"/>
                  <a:pt x="2692755" y="1706575"/>
                </a:cubicBezTo>
                <a:lnTo>
                  <a:pt x="2767736" y="1706575"/>
                </a:lnTo>
                <a:cubicBezTo>
                  <a:pt x="2776880" y="1706575"/>
                  <a:pt x="2784500" y="1709812"/>
                  <a:pt x="2790596" y="1716284"/>
                </a:cubicBezTo>
                <a:cubicBezTo>
                  <a:pt x="2796692" y="1722756"/>
                  <a:pt x="2799740" y="1730302"/>
                  <a:pt x="2799740" y="1738922"/>
                </a:cubicBezTo>
                <a:lnTo>
                  <a:pt x="2799740" y="1759268"/>
                </a:lnTo>
                <a:cubicBezTo>
                  <a:pt x="2799740" y="1768507"/>
                  <a:pt x="2796692" y="1776208"/>
                  <a:pt x="2790596" y="1782371"/>
                </a:cubicBezTo>
                <a:cubicBezTo>
                  <a:pt x="2784500" y="1788533"/>
                  <a:pt x="2776880" y="1791615"/>
                  <a:pt x="2767736" y="1791615"/>
                </a:cubicBezTo>
                <a:lnTo>
                  <a:pt x="2715615" y="1791615"/>
                </a:lnTo>
                <a:cubicBezTo>
                  <a:pt x="2706471" y="1791615"/>
                  <a:pt x="2700833" y="1794086"/>
                  <a:pt x="2698699" y="1799030"/>
                </a:cubicBezTo>
                <a:cubicBezTo>
                  <a:pt x="2696565" y="1803973"/>
                  <a:pt x="2698851" y="1809841"/>
                  <a:pt x="2705557" y="1816632"/>
                </a:cubicBezTo>
                <a:lnTo>
                  <a:pt x="2722930" y="1835177"/>
                </a:lnTo>
                <a:cubicBezTo>
                  <a:pt x="2728417" y="1841968"/>
                  <a:pt x="2736037" y="1847836"/>
                  <a:pt x="2745790" y="1852779"/>
                </a:cubicBezTo>
                <a:cubicBezTo>
                  <a:pt x="2755544" y="1857723"/>
                  <a:pt x="2764078" y="1860195"/>
                  <a:pt x="2771394" y="1860195"/>
                </a:cubicBezTo>
                <a:cubicBezTo>
                  <a:pt x="2779928" y="1860195"/>
                  <a:pt x="2786786" y="1863209"/>
                  <a:pt x="2791968" y="1869239"/>
                </a:cubicBezTo>
                <a:cubicBezTo>
                  <a:pt x="2797149" y="1875268"/>
                  <a:pt x="2799740" y="1882507"/>
                  <a:pt x="2799740" y="1890956"/>
                </a:cubicBezTo>
                <a:lnTo>
                  <a:pt x="2799740" y="1913573"/>
                </a:lnTo>
                <a:cubicBezTo>
                  <a:pt x="2799740" y="1922012"/>
                  <a:pt x="2796692" y="1929398"/>
                  <a:pt x="2790596" y="1935733"/>
                </a:cubicBezTo>
                <a:cubicBezTo>
                  <a:pt x="2784500" y="1942067"/>
                  <a:pt x="2776880" y="1945234"/>
                  <a:pt x="2767736" y="1945234"/>
                </a:cubicBezTo>
                <a:lnTo>
                  <a:pt x="2733903" y="1945234"/>
                </a:lnTo>
                <a:cubicBezTo>
                  <a:pt x="2724759" y="1945234"/>
                  <a:pt x="2715006" y="1942795"/>
                  <a:pt x="2704643" y="1937919"/>
                </a:cubicBezTo>
                <a:cubicBezTo>
                  <a:pt x="2694279" y="1933042"/>
                  <a:pt x="2686659" y="1927251"/>
                  <a:pt x="2681782" y="1920545"/>
                </a:cubicBezTo>
                <a:lnTo>
                  <a:pt x="2638806" y="1869339"/>
                </a:lnTo>
                <a:cubicBezTo>
                  <a:pt x="2632710" y="1862633"/>
                  <a:pt x="2625547" y="1859433"/>
                  <a:pt x="2617317" y="1859737"/>
                </a:cubicBezTo>
                <a:cubicBezTo>
                  <a:pt x="2609088" y="1860042"/>
                  <a:pt x="2602535" y="1863547"/>
                  <a:pt x="2597657" y="1870253"/>
                </a:cubicBezTo>
                <a:lnTo>
                  <a:pt x="2555595" y="1920545"/>
                </a:lnTo>
                <a:cubicBezTo>
                  <a:pt x="2549499" y="1927251"/>
                  <a:pt x="2541422" y="1933042"/>
                  <a:pt x="2531364" y="1937919"/>
                </a:cubicBezTo>
                <a:cubicBezTo>
                  <a:pt x="2521305" y="1942795"/>
                  <a:pt x="2512009" y="1945234"/>
                  <a:pt x="2503474" y="1945234"/>
                </a:cubicBezTo>
                <a:lnTo>
                  <a:pt x="2467813" y="1945234"/>
                </a:lnTo>
                <a:cubicBezTo>
                  <a:pt x="2458669" y="1945234"/>
                  <a:pt x="2451049" y="1942067"/>
                  <a:pt x="2444953" y="1935733"/>
                </a:cubicBezTo>
                <a:cubicBezTo>
                  <a:pt x="2438857" y="1929398"/>
                  <a:pt x="2435809" y="1922012"/>
                  <a:pt x="2435809" y="1913573"/>
                </a:cubicBezTo>
                <a:lnTo>
                  <a:pt x="2435809" y="1890956"/>
                </a:lnTo>
                <a:cubicBezTo>
                  <a:pt x="2435809" y="1882507"/>
                  <a:pt x="2438552" y="1875268"/>
                  <a:pt x="2444038" y="1869239"/>
                </a:cubicBezTo>
                <a:cubicBezTo>
                  <a:pt x="2449525" y="1863209"/>
                  <a:pt x="2456231" y="1860195"/>
                  <a:pt x="2464155" y="1860195"/>
                </a:cubicBezTo>
                <a:cubicBezTo>
                  <a:pt x="2472080" y="1860195"/>
                  <a:pt x="2480767" y="1857723"/>
                  <a:pt x="2490216" y="1852779"/>
                </a:cubicBezTo>
                <a:cubicBezTo>
                  <a:pt x="2499665" y="1847836"/>
                  <a:pt x="2507437" y="1841968"/>
                  <a:pt x="2513533" y="1835177"/>
                </a:cubicBezTo>
                <a:lnTo>
                  <a:pt x="2529992" y="1816632"/>
                </a:lnTo>
                <a:cubicBezTo>
                  <a:pt x="2536088" y="1809841"/>
                  <a:pt x="2538069" y="1803973"/>
                  <a:pt x="2535936" y="1799030"/>
                </a:cubicBezTo>
                <a:cubicBezTo>
                  <a:pt x="2533802" y="1794086"/>
                  <a:pt x="2528468" y="1791615"/>
                  <a:pt x="2519933" y="1791615"/>
                </a:cubicBezTo>
                <a:lnTo>
                  <a:pt x="2470556" y="1791615"/>
                </a:lnTo>
                <a:cubicBezTo>
                  <a:pt x="2462022" y="1791615"/>
                  <a:pt x="2454554" y="1788533"/>
                  <a:pt x="2448153" y="1782371"/>
                </a:cubicBezTo>
                <a:cubicBezTo>
                  <a:pt x="2441752" y="1776208"/>
                  <a:pt x="2438552" y="1768507"/>
                  <a:pt x="2438552" y="1759268"/>
                </a:cubicBezTo>
                <a:lnTo>
                  <a:pt x="2438552" y="1738922"/>
                </a:lnTo>
                <a:cubicBezTo>
                  <a:pt x="2438552" y="1730302"/>
                  <a:pt x="2441752" y="1722756"/>
                  <a:pt x="2448153" y="1716284"/>
                </a:cubicBezTo>
                <a:cubicBezTo>
                  <a:pt x="2454554" y="1709812"/>
                  <a:pt x="2462022" y="1706575"/>
                  <a:pt x="2470556" y="1706575"/>
                </a:cubicBezTo>
                <a:lnTo>
                  <a:pt x="2542794" y="1706575"/>
                </a:lnTo>
                <a:cubicBezTo>
                  <a:pt x="2551938" y="1706575"/>
                  <a:pt x="2559710" y="1704487"/>
                  <a:pt x="2566111" y="1700310"/>
                </a:cubicBezTo>
                <a:cubicBezTo>
                  <a:pt x="2572512" y="1696134"/>
                  <a:pt x="2575712" y="1691364"/>
                  <a:pt x="2575712" y="1686001"/>
                </a:cubicBezTo>
                <a:cubicBezTo>
                  <a:pt x="2575712" y="1680639"/>
                  <a:pt x="2572512" y="1675869"/>
                  <a:pt x="2566111" y="1671692"/>
                </a:cubicBezTo>
                <a:cubicBezTo>
                  <a:pt x="2559710" y="1667516"/>
                  <a:pt x="2551938" y="1665427"/>
                  <a:pt x="2542794" y="1665427"/>
                </a:cubicBezTo>
                <a:lnTo>
                  <a:pt x="2479700" y="1665427"/>
                </a:lnTo>
                <a:cubicBezTo>
                  <a:pt x="2471166" y="1665427"/>
                  <a:pt x="2463698" y="1662227"/>
                  <a:pt x="2457297" y="1655826"/>
                </a:cubicBezTo>
                <a:cubicBezTo>
                  <a:pt x="2450896" y="1649425"/>
                  <a:pt x="2447696" y="1641958"/>
                  <a:pt x="2447696" y="1633423"/>
                </a:cubicBezTo>
                <a:lnTo>
                  <a:pt x="2447696" y="1344473"/>
                </a:lnTo>
                <a:cubicBezTo>
                  <a:pt x="2447696" y="1335939"/>
                  <a:pt x="2450896" y="1328471"/>
                  <a:pt x="2457297" y="1322070"/>
                </a:cubicBezTo>
                <a:cubicBezTo>
                  <a:pt x="2463698" y="1315669"/>
                  <a:pt x="2471166" y="1312469"/>
                  <a:pt x="2479700" y="1312469"/>
                </a:cubicBezTo>
                <a:close/>
                <a:moveTo>
                  <a:pt x="754990" y="1292352"/>
                </a:moveTo>
                <a:lnTo>
                  <a:pt x="776935" y="1292352"/>
                </a:lnTo>
                <a:cubicBezTo>
                  <a:pt x="786079" y="1292352"/>
                  <a:pt x="793699" y="1295553"/>
                  <a:pt x="799795" y="1301953"/>
                </a:cubicBezTo>
                <a:cubicBezTo>
                  <a:pt x="805891" y="1308354"/>
                  <a:pt x="808939" y="1315822"/>
                  <a:pt x="808939" y="1324356"/>
                </a:cubicBezTo>
                <a:lnTo>
                  <a:pt x="808939" y="1913230"/>
                </a:lnTo>
                <a:cubicBezTo>
                  <a:pt x="808939" y="1921764"/>
                  <a:pt x="805891" y="1929232"/>
                  <a:pt x="799795" y="1935633"/>
                </a:cubicBezTo>
                <a:cubicBezTo>
                  <a:pt x="793699" y="1942033"/>
                  <a:pt x="786079" y="1945234"/>
                  <a:pt x="776935" y="1945234"/>
                </a:cubicBezTo>
                <a:lnTo>
                  <a:pt x="754990" y="1945234"/>
                </a:lnTo>
                <a:cubicBezTo>
                  <a:pt x="746455" y="1945234"/>
                  <a:pt x="739140" y="1942033"/>
                  <a:pt x="733044" y="1935633"/>
                </a:cubicBezTo>
                <a:cubicBezTo>
                  <a:pt x="726948" y="1929232"/>
                  <a:pt x="723900" y="1921764"/>
                  <a:pt x="723900" y="1913230"/>
                </a:cubicBezTo>
                <a:lnTo>
                  <a:pt x="723900" y="1324356"/>
                </a:lnTo>
                <a:cubicBezTo>
                  <a:pt x="723900" y="1315822"/>
                  <a:pt x="726948" y="1308354"/>
                  <a:pt x="733044" y="1301953"/>
                </a:cubicBezTo>
                <a:cubicBezTo>
                  <a:pt x="739140" y="1295553"/>
                  <a:pt x="746455" y="1292352"/>
                  <a:pt x="754990" y="1292352"/>
                </a:cubicBezTo>
                <a:close/>
                <a:moveTo>
                  <a:pt x="1957502" y="1285951"/>
                </a:moveTo>
                <a:cubicBezTo>
                  <a:pt x="1950796" y="1285951"/>
                  <a:pt x="1945005" y="1288988"/>
                  <a:pt x="1940128" y="1295060"/>
                </a:cubicBezTo>
                <a:cubicBezTo>
                  <a:pt x="1935251" y="1301132"/>
                  <a:pt x="1932813" y="1308421"/>
                  <a:pt x="1932813" y="1316927"/>
                </a:cubicBezTo>
                <a:lnTo>
                  <a:pt x="1932813" y="1498206"/>
                </a:lnTo>
                <a:cubicBezTo>
                  <a:pt x="1932813" y="1506712"/>
                  <a:pt x="1935251" y="1514154"/>
                  <a:pt x="1940128" y="1520531"/>
                </a:cubicBezTo>
                <a:cubicBezTo>
                  <a:pt x="1945005" y="1526908"/>
                  <a:pt x="1950796" y="1530096"/>
                  <a:pt x="1957502" y="1530096"/>
                </a:cubicBezTo>
                <a:cubicBezTo>
                  <a:pt x="1964817" y="1530096"/>
                  <a:pt x="1970760" y="1526908"/>
                  <a:pt x="1975332" y="1520531"/>
                </a:cubicBezTo>
                <a:cubicBezTo>
                  <a:pt x="1979904" y="1514154"/>
                  <a:pt x="1982190" y="1506712"/>
                  <a:pt x="1982190" y="1498206"/>
                </a:cubicBezTo>
                <a:lnTo>
                  <a:pt x="1982190" y="1316927"/>
                </a:lnTo>
                <a:cubicBezTo>
                  <a:pt x="1982190" y="1308421"/>
                  <a:pt x="1979904" y="1301132"/>
                  <a:pt x="1975332" y="1295060"/>
                </a:cubicBezTo>
                <a:cubicBezTo>
                  <a:pt x="1970760" y="1288988"/>
                  <a:pt x="1964817" y="1285951"/>
                  <a:pt x="1957502" y="1285951"/>
                </a:cubicBezTo>
                <a:close/>
                <a:moveTo>
                  <a:pt x="1830857" y="1285951"/>
                </a:moveTo>
                <a:cubicBezTo>
                  <a:pt x="1824275" y="1285951"/>
                  <a:pt x="1818439" y="1288988"/>
                  <a:pt x="1813348" y="1295060"/>
                </a:cubicBezTo>
                <a:cubicBezTo>
                  <a:pt x="1808257" y="1301132"/>
                  <a:pt x="1805711" y="1308421"/>
                  <a:pt x="1805711" y="1316927"/>
                </a:cubicBezTo>
                <a:lnTo>
                  <a:pt x="1805711" y="1498206"/>
                </a:lnTo>
                <a:cubicBezTo>
                  <a:pt x="1805711" y="1506712"/>
                  <a:pt x="1808257" y="1514154"/>
                  <a:pt x="1813348" y="1520531"/>
                </a:cubicBezTo>
                <a:cubicBezTo>
                  <a:pt x="1818439" y="1526908"/>
                  <a:pt x="1824275" y="1530096"/>
                  <a:pt x="1830857" y="1530096"/>
                </a:cubicBezTo>
                <a:cubicBezTo>
                  <a:pt x="1838039" y="1530096"/>
                  <a:pt x="1844026" y="1526908"/>
                  <a:pt x="1848816" y="1520531"/>
                </a:cubicBezTo>
                <a:cubicBezTo>
                  <a:pt x="1853607" y="1514154"/>
                  <a:pt x="1856003" y="1506712"/>
                  <a:pt x="1856003" y="1498206"/>
                </a:cubicBezTo>
                <a:lnTo>
                  <a:pt x="1856003" y="1316927"/>
                </a:lnTo>
                <a:cubicBezTo>
                  <a:pt x="1856003" y="1308421"/>
                  <a:pt x="1853607" y="1301132"/>
                  <a:pt x="1848816" y="1295060"/>
                </a:cubicBezTo>
                <a:cubicBezTo>
                  <a:pt x="1844026" y="1288988"/>
                  <a:pt x="1838039" y="1285951"/>
                  <a:pt x="1830857" y="1285951"/>
                </a:cubicBezTo>
                <a:close/>
                <a:moveTo>
                  <a:pt x="117043" y="1189939"/>
                </a:moveTo>
                <a:cubicBezTo>
                  <a:pt x="107899" y="1189939"/>
                  <a:pt x="100279" y="1193140"/>
                  <a:pt x="94183" y="1199541"/>
                </a:cubicBezTo>
                <a:cubicBezTo>
                  <a:pt x="88087" y="1205941"/>
                  <a:pt x="85039" y="1213714"/>
                  <a:pt x="85039" y="1222858"/>
                </a:cubicBezTo>
                <a:lnTo>
                  <a:pt x="85039" y="1447800"/>
                </a:lnTo>
                <a:cubicBezTo>
                  <a:pt x="85039" y="1456335"/>
                  <a:pt x="88087" y="1463650"/>
                  <a:pt x="94183" y="1469746"/>
                </a:cubicBezTo>
                <a:cubicBezTo>
                  <a:pt x="100279" y="1475842"/>
                  <a:pt x="107899" y="1478890"/>
                  <a:pt x="117043" y="1478890"/>
                </a:cubicBezTo>
                <a:lnTo>
                  <a:pt x="122529" y="1478890"/>
                </a:lnTo>
                <a:cubicBezTo>
                  <a:pt x="131064" y="1478890"/>
                  <a:pt x="138531" y="1475842"/>
                  <a:pt x="144932" y="1469746"/>
                </a:cubicBezTo>
                <a:cubicBezTo>
                  <a:pt x="151333" y="1463650"/>
                  <a:pt x="154533" y="1456335"/>
                  <a:pt x="154533" y="1447800"/>
                </a:cubicBezTo>
                <a:lnTo>
                  <a:pt x="154533" y="1222858"/>
                </a:lnTo>
                <a:cubicBezTo>
                  <a:pt x="154533" y="1213714"/>
                  <a:pt x="151333" y="1205941"/>
                  <a:pt x="144932" y="1199541"/>
                </a:cubicBezTo>
                <a:cubicBezTo>
                  <a:pt x="138531" y="1193140"/>
                  <a:pt x="131064" y="1189939"/>
                  <a:pt x="122529" y="1189939"/>
                </a:cubicBezTo>
                <a:close/>
                <a:moveTo>
                  <a:pt x="3655923" y="1188111"/>
                </a:moveTo>
                <a:lnTo>
                  <a:pt x="3742791" y="1188111"/>
                </a:lnTo>
                <a:lnTo>
                  <a:pt x="3809543" y="1254862"/>
                </a:lnTo>
                <a:lnTo>
                  <a:pt x="3809543" y="1775155"/>
                </a:lnTo>
                <a:lnTo>
                  <a:pt x="3865321" y="1775155"/>
                </a:lnTo>
                <a:lnTo>
                  <a:pt x="3865321" y="1860195"/>
                </a:lnTo>
                <a:lnTo>
                  <a:pt x="3655923" y="1860195"/>
                </a:lnTo>
                <a:lnTo>
                  <a:pt x="3655923" y="1775155"/>
                </a:lnTo>
                <a:lnTo>
                  <a:pt x="3724503" y="1775155"/>
                </a:lnTo>
                <a:lnTo>
                  <a:pt x="3724503" y="1273150"/>
                </a:lnTo>
                <a:lnTo>
                  <a:pt x="3655923" y="1273150"/>
                </a:lnTo>
                <a:close/>
                <a:moveTo>
                  <a:pt x="4065403" y="1187196"/>
                </a:moveTo>
                <a:lnTo>
                  <a:pt x="4377385" y="1187196"/>
                </a:lnTo>
                <a:lnTo>
                  <a:pt x="4377385" y="1272235"/>
                </a:lnTo>
                <a:lnTo>
                  <a:pt x="4082034" y="1272235"/>
                </a:lnTo>
                <a:lnTo>
                  <a:pt x="4082034" y="1477061"/>
                </a:lnTo>
                <a:lnTo>
                  <a:pt x="4309019" y="1477061"/>
                </a:lnTo>
                <a:lnTo>
                  <a:pt x="4377385" y="1543812"/>
                </a:lnTo>
                <a:lnTo>
                  <a:pt x="4377385" y="1792529"/>
                </a:lnTo>
                <a:lnTo>
                  <a:pt x="4308976" y="1860195"/>
                </a:lnTo>
                <a:lnTo>
                  <a:pt x="3996994" y="1860195"/>
                </a:lnTo>
                <a:lnTo>
                  <a:pt x="3996994" y="1775155"/>
                </a:lnTo>
                <a:lnTo>
                  <a:pt x="4292346" y="1775155"/>
                </a:lnTo>
                <a:lnTo>
                  <a:pt x="4292346" y="1562100"/>
                </a:lnTo>
                <a:lnTo>
                  <a:pt x="4065575" y="1562100"/>
                </a:lnTo>
                <a:lnTo>
                  <a:pt x="3996994" y="1496421"/>
                </a:lnTo>
                <a:lnTo>
                  <a:pt x="3996994" y="1254690"/>
                </a:lnTo>
                <a:close/>
                <a:moveTo>
                  <a:pt x="4799762" y="1105815"/>
                </a:moveTo>
                <a:lnTo>
                  <a:pt x="4820793" y="1105815"/>
                </a:lnTo>
                <a:cubicBezTo>
                  <a:pt x="4829327" y="1105815"/>
                  <a:pt x="4836795" y="1107034"/>
                  <a:pt x="4843196" y="1109472"/>
                </a:cubicBezTo>
                <a:cubicBezTo>
                  <a:pt x="4849596" y="1111911"/>
                  <a:pt x="4852797" y="1115568"/>
                  <a:pt x="4852797" y="1120445"/>
                </a:cubicBezTo>
                <a:cubicBezTo>
                  <a:pt x="4852797" y="1124712"/>
                  <a:pt x="4855997" y="1128217"/>
                  <a:pt x="4862398" y="1130961"/>
                </a:cubicBezTo>
                <a:cubicBezTo>
                  <a:pt x="4868798" y="1133704"/>
                  <a:pt x="4876266" y="1135075"/>
                  <a:pt x="4884800" y="1135075"/>
                </a:cubicBezTo>
                <a:lnTo>
                  <a:pt x="5084140" y="1135075"/>
                </a:lnTo>
                <a:cubicBezTo>
                  <a:pt x="5092674" y="1135075"/>
                  <a:pt x="5099990" y="1138428"/>
                  <a:pt x="5106086" y="1145134"/>
                </a:cubicBezTo>
                <a:cubicBezTo>
                  <a:pt x="5112181" y="1151839"/>
                  <a:pt x="5115230" y="1159459"/>
                  <a:pt x="5115230" y="1167994"/>
                </a:cubicBezTo>
                <a:lnTo>
                  <a:pt x="5115230" y="1189025"/>
                </a:lnTo>
                <a:cubicBezTo>
                  <a:pt x="5115230" y="1197559"/>
                  <a:pt x="5112181" y="1204875"/>
                  <a:pt x="5106086" y="1210971"/>
                </a:cubicBezTo>
                <a:cubicBezTo>
                  <a:pt x="5099990" y="1217067"/>
                  <a:pt x="5092674" y="1220115"/>
                  <a:pt x="5084140" y="1220115"/>
                </a:cubicBezTo>
                <a:lnTo>
                  <a:pt x="4934178" y="1220115"/>
                </a:lnTo>
                <a:cubicBezTo>
                  <a:pt x="4925644" y="1220115"/>
                  <a:pt x="4920920" y="1221486"/>
                  <a:pt x="4920005" y="1224229"/>
                </a:cubicBezTo>
                <a:cubicBezTo>
                  <a:pt x="4919090" y="1226973"/>
                  <a:pt x="4922900" y="1229868"/>
                  <a:pt x="4931436" y="1232916"/>
                </a:cubicBezTo>
                <a:lnTo>
                  <a:pt x="4974412" y="1250290"/>
                </a:lnTo>
                <a:cubicBezTo>
                  <a:pt x="4982946" y="1253338"/>
                  <a:pt x="4993157" y="1256081"/>
                  <a:pt x="5005044" y="1258519"/>
                </a:cubicBezTo>
                <a:cubicBezTo>
                  <a:pt x="5016931" y="1260958"/>
                  <a:pt x="5027142" y="1262177"/>
                  <a:pt x="5035676" y="1262177"/>
                </a:cubicBezTo>
                <a:lnTo>
                  <a:pt x="5084140" y="1262177"/>
                </a:lnTo>
                <a:cubicBezTo>
                  <a:pt x="5092674" y="1262177"/>
                  <a:pt x="5099990" y="1265377"/>
                  <a:pt x="5106086" y="1271778"/>
                </a:cubicBezTo>
                <a:cubicBezTo>
                  <a:pt x="5112181" y="1278179"/>
                  <a:pt x="5115230" y="1285951"/>
                  <a:pt x="5115230" y="1295095"/>
                </a:cubicBezTo>
                <a:lnTo>
                  <a:pt x="5115230" y="1315212"/>
                </a:lnTo>
                <a:cubicBezTo>
                  <a:pt x="5115230" y="1324356"/>
                  <a:pt x="5112181" y="1331976"/>
                  <a:pt x="5106086" y="1338072"/>
                </a:cubicBezTo>
                <a:cubicBezTo>
                  <a:pt x="5099990" y="1344168"/>
                  <a:pt x="5092674" y="1347216"/>
                  <a:pt x="5084140" y="1347216"/>
                </a:cubicBezTo>
                <a:lnTo>
                  <a:pt x="5021046" y="1347216"/>
                </a:lnTo>
                <a:cubicBezTo>
                  <a:pt x="5012512" y="1347216"/>
                  <a:pt x="5002302" y="1346149"/>
                  <a:pt x="4990414" y="1344016"/>
                </a:cubicBezTo>
                <a:cubicBezTo>
                  <a:pt x="4978526" y="1341882"/>
                  <a:pt x="4968316" y="1338987"/>
                  <a:pt x="4959781" y="1335329"/>
                </a:cubicBezTo>
                <a:lnTo>
                  <a:pt x="4838166" y="1288695"/>
                </a:lnTo>
                <a:cubicBezTo>
                  <a:pt x="4829632" y="1285647"/>
                  <a:pt x="4819574" y="1284123"/>
                  <a:pt x="4807991" y="1284123"/>
                </a:cubicBezTo>
                <a:cubicBezTo>
                  <a:pt x="4796409" y="1284123"/>
                  <a:pt x="4786655" y="1285647"/>
                  <a:pt x="4778730" y="1288695"/>
                </a:cubicBezTo>
                <a:lnTo>
                  <a:pt x="4669002" y="1334415"/>
                </a:lnTo>
                <a:cubicBezTo>
                  <a:pt x="4660468" y="1338072"/>
                  <a:pt x="4650257" y="1341120"/>
                  <a:pt x="4638370" y="1343559"/>
                </a:cubicBezTo>
                <a:cubicBezTo>
                  <a:pt x="4626483" y="1345997"/>
                  <a:pt x="4616272" y="1347216"/>
                  <a:pt x="4607738" y="1347216"/>
                </a:cubicBezTo>
                <a:lnTo>
                  <a:pt x="4536415" y="1347216"/>
                </a:lnTo>
                <a:cubicBezTo>
                  <a:pt x="4527880" y="1347216"/>
                  <a:pt x="4520565" y="1344168"/>
                  <a:pt x="4514469" y="1338072"/>
                </a:cubicBezTo>
                <a:cubicBezTo>
                  <a:pt x="4508373" y="1331976"/>
                  <a:pt x="4505325" y="1324356"/>
                  <a:pt x="4505325" y="1315212"/>
                </a:cubicBezTo>
                <a:lnTo>
                  <a:pt x="4505325" y="1295095"/>
                </a:lnTo>
                <a:cubicBezTo>
                  <a:pt x="4505325" y="1285951"/>
                  <a:pt x="4508373" y="1278179"/>
                  <a:pt x="4514469" y="1271778"/>
                </a:cubicBezTo>
                <a:cubicBezTo>
                  <a:pt x="4520565" y="1265377"/>
                  <a:pt x="4527880" y="1262177"/>
                  <a:pt x="4536415" y="1262177"/>
                </a:cubicBezTo>
                <a:lnTo>
                  <a:pt x="4592193" y="1262177"/>
                </a:lnTo>
                <a:cubicBezTo>
                  <a:pt x="4601337" y="1262177"/>
                  <a:pt x="4612005" y="1260958"/>
                  <a:pt x="4624197" y="1258519"/>
                </a:cubicBezTo>
                <a:cubicBezTo>
                  <a:pt x="4636389" y="1256081"/>
                  <a:pt x="4646447" y="1253338"/>
                  <a:pt x="4654372" y="1250290"/>
                </a:cubicBezTo>
                <a:lnTo>
                  <a:pt x="4696434" y="1232916"/>
                </a:lnTo>
                <a:cubicBezTo>
                  <a:pt x="4704359" y="1229868"/>
                  <a:pt x="4708169" y="1226973"/>
                  <a:pt x="4707865" y="1224229"/>
                </a:cubicBezTo>
                <a:cubicBezTo>
                  <a:pt x="4707560" y="1221486"/>
                  <a:pt x="4702835" y="1220115"/>
                  <a:pt x="4693691" y="1220115"/>
                </a:cubicBezTo>
                <a:lnTo>
                  <a:pt x="4536415" y="1220115"/>
                </a:lnTo>
                <a:cubicBezTo>
                  <a:pt x="4527880" y="1220115"/>
                  <a:pt x="4520565" y="1217067"/>
                  <a:pt x="4514469" y="1210971"/>
                </a:cubicBezTo>
                <a:cubicBezTo>
                  <a:pt x="4508373" y="1204875"/>
                  <a:pt x="4505325" y="1197559"/>
                  <a:pt x="4505325" y="1189025"/>
                </a:cubicBezTo>
                <a:lnTo>
                  <a:pt x="4505325" y="1167994"/>
                </a:lnTo>
                <a:cubicBezTo>
                  <a:pt x="4505325" y="1159459"/>
                  <a:pt x="4508373" y="1151839"/>
                  <a:pt x="4514469" y="1145134"/>
                </a:cubicBezTo>
                <a:cubicBezTo>
                  <a:pt x="4520565" y="1138428"/>
                  <a:pt x="4527880" y="1135075"/>
                  <a:pt x="4536415" y="1135075"/>
                </a:cubicBezTo>
                <a:lnTo>
                  <a:pt x="4735754" y="1135075"/>
                </a:lnTo>
                <a:cubicBezTo>
                  <a:pt x="4744288" y="1135075"/>
                  <a:pt x="4751908" y="1133704"/>
                  <a:pt x="4758614" y="1130961"/>
                </a:cubicBezTo>
                <a:cubicBezTo>
                  <a:pt x="4765319" y="1128217"/>
                  <a:pt x="4768672" y="1124712"/>
                  <a:pt x="4768672" y="1120445"/>
                </a:cubicBezTo>
                <a:cubicBezTo>
                  <a:pt x="4768672" y="1115568"/>
                  <a:pt x="4771720" y="1111911"/>
                  <a:pt x="4777816" y="1109472"/>
                </a:cubicBezTo>
                <a:cubicBezTo>
                  <a:pt x="4783912" y="1107034"/>
                  <a:pt x="4791227" y="1105815"/>
                  <a:pt x="4799762" y="1105815"/>
                </a:cubicBezTo>
                <a:close/>
                <a:moveTo>
                  <a:pt x="3489522" y="1105815"/>
                </a:moveTo>
                <a:lnTo>
                  <a:pt x="3510667" y="1105815"/>
                </a:lnTo>
                <a:cubicBezTo>
                  <a:pt x="3519249" y="1105815"/>
                  <a:pt x="3526605" y="1109015"/>
                  <a:pt x="3532734" y="1115416"/>
                </a:cubicBezTo>
                <a:cubicBezTo>
                  <a:pt x="3538863" y="1121817"/>
                  <a:pt x="3541928" y="1129284"/>
                  <a:pt x="3541928" y="1137819"/>
                </a:cubicBezTo>
                <a:lnTo>
                  <a:pt x="3541928" y="1198169"/>
                </a:lnTo>
                <a:cubicBezTo>
                  <a:pt x="3541928" y="1206703"/>
                  <a:pt x="3538868" y="1214171"/>
                  <a:pt x="3532748" y="1220572"/>
                </a:cubicBezTo>
                <a:cubicBezTo>
                  <a:pt x="3526629" y="1226973"/>
                  <a:pt x="3519287" y="1230173"/>
                  <a:pt x="3510724" y="1230173"/>
                </a:cubicBezTo>
                <a:lnTo>
                  <a:pt x="3313442" y="1230173"/>
                </a:lnTo>
                <a:cubicBezTo>
                  <a:pt x="3304879" y="1230173"/>
                  <a:pt x="3297386" y="1233373"/>
                  <a:pt x="3290961" y="1239774"/>
                </a:cubicBezTo>
                <a:cubicBezTo>
                  <a:pt x="3284536" y="1246175"/>
                  <a:pt x="3281324" y="1253643"/>
                  <a:pt x="3281324" y="1262177"/>
                </a:cubicBezTo>
                <a:lnTo>
                  <a:pt x="3281324" y="1913230"/>
                </a:lnTo>
                <a:cubicBezTo>
                  <a:pt x="3281324" y="1921764"/>
                  <a:pt x="3278276" y="1929232"/>
                  <a:pt x="3272180" y="1935633"/>
                </a:cubicBezTo>
                <a:cubicBezTo>
                  <a:pt x="3266084" y="1942033"/>
                  <a:pt x="3258769" y="1945234"/>
                  <a:pt x="3250235" y="1945234"/>
                </a:cubicBezTo>
                <a:lnTo>
                  <a:pt x="3219145" y="1945234"/>
                </a:lnTo>
                <a:cubicBezTo>
                  <a:pt x="3209391" y="1945234"/>
                  <a:pt x="3201467" y="1942033"/>
                  <a:pt x="3195370" y="1935633"/>
                </a:cubicBezTo>
                <a:cubicBezTo>
                  <a:pt x="3189274" y="1929232"/>
                  <a:pt x="3186227" y="1921764"/>
                  <a:pt x="3186227" y="1913230"/>
                </a:cubicBezTo>
                <a:lnTo>
                  <a:pt x="3186227" y="1892199"/>
                </a:lnTo>
                <a:cubicBezTo>
                  <a:pt x="3186227" y="1883055"/>
                  <a:pt x="3187098" y="1875435"/>
                  <a:pt x="3188841" y="1869339"/>
                </a:cubicBezTo>
                <a:cubicBezTo>
                  <a:pt x="3190584" y="1863243"/>
                  <a:pt x="3192618" y="1860195"/>
                  <a:pt x="3194942" y="1860195"/>
                </a:cubicBezTo>
                <a:cubicBezTo>
                  <a:pt x="3197837" y="1860195"/>
                  <a:pt x="3200157" y="1857142"/>
                  <a:pt x="3201900" y="1851036"/>
                </a:cubicBezTo>
                <a:cubicBezTo>
                  <a:pt x="3203643" y="1844931"/>
                  <a:pt x="3204514" y="1837301"/>
                  <a:pt x="3204514" y="1828148"/>
                </a:cubicBezTo>
                <a:lnTo>
                  <a:pt x="3204514" y="1176266"/>
                </a:lnTo>
                <a:cubicBezTo>
                  <a:pt x="3204514" y="1167722"/>
                  <a:pt x="3207732" y="1160398"/>
                  <a:pt x="3214166" y="1154292"/>
                </a:cubicBezTo>
                <a:cubicBezTo>
                  <a:pt x="3220600" y="1148187"/>
                  <a:pt x="3228418" y="1145134"/>
                  <a:pt x="3237619" y="1145134"/>
                </a:cubicBezTo>
                <a:lnTo>
                  <a:pt x="3425171" y="1145134"/>
                </a:lnTo>
                <a:cubicBezTo>
                  <a:pt x="3433753" y="1145134"/>
                  <a:pt x="3441261" y="1143198"/>
                  <a:pt x="3447695" y="1139326"/>
                </a:cubicBezTo>
                <a:cubicBezTo>
                  <a:pt x="3454129" y="1135454"/>
                  <a:pt x="3457346" y="1130837"/>
                  <a:pt x="3457346" y="1125474"/>
                </a:cubicBezTo>
                <a:cubicBezTo>
                  <a:pt x="3457346" y="1120712"/>
                  <a:pt x="3460563" y="1116244"/>
                  <a:pt x="3466997" y="1112073"/>
                </a:cubicBezTo>
                <a:cubicBezTo>
                  <a:pt x="3473431" y="1107901"/>
                  <a:pt x="3480939" y="1105815"/>
                  <a:pt x="3489522" y="1105815"/>
                </a:cubicBezTo>
                <a:close/>
                <a:moveTo>
                  <a:pt x="2964942" y="1105815"/>
                </a:moveTo>
                <a:lnTo>
                  <a:pt x="2976829" y="1105815"/>
                </a:lnTo>
                <a:cubicBezTo>
                  <a:pt x="2985363" y="1105815"/>
                  <a:pt x="2992831" y="1109015"/>
                  <a:pt x="2999232" y="1115416"/>
                </a:cubicBezTo>
                <a:cubicBezTo>
                  <a:pt x="3005633" y="1121817"/>
                  <a:pt x="3008833" y="1129284"/>
                  <a:pt x="3008833" y="1137819"/>
                </a:cubicBezTo>
                <a:lnTo>
                  <a:pt x="3008833" y="1279551"/>
                </a:lnTo>
                <a:cubicBezTo>
                  <a:pt x="3008833" y="1288695"/>
                  <a:pt x="3012033" y="1296315"/>
                  <a:pt x="3018434" y="1302411"/>
                </a:cubicBezTo>
                <a:cubicBezTo>
                  <a:pt x="3024835" y="1308507"/>
                  <a:pt x="3032607" y="1311555"/>
                  <a:pt x="3041751" y="1311555"/>
                </a:cubicBezTo>
                <a:lnTo>
                  <a:pt x="3043580" y="1311555"/>
                </a:lnTo>
                <a:cubicBezTo>
                  <a:pt x="3052114" y="1311555"/>
                  <a:pt x="3059582" y="1308507"/>
                  <a:pt x="3065983" y="1302411"/>
                </a:cubicBezTo>
                <a:cubicBezTo>
                  <a:pt x="3072384" y="1296315"/>
                  <a:pt x="3075584" y="1288695"/>
                  <a:pt x="3075584" y="1279551"/>
                </a:cubicBezTo>
                <a:lnTo>
                  <a:pt x="3075584" y="1136904"/>
                </a:lnTo>
                <a:cubicBezTo>
                  <a:pt x="3075584" y="1128370"/>
                  <a:pt x="3078823" y="1121055"/>
                  <a:pt x="3085300" y="1114959"/>
                </a:cubicBezTo>
                <a:cubicBezTo>
                  <a:pt x="3091776" y="1108863"/>
                  <a:pt x="3099335" y="1105815"/>
                  <a:pt x="3107974" y="1105815"/>
                </a:cubicBezTo>
                <a:lnTo>
                  <a:pt x="3119075" y="1105815"/>
                </a:lnTo>
                <a:cubicBezTo>
                  <a:pt x="3128334" y="1105815"/>
                  <a:pt x="3136201" y="1108863"/>
                  <a:pt x="3142678" y="1114959"/>
                </a:cubicBezTo>
                <a:cubicBezTo>
                  <a:pt x="3149155" y="1121055"/>
                  <a:pt x="3152394" y="1128370"/>
                  <a:pt x="3152394" y="1136904"/>
                </a:cubicBezTo>
                <a:lnTo>
                  <a:pt x="3152394" y="1279551"/>
                </a:lnTo>
                <a:cubicBezTo>
                  <a:pt x="3152394" y="1288695"/>
                  <a:pt x="3153308" y="1296315"/>
                  <a:pt x="3155137" y="1302411"/>
                </a:cubicBezTo>
                <a:cubicBezTo>
                  <a:pt x="3156966" y="1308507"/>
                  <a:pt x="3159709" y="1311555"/>
                  <a:pt x="3163367" y="1311555"/>
                </a:cubicBezTo>
                <a:cubicBezTo>
                  <a:pt x="3166414" y="1311555"/>
                  <a:pt x="3168853" y="1314755"/>
                  <a:pt x="3170682" y="1321156"/>
                </a:cubicBezTo>
                <a:cubicBezTo>
                  <a:pt x="3172510" y="1327557"/>
                  <a:pt x="3173425" y="1335329"/>
                  <a:pt x="3173425" y="1344473"/>
                </a:cubicBezTo>
                <a:lnTo>
                  <a:pt x="3173425" y="1363675"/>
                </a:lnTo>
                <a:cubicBezTo>
                  <a:pt x="3173425" y="1372210"/>
                  <a:pt x="3170225" y="1379830"/>
                  <a:pt x="3163824" y="1386535"/>
                </a:cubicBezTo>
                <a:cubicBezTo>
                  <a:pt x="3157423" y="1393241"/>
                  <a:pt x="3149932" y="1396594"/>
                  <a:pt x="3141349" y="1396594"/>
                </a:cubicBezTo>
                <a:lnTo>
                  <a:pt x="3041966" y="1396594"/>
                </a:lnTo>
                <a:cubicBezTo>
                  <a:pt x="3032764" y="1396594"/>
                  <a:pt x="3024942" y="1399759"/>
                  <a:pt x="3018498" y="1406088"/>
                </a:cubicBezTo>
                <a:cubicBezTo>
                  <a:pt x="3012055" y="1412417"/>
                  <a:pt x="3008833" y="1419802"/>
                  <a:pt x="3008833" y="1428241"/>
                </a:cubicBezTo>
                <a:lnTo>
                  <a:pt x="3008833" y="1444514"/>
                </a:lnTo>
                <a:cubicBezTo>
                  <a:pt x="3008833" y="1453553"/>
                  <a:pt x="3012052" y="1461238"/>
                  <a:pt x="3018491" y="1467567"/>
                </a:cubicBezTo>
                <a:cubicBezTo>
                  <a:pt x="3024930" y="1473896"/>
                  <a:pt x="3032750" y="1477061"/>
                  <a:pt x="3041951" y="1477061"/>
                </a:cubicBezTo>
                <a:lnTo>
                  <a:pt x="3132091" y="1477061"/>
                </a:lnTo>
                <a:cubicBezTo>
                  <a:pt x="3141283" y="1477061"/>
                  <a:pt x="3148946" y="1480116"/>
                  <a:pt x="3155080" y="1486226"/>
                </a:cubicBezTo>
                <a:cubicBezTo>
                  <a:pt x="3161214" y="1492337"/>
                  <a:pt x="3164281" y="1499969"/>
                  <a:pt x="3164281" y="1509122"/>
                </a:cubicBezTo>
                <a:lnTo>
                  <a:pt x="3164281" y="1913173"/>
                </a:lnTo>
                <a:cubicBezTo>
                  <a:pt x="3164281" y="1921717"/>
                  <a:pt x="3161197" y="1929196"/>
                  <a:pt x="3155030" y="1935611"/>
                </a:cubicBezTo>
                <a:cubicBezTo>
                  <a:pt x="3148862" y="1942026"/>
                  <a:pt x="3141149" y="1945234"/>
                  <a:pt x="3131891" y="1945234"/>
                </a:cubicBezTo>
                <a:lnTo>
                  <a:pt x="3120790" y="1945234"/>
                </a:lnTo>
                <a:cubicBezTo>
                  <a:pt x="3112151" y="1945234"/>
                  <a:pt x="3104438" y="1942033"/>
                  <a:pt x="3097651" y="1935633"/>
                </a:cubicBezTo>
                <a:cubicBezTo>
                  <a:pt x="3090865" y="1929232"/>
                  <a:pt x="3087471" y="1921764"/>
                  <a:pt x="3087471" y="1913230"/>
                </a:cubicBezTo>
                <a:lnTo>
                  <a:pt x="3087471" y="1594104"/>
                </a:lnTo>
                <a:cubicBezTo>
                  <a:pt x="3087471" y="1585570"/>
                  <a:pt x="3084423" y="1578102"/>
                  <a:pt x="3078327" y="1571701"/>
                </a:cubicBezTo>
                <a:cubicBezTo>
                  <a:pt x="3072231" y="1565301"/>
                  <a:pt x="3064611" y="1562100"/>
                  <a:pt x="3055467" y="1562100"/>
                </a:cubicBezTo>
                <a:lnTo>
                  <a:pt x="3041751" y="1562100"/>
                </a:lnTo>
                <a:cubicBezTo>
                  <a:pt x="3032607" y="1562100"/>
                  <a:pt x="3024835" y="1565301"/>
                  <a:pt x="3018434" y="1571701"/>
                </a:cubicBezTo>
                <a:cubicBezTo>
                  <a:pt x="3012033" y="1578102"/>
                  <a:pt x="3008833" y="1585570"/>
                  <a:pt x="3008833" y="1594104"/>
                </a:cubicBezTo>
                <a:lnTo>
                  <a:pt x="3008833" y="1913230"/>
                </a:lnTo>
                <a:cubicBezTo>
                  <a:pt x="3008833" y="1921764"/>
                  <a:pt x="3006699" y="1929232"/>
                  <a:pt x="3002432" y="1935633"/>
                </a:cubicBezTo>
                <a:cubicBezTo>
                  <a:pt x="2998165" y="1942033"/>
                  <a:pt x="2992678" y="1945234"/>
                  <a:pt x="2985973" y="1945234"/>
                </a:cubicBezTo>
                <a:lnTo>
                  <a:pt x="2938424" y="1945234"/>
                </a:lnTo>
                <a:cubicBezTo>
                  <a:pt x="2931718" y="1945234"/>
                  <a:pt x="2926080" y="1942033"/>
                  <a:pt x="2921508" y="1935633"/>
                </a:cubicBezTo>
                <a:cubicBezTo>
                  <a:pt x="2916936" y="1929232"/>
                  <a:pt x="2914650" y="1921764"/>
                  <a:pt x="2914650" y="1913230"/>
                </a:cubicBezTo>
                <a:lnTo>
                  <a:pt x="2914650" y="1892199"/>
                </a:lnTo>
                <a:cubicBezTo>
                  <a:pt x="2914650" y="1883055"/>
                  <a:pt x="2915412" y="1875435"/>
                  <a:pt x="2916936" y="1869339"/>
                </a:cubicBezTo>
                <a:cubicBezTo>
                  <a:pt x="2918460" y="1863243"/>
                  <a:pt x="2920746" y="1860195"/>
                  <a:pt x="2923794" y="1860195"/>
                </a:cubicBezTo>
                <a:cubicBezTo>
                  <a:pt x="2926841" y="1860195"/>
                  <a:pt x="2929280" y="1857147"/>
                  <a:pt x="2931109" y="1851051"/>
                </a:cubicBezTo>
                <a:cubicBezTo>
                  <a:pt x="2932938" y="1844955"/>
                  <a:pt x="2933852" y="1837335"/>
                  <a:pt x="2933852" y="1828191"/>
                </a:cubicBezTo>
                <a:lnTo>
                  <a:pt x="2933852" y="1137819"/>
                </a:lnTo>
                <a:cubicBezTo>
                  <a:pt x="2933852" y="1129284"/>
                  <a:pt x="2936900" y="1121817"/>
                  <a:pt x="2942996" y="1115416"/>
                </a:cubicBezTo>
                <a:cubicBezTo>
                  <a:pt x="2949092" y="1109015"/>
                  <a:pt x="2956407" y="1105815"/>
                  <a:pt x="2964942" y="1105815"/>
                </a:cubicBezTo>
                <a:close/>
                <a:moveTo>
                  <a:pt x="2504389" y="1105815"/>
                </a:moveTo>
                <a:lnTo>
                  <a:pt x="2523591" y="1105815"/>
                </a:lnTo>
                <a:cubicBezTo>
                  <a:pt x="2532735" y="1105815"/>
                  <a:pt x="2540507" y="1108558"/>
                  <a:pt x="2546908" y="1114044"/>
                </a:cubicBezTo>
                <a:cubicBezTo>
                  <a:pt x="2553309" y="1119531"/>
                  <a:pt x="2556510" y="1126541"/>
                  <a:pt x="2556510" y="1135075"/>
                </a:cubicBezTo>
                <a:cubicBezTo>
                  <a:pt x="2556510" y="1143610"/>
                  <a:pt x="2559710" y="1150468"/>
                  <a:pt x="2566111" y="1155649"/>
                </a:cubicBezTo>
                <a:cubicBezTo>
                  <a:pt x="2572512" y="1160831"/>
                  <a:pt x="2579979" y="1163422"/>
                  <a:pt x="2588514" y="1163422"/>
                </a:cubicBezTo>
                <a:lnTo>
                  <a:pt x="2649778" y="1163422"/>
                </a:lnTo>
                <a:cubicBezTo>
                  <a:pt x="2658313" y="1163422"/>
                  <a:pt x="2665780" y="1160831"/>
                  <a:pt x="2672181" y="1155649"/>
                </a:cubicBezTo>
                <a:cubicBezTo>
                  <a:pt x="2678582" y="1150468"/>
                  <a:pt x="2681782" y="1143610"/>
                  <a:pt x="2681782" y="1135075"/>
                </a:cubicBezTo>
                <a:cubicBezTo>
                  <a:pt x="2681782" y="1126541"/>
                  <a:pt x="2685171" y="1119531"/>
                  <a:pt x="2691948" y="1114044"/>
                </a:cubicBezTo>
                <a:cubicBezTo>
                  <a:pt x="2698725" y="1108558"/>
                  <a:pt x="2706428" y="1105815"/>
                  <a:pt x="2715058" y="1105815"/>
                </a:cubicBezTo>
                <a:lnTo>
                  <a:pt x="2734475" y="1105815"/>
                </a:lnTo>
                <a:cubicBezTo>
                  <a:pt x="2743714" y="1105815"/>
                  <a:pt x="2751415" y="1108558"/>
                  <a:pt x="2757578" y="1114044"/>
                </a:cubicBezTo>
                <a:cubicBezTo>
                  <a:pt x="2763740" y="1119531"/>
                  <a:pt x="2766822" y="1126541"/>
                  <a:pt x="2766822" y="1135075"/>
                </a:cubicBezTo>
                <a:cubicBezTo>
                  <a:pt x="2766822" y="1143610"/>
                  <a:pt x="2768453" y="1150468"/>
                  <a:pt x="2771715" y="1155649"/>
                </a:cubicBezTo>
                <a:cubicBezTo>
                  <a:pt x="2774977" y="1160831"/>
                  <a:pt x="2778980" y="1163422"/>
                  <a:pt x="2783724" y="1163422"/>
                </a:cubicBezTo>
                <a:cubicBezTo>
                  <a:pt x="2788467" y="1163422"/>
                  <a:pt x="2792323" y="1166470"/>
                  <a:pt x="2795289" y="1172566"/>
                </a:cubicBezTo>
                <a:cubicBezTo>
                  <a:pt x="2798257" y="1178662"/>
                  <a:pt x="2799740" y="1185977"/>
                  <a:pt x="2799740" y="1194511"/>
                </a:cubicBezTo>
                <a:lnTo>
                  <a:pt x="2799740" y="1216457"/>
                </a:lnTo>
                <a:cubicBezTo>
                  <a:pt x="2799740" y="1225601"/>
                  <a:pt x="2798257" y="1233221"/>
                  <a:pt x="2795289" y="1239317"/>
                </a:cubicBezTo>
                <a:cubicBezTo>
                  <a:pt x="2792323" y="1245413"/>
                  <a:pt x="2788467" y="1248461"/>
                  <a:pt x="2783724" y="1248461"/>
                </a:cubicBezTo>
                <a:cubicBezTo>
                  <a:pt x="2778980" y="1248461"/>
                  <a:pt x="2774977" y="1251052"/>
                  <a:pt x="2771715" y="1256233"/>
                </a:cubicBezTo>
                <a:cubicBezTo>
                  <a:pt x="2768453" y="1261415"/>
                  <a:pt x="2766822" y="1267359"/>
                  <a:pt x="2766822" y="1274064"/>
                </a:cubicBezTo>
                <a:cubicBezTo>
                  <a:pt x="2766822" y="1281379"/>
                  <a:pt x="2763740" y="1287780"/>
                  <a:pt x="2757578" y="1293267"/>
                </a:cubicBezTo>
                <a:cubicBezTo>
                  <a:pt x="2751415" y="1298753"/>
                  <a:pt x="2743714" y="1301496"/>
                  <a:pt x="2734475" y="1301496"/>
                </a:cubicBezTo>
                <a:lnTo>
                  <a:pt x="2715058" y="1301496"/>
                </a:lnTo>
                <a:cubicBezTo>
                  <a:pt x="2706428" y="1301496"/>
                  <a:pt x="2698725" y="1298753"/>
                  <a:pt x="2691948" y="1293267"/>
                </a:cubicBezTo>
                <a:cubicBezTo>
                  <a:pt x="2685171" y="1287780"/>
                  <a:pt x="2681782" y="1281379"/>
                  <a:pt x="2681782" y="1274064"/>
                </a:cubicBezTo>
                <a:cubicBezTo>
                  <a:pt x="2681782" y="1267359"/>
                  <a:pt x="2678582" y="1261415"/>
                  <a:pt x="2672181" y="1256233"/>
                </a:cubicBezTo>
                <a:cubicBezTo>
                  <a:pt x="2665780" y="1251052"/>
                  <a:pt x="2658313" y="1248461"/>
                  <a:pt x="2649778" y="1248461"/>
                </a:cubicBezTo>
                <a:lnTo>
                  <a:pt x="2588514" y="1248461"/>
                </a:lnTo>
                <a:cubicBezTo>
                  <a:pt x="2579979" y="1248461"/>
                  <a:pt x="2572512" y="1251052"/>
                  <a:pt x="2566111" y="1256233"/>
                </a:cubicBezTo>
                <a:cubicBezTo>
                  <a:pt x="2559710" y="1261415"/>
                  <a:pt x="2556510" y="1267359"/>
                  <a:pt x="2556510" y="1274064"/>
                </a:cubicBezTo>
                <a:cubicBezTo>
                  <a:pt x="2556510" y="1281379"/>
                  <a:pt x="2553309" y="1287780"/>
                  <a:pt x="2546908" y="1293267"/>
                </a:cubicBezTo>
                <a:cubicBezTo>
                  <a:pt x="2540507" y="1298753"/>
                  <a:pt x="2532735" y="1301496"/>
                  <a:pt x="2523591" y="1301496"/>
                </a:cubicBezTo>
                <a:lnTo>
                  <a:pt x="2504389" y="1301496"/>
                </a:lnTo>
                <a:cubicBezTo>
                  <a:pt x="2495245" y="1301496"/>
                  <a:pt x="2487472" y="1298753"/>
                  <a:pt x="2481072" y="1293267"/>
                </a:cubicBezTo>
                <a:cubicBezTo>
                  <a:pt x="2474671" y="1287780"/>
                  <a:pt x="2471470" y="1281379"/>
                  <a:pt x="2471470" y="1274064"/>
                </a:cubicBezTo>
                <a:cubicBezTo>
                  <a:pt x="2471470" y="1267359"/>
                  <a:pt x="2469794" y="1261415"/>
                  <a:pt x="2466441" y="1256233"/>
                </a:cubicBezTo>
                <a:cubicBezTo>
                  <a:pt x="2463089" y="1251052"/>
                  <a:pt x="2458974" y="1248461"/>
                  <a:pt x="2454097" y="1248461"/>
                </a:cubicBezTo>
                <a:cubicBezTo>
                  <a:pt x="2449830" y="1248461"/>
                  <a:pt x="2446172" y="1245413"/>
                  <a:pt x="2443124" y="1239317"/>
                </a:cubicBezTo>
                <a:cubicBezTo>
                  <a:pt x="2440076" y="1233221"/>
                  <a:pt x="2438552" y="1225601"/>
                  <a:pt x="2438552" y="1216457"/>
                </a:cubicBezTo>
                <a:lnTo>
                  <a:pt x="2438552" y="1194511"/>
                </a:lnTo>
                <a:cubicBezTo>
                  <a:pt x="2438552" y="1185977"/>
                  <a:pt x="2440076" y="1178662"/>
                  <a:pt x="2443124" y="1172566"/>
                </a:cubicBezTo>
                <a:cubicBezTo>
                  <a:pt x="2446172" y="1166470"/>
                  <a:pt x="2449830" y="1163422"/>
                  <a:pt x="2454097" y="1163422"/>
                </a:cubicBezTo>
                <a:cubicBezTo>
                  <a:pt x="2458974" y="1163422"/>
                  <a:pt x="2463089" y="1160831"/>
                  <a:pt x="2466441" y="1155649"/>
                </a:cubicBezTo>
                <a:cubicBezTo>
                  <a:pt x="2469794" y="1150468"/>
                  <a:pt x="2471470" y="1143610"/>
                  <a:pt x="2471470" y="1135075"/>
                </a:cubicBezTo>
                <a:cubicBezTo>
                  <a:pt x="2471470" y="1126541"/>
                  <a:pt x="2474671" y="1119531"/>
                  <a:pt x="2481072" y="1114044"/>
                </a:cubicBezTo>
                <a:cubicBezTo>
                  <a:pt x="2487472" y="1108558"/>
                  <a:pt x="2495245" y="1105815"/>
                  <a:pt x="2504389" y="1105815"/>
                </a:cubicBezTo>
                <a:close/>
                <a:moveTo>
                  <a:pt x="2336482" y="1105815"/>
                </a:moveTo>
                <a:lnTo>
                  <a:pt x="2355899" y="1105815"/>
                </a:lnTo>
                <a:cubicBezTo>
                  <a:pt x="2365757" y="1105815"/>
                  <a:pt x="2373768" y="1108558"/>
                  <a:pt x="2379930" y="1114044"/>
                </a:cubicBezTo>
                <a:cubicBezTo>
                  <a:pt x="2386093" y="1119531"/>
                  <a:pt x="2389175" y="1126541"/>
                  <a:pt x="2389175" y="1135075"/>
                </a:cubicBezTo>
                <a:cubicBezTo>
                  <a:pt x="2389175" y="1143610"/>
                  <a:pt x="2390201" y="1150620"/>
                  <a:pt x="2392253" y="1156107"/>
                </a:cubicBezTo>
                <a:cubicBezTo>
                  <a:pt x="2394306" y="1161593"/>
                  <a:pt x="2396794" y="1164336"/>
                  <a:pt x="2399719" y="1164336"/>
                </a:cubicBezTo>
                <a:cubicBezTo>
                  <a:pt x="2403243" y="1164336"/>
                  <a:pt x="2406176" y="1167384"/>
                  <a:pt x="2408520" y="1173480"/>
                </a:cubicBezTo>
                <a:cubicBezTo>
                  <a:pt x="2410863" y="1179576"/>
                  <a:pt x="2412035" y="1186891"/>
                  <a:pt x="2412035" y="1195426"/>
                </a:cubicBezTo>
                <a:lnTo>
                  <a:pt x="2412035" y="1225601"/>
                </a:lnTo>
                <a:cubicBezTo>
                  <a:pt x="2412035" y="1234745"/>
                  <a:pt x="2410863" y="1242365"/>
                  <a:pt x="2408520" y="1248461"/>
                </a:cubicBezTo>
                <a:cubicBezTo>
                  <a:pt x="2406176" y="1254557"/>
                  <a:pt x="2403243" y="1257605"/>
                  <a:pt x="2399719" y="1257605"/>
                </a:cubicBezTo>
                <a:cubicBezTo>
                  <a:pt x="2396794" y="1257605"/>
                  <a:pt x="2394306" y="1260653"/>
                  <a:pt x="2392253" y="1266749"/>
                </a:cubicBezTo>
                <a:cubicBezTo>
                  <a:pt x="2390201" y="1272845"/>
                  <a:pt x="2389175" y="1280160"/>
                  <a:pt x="2389175" y="1288695"/>
                </a:cubicBezTo>
                <a:lnTo>
                  <a:pt x="2389175" y="1296924"/>
                </a:lnTo>
                <a:cubicBezTo>
                  <a:pt x="2389175" y="1305459"/>
                  <a:pt x="2390201" y="1312926"/>
                  <a:pt x="2392253" y="1319327"/>
                </a:cubicBezTo>
                <a:cubicBezTo>
                  <a:pt x="2394306" y="1325728"/>
                  <a:pt x="2396794" y="1328928"/>
                  <a:pt x="2399719" y="1328928"/>
                </a:cubicBezTo>
                <a:cubicBezTo>
                  <a:pt x="2403243" y="1328928"/>
                  <a:pt x="2406176" y="1332129"/>
                  <a:pt x="2408520" y="1338529"/>
                </a:cubicBezTo>
                <a:cubicBezTo>
                  <a:pt x="2410863" y="1344930"/>
                  <a:pt x="2412035" y="1352398"/>
                  <a:pt x="2412035" y="1360932"/>
                </a:cubicBezTo>
                <a:lnTo>
                  <a:pt x="2412035" y="1389279"/>
                </a:lnTo>
                <a:cubicBezTo>
                  <a:pt x="2412035" y="1397813"/>
                  <a:pt x="2410863" y="1405433"/>
                  <a:pt x="2408520" y="1412139"/>
                </a:cubicBezTo>
                <a:cubicBezTo>
                  <a:pt x="2406176" y="1418844"/>
                  <a:pt x="2403243" y="1422197"/>
                  <a:pt x="2399719" y="1422197"/>
                </a:cubicBezTo>
                <a:cubicBezTo>
                  <a:pt x="2396794" y="1422197"/>
                  <a:pt x="2394306" y="1425397"/>
                  <a:pt x="2392253" y="1431798"/>
                </a:cubicBezTo>
                <a:cubicBezTo>
                  <a:pt x="2390201" y="1438199"/>
                  <a:pt x="2389175" y="1445667"/>
                  <a:pt x="2389175" y="1454201"/>
                </a:cubicBezTo>
                <a:lnTo>
                  <a:pt x="2389175" y="1912315"/>
                </a:lnTo>
                <a:cubicBezTo>
                  <a:pt x="2389175" y="1920850"/>
                  <a:pt x="2386093" y="1928317"/>
                  <a:pt x="2379930" y="1934718"/>
                </a:cubicBezTo>
                <a:cubicBezTo>
                  <a:pt x="2373768" y="1941119"/>
                  <a:pt x="2365757" y="1944319"/>
                  <a:pt x="2355899" y="1944319"/>
                </a:cubicBezTo>
                <a:lnTo>
                  <a:pt x="2336482" y="1944319"/>
                </a:lnTo>
                <a:cubicBezTo>
                  <a:pt x="2327862" y="1944319"/>
                  <a:pt x="2320316" y="1941119"/>
                  <a:pt x="2313844" y="1934718"/>
                </a:cubicBezTo>
                <a:cubicBezTo>
                  <a:pt x="2307371" y="1928317"/>
                  <a:pt x="2304135" y="1920850"/>
                  <a:pt x="2304135" y="1912315"/>
                </a:cubicBezTo>
                <a:lnTo>
                  <a:pt x="2304135" y="1454201"/>
                </a:lnTo>
                <a:cubicBezTo>
                  <a:pt x="2304135" y="1445667"/>
                  <a:pt x="2302459" y="1438199"/>
                  <a:pt x="2299106" y="1431798"/>
                </a:cubicBezTo>
                <a:cubicBezTo>
                  <a:pt x="2295754" y="1425397"/>
                  <a:pt x="2291639" y="1422197"/>
                  <a:pt x="2286762" y="1422197"/>
                </a:cubicBezTo>
                <a:cubicBezTo>
                  <a:pt x="2281885" y="1422197"/>
                  <a:pt x="2278075" y="1425397"/>
                  <a:pt x="2275332" y="1431798"/>
                </a:cubicBezTo>
                <a:cubicBezTo>
                  <a:pt x="2272588" y="1438199"/>
                  <a:pt x="2271217" y="1445667"/>
                  <a:pt x="2271217" y="1454201"/>
                </a:cubicBezTo>
                <a:lnTo>
                  <a:pt x="2271217" y="1913230"/>
                </a:lnTo>
                <a:cubicBezTo>
                  <a:pt x="2271217" y="1921764"/>
                  <a:pt x="2268169" y="1929232"/>
                  <a:pt x="2262073" y="1935633"/>
                </a:cubicBezTo>
                <a:cubicBezTo>
                  <a:pt x="2255977" y="1942033"/>
                  <a:pt x="2248357" y="1945234"/>
                  <a:pt x="2239213" y="1945234"/>
                </a:cubicBezTo>
                <a:lnTo>
                  <a:pt x="2226411" y="1945234"/>
                </a:lnTo>
                <a:cubicBezTo>
                  <a:pt x="2217877" y="1945234"/>
                  <a:pt x="2210409" y="1942033"/>
                  <a:pt x="2204008" y="1935633"/>
                </a:cubicBezTo>
                <a:cubicBezTo>
                  <a:pt x="2197608" y="1929232"/>
                  <a:pt x="2194407" y="1921764"/>
                  <a:pt x="2194407" y="1913230"/>
                </a:cubicBezTo>
                <a:lnTo>
                  <a:pt x="2194407" y="1360932"/>
                </a:lnTo>
                <a:cubicBezTo>
                  <a:pt x="2194407" y="1352398"/>
                  <a:pt x="2197608" y="1344930"/>
                  <a:pt x="2204008" y="1338529"/>
                </a:cubicBezTo>
                <a:cubicBezTo>
                  <a:pt x="2210409" y="1332129"/>
                  <a:pt x="2217877" y="1328928"/>
                  <a:pt x="2226411" y="1328928"/>
                </a:cubicBezTo>
                <a:lnTo>
                  <a:pt x="2272131" y="1328928"/>
                </a:lnTo>
                <a:cubicBezTo>
                  <a:pt x="2280666" y="1328928"/>
                  <a:pt x="2288133" y="1325728"/>
                  <a:pt x="2294534" y="1319327"/>
                </a:cubicBezTo>
                <a:cubicBezTo>
                  <a:pt x="2300935" y="1312926"/>
                  <a:pt x="2304135" y="1305459"/>
                  <a:pt x="2304135" y="1296924"/>
                </a:cubicBezTo>
                <a:lnTo>
                  <a:pt x="2304135" y="1288695"/>
                </a:lnTo>
                <a:cubicBezTo>
                  <a:pt x="2304135" y="1280160"/>
                  <a:pt x="2300935" y="1272845"/>
                  <a:pt x="2294534" y="1266749"/>
                </a:cubicBezTo>
                <a:cubicBezTo>
                  <a:pt x="2288133" y="1260653"/>
                  <a:pt x="2280666" y="1257605"/>
                  <a:pt x="2272131" y="1257605"/>
                </a:cubicBezTo>
                <a:lnTo>
                  <a:pt x="2221839" y="1257605"/>
                </a:lnTo>
                <a:cubicBezTo>
                  <a:pt x="2213305" y="1257605"/>
                  <a:pt x="2205990" y="1254557"/>
                  <a:pt x="2199894" y="1248461"/>
                </a:cubicBezTo>
                <a:cubicBezTo>
                  <a:pt x="2193798" y="1242365"/>
                  <a:pt x="2190750" y="1234745"/>
                  <a:pt x="2190750" y="1225601"/>
                </a:cubicBezTo>
                <a:lnTo>
                  <a:pt x="2190750" y="1195426"/>
                </a:lnTo>
                <a:cubicBezTo>
                  <a:pt x="2190750" y="1186891"/>
                  <a:pt x="2193798" y="1179576"/>
                  <a:pt x="2199894" y="1173480"/>
                </a:cubicBezTo>
                <a:cubicBezTo>
                  <a:pt x="2205990" y="1167384"/>
                  <a:pt x="2213305" y="1164336"/>
                  <a:pt x="2221839" y="1164336"/>
                </a:cubicBezTo>
                <a:lnTo>
                  <a:pt x="2272131" y="1164336"/>
                </a:lnTo>
                <a:cubicBezTo>
                  <a:pt x="2280666" y="1164336"/>
                  <a:pt x="2288133" y="1161593"/>
                  <a:pt x="2294534" y="1156107"/>
                </a:cubicBezTo>
                <a:cubicBezTo>
                  <a:pt x="2300935" y="1150620"/>
                  <a:pt x="2304135" y="1143610"/>
                  <a:pt x="2304135" y="1135075"/>
                </a:cubicBezTo>
                <a:cubicBezTo>
                  <a:pt x="2304135" y="1126541"/>
                  <a:pt x="2307371" y="1119531"/>
                  <a:pt x="2313844" y="1114044"/>
                </a:cubicBezTo>
                <a:cubicBezTo>
                  <a:pt x="2320316" y="1108558"/>
                  <a:pt x="2327862" y="1105815"/>
                  <a:pt x="2336482" y="1105815"/>
                </a:cubicBezTo>
                <a:close/>
                <a:moveTo>
                  <a:pt x="1888922" y="1105815"/>
                </a:moveTo>
                <a:lnTo>
                  <a:pt x="1901723" y="1105815"/>
                </a:lnTo>
                <a:cubicBezTo>
                  <a:pt x="1910258" y="1105815"/>
                  <a:pt x="1917573" y="1108891"/>
                  <a:pt x="1923669" y="1115044"/>
                </a:cubicBezTo>
                <a:cubicBezTo>
                  <a:pt x="1929765" y="1121198"/>
                  <a:pt x="1932813" y="1128584"/>
                  <a:pt x="1932813" y="1137204"/>
                </a:cubicBezTo>
                <a:lnTo>
                  <a:pt x="1932813" y="1169523"/>
                </a:lnTo>
                <a:cubicBezTo>
                  <a:pt x="1932813" y="1178143"/>
                  <a:pt x="1935251" y="1185529"/>
                  <a:pt x="1940128" y="1191682"/>
                </a:cubicBezTo>
                <a:cubicBezTo>
                  <a:pt x="1945005" y="1197836"/>
                  <a:pt x="1950796" y="1200912"/>
                  <a:pt x="1957502" y="1200912"/>
                </a:cubicBezTo>
                <a:lnTo>
                  <a:pt x="2052599" y="1200912"/>
                </a:lnTo>
                <a:cubicBezTo>
                  <a:pt x="2057476" y="1200912"/>
                  <a:pt x="2061133" y="1204108"/>
                  <a:pt x="2063572" y="1210499"/>
                </a:cubicBezTo>
                <a:cubicBezTo>
                  <a:pt x="2066010" y="1216890"/>
                  <a:pt x="2067229" y="1224348"/>
                  <a:pt x="2067229" y="1232873"/>
                </a:cubicBezTo>
                <a:lnTo>
                  <a:pt x="2067229" y="1845693"/>
                </a:lnTo>
                <a:cubicBezTo>
                  <a:pt x="2067229" y="1854208"/>
                  <a:pt x="2065096" y="1863795"/>
                  <a:pt x="2060829" y="1874454"/>
                </a:cubicBezTo>
                <a:cubicBezTo>
                  <a:pt x="2056561" y="1885112"/>
                  <a:pt x="2051380" y="1893180"/>
                  <a:pt x="2045284" y="1898657"/>
                </a:cubicBezTo>
                <a:lnTo>
                  <a:pt x="2023338" y="1922402"/>
                </a:lnTo>
                <a:cubicBezTo>
                  <a:pt x="2016633" y="1929098"/>
                  <a:pt x="2007946" y="1934578"/>
                  <a:pt x="1997278" y="1938840"/>
                </a:cubicBezTo>
                <a:cubicBezTo>
                  <a:pt x="1986610" y="1943103"/>
                  <a:pt x="1977009" y="1945234"/>
                  <a:pt x="1968474" y="1945234"/>
                </a:cubicBezTo>
                <a:lnTo>
                  <a:pt x="1752676" y="1945234"/>
                </a:lnTo>
                <a:cubicBezTo>
                  <a:pt x="1744142" y="1945234"/>
                  <a:pt x="1736674" y="1942038"/>
                  <a:pt x="1730273" y="1935647"/>
                </a:cubicBezTo>
                <a:cubicBezTo>
                  <a:pt x="1723872" y="1929256"/>
                  <a:pt x="1720672" y="1921797"/>
                  <a:pt x="1720672" y="1913273"/>
                </a:cubicBezTo>
                <a:lnTo>
                  <a:pt x="1720672" y="1232873"/>
                </a:lnTo>
                <a:cubicBezTo>
                  <a:pt x="1720672" y="1224348"/>
                  <a:pt x="1721586" y="1216890"/>
                  <a:pt x="1723415" y="1210499"/>
                </a:cubicBezTo>
                <a:cubicBezTo>
                  <a:pt x="1725244" y="1204108"/>
                  <a:pt x="1727378" y="1200912"/>
                  <a:pt x="1729816" y="1200912"/>
                </a:cubicBezTo>
                <a:lnTo>
                  <a:pt x="1830400" y="1200912"/>
                </a:lnTo>
                <a:cubicBezTo>
                  <a:pt x="1837715" y="1200912"/>
                  <a:pt x="1843811" y="1197836"/>
                  <a:pt x="1848688" y="1191682"/>
                </a:cubicBezTo>
                <a:cubicBezTo>
                  <a:pt x="1853565" y="1185529"/>
                  <a:pt x="1856003" y="1178143"/>
                  <a:pt x="1856003" y="1169523"/>
                </a:cubicBezTo>
                <a:lnTo>
                  <a:pt x="1856003" y="1137204"/>
                </a:lnTo>
                <a:cubicBezTo>
                  <a:pt x="1856003" y="1128584"/>
                  <a:pt x="1859204" y="1121198"/>
                  <a:pt x="1865604" y="1115044"/>
                </a:cubicBezTo>
                <a:cubicBezTo>
                  <a:pt x="1872005" y="1108891"/>
                  <a:pt x="1879778" y="1105815"/>
                  <a:pt x="1888922" y="1105815"/>
                </a:cubicBezTo>
                <a:close/>
                <a:moveTo>
                  <a:pt x="1514932" y="1105815"/>
                </a:moveTo>
                <a:lnTo>
                  <a:pt x="1528648" y="1105815"/>
                </a:lnTo>
                <a:cubicBezTo>
                  <a:pt x="1536573" y="1105815"/>
                  <a:pt x="1543736" y="1107598"/>
                  <a:pt x="1550136" y="1111165"/>
                </a:cubicBezTo>
                <a:cubicBezTo>
                  <a:pt x="1556537" y="1114732"/>
                  <a:pt x="1559737" y="1119192"/>
                  <a:pt x="1559737" y="1124546"/>
                </a:cubicBezTo>
                <a:cubicBezTo>
                  <a:pt x="1559737" y="1129308"/>
                  <a:pt x="1562786" y="1133473"/>
                  <a:pt x="1568882" y="1137040"/>
                </a:cubicBezTo>
                <a:cubicBezTo>
                  <a:pt x="1574978" y="1140607"/>
                  <a:pt x="1582293" y="1142391"/>
                  <a:pt x="1590827" y="1142391"/>
                </a:cubicBezTo>
                <a:lnTo>
                  <a:pt x="1670380" y="1142391"/>
                </a:lnTo>
                <a:cubicBezTo>
                  <a:pt x="1679524" y="1142391"/>
                  <a:pt x="1687296" y="1145627"/>
                  <a:pt x="1693697" y="1152099"/>
                </a:cubicBezTo>
                <a:cubicBezTo>
                  <a:pt x="1700098" y="1158571"/>
                  <a:pt x="1703298" y="1166117"/>
                  <a:pt x="1703298" y="1174738"/>
                </a:cubicBezTo>
                <a:lnTo>
                  <a:pt x="1703298" y="1195083"/>
                </a:lnTo>
                <a:cubicBezTo>
                  <a:pt x="1703298" y="1204322"/>
                  <a:pt x="1700098" y="1212023"/>
                  <a:pt x="1693697" y="1218186"/>
                </a:cubicBezTo>
                <a:cubicBezTo>
                  <a:pt x="1687296" y="1224348"/>
                  <a:pt x="1679524" y="1227430"/>
                  <a:pt x="1670380" y="1227430"/>
                </a:cubicBezTo>
                <a:lnTo>
                  <a:pt x="1590827" y="1227430"/>
                </a:lnTo>
                <a:cubicBezTo>
                  <a:pt x="1582293" y="1227430"/>
                  <a:pt x="1574978" y="1230621"/>
                  <a:pt x="1568882" y="1237002"/>
                </a:cubicBezTo>
                <a:cubicBezTo>
                  <a:pt x="1562786" y="1243384"/>
                  <a:pt x="1559737" y="1251133"/>
                  <a:pt x="1559737" y="1260248"/>
                </a:cubicBezTo>
                <a:lnTo>
                  <a:pt x="1559737" y="1495449"/>
                </a:lnTo>
                <a:cubicBezTo>
                  <a:pt x="1559737" y="1504565"/>
                  <a:pt x="1561262" y="1512313"/>
                  <a:pt x="1564310" y="1518695"/>
                </a:cubicBezTo>
                <a:cubicBezTo>
                  <a:pt x="1567358" y="1525076"/>
                  <a:pt x="1571320" y="1528267"/>
                  <a:pt x="1576197" y="1528267"/>
                </a:cubicBezTo>
                <a:cubicBezTo>
                  <a:pt x="1581074" y="1528267"/>
                  <a:pt x="1585188" y="1525079"/>
                  <a:pt x="1588541" y="1518702"/>
                </a:cubicBezTo>
                <a:cubicBezTo>
                  <a:pt x="1591894" y="1512325"/>
                  <a:pt x="1593570" y="1504584"/>
                  <a:pt x="1593570" y="1495478"/>
                </a:cubicBezTo>
                <a:lnTo>
                  <a:pt x="1593570" y="1319670"/>
                </a:lnTo>
                <a:cubicBezTo>
                  <a:pt x="1593570" y="1311164"/>
                  <a:pt x="1596654" y="1303723"/>
                  <a:pt x="1602822" y="1297346"/>
                </a:cubicBezTo>
                <a:cubicBezTo>
                  <a:pt x="1608989" y="1290969"/>
                  <a:pt x="1616702" y="1287780"/>
                  <a:pt x="1625960" y="1287780"/>
                </a:cubicBezTo>
                <a:lnTo>
                  <a:pt x="1637990" y="1287780"/>
                </a:lnTo>
                <a:cubicBezTo>
                  <a:pt x="1646629" y="1287780"/>
                  <a:pt x="1654188" y="1290969"/>
                  <a:pt x="1660664" y="1297346"/>
                </a:cubicBezTo>
                <a:cubicBezTo>
                  <a:pt x="1667142" y="1303723"/>
                  <a:pt x="1670380" y="1311164"/>
                  <a:pt x="1670380" y="1319670"/>
                </a:cubicBezTo>
                <a:lnTo>
                  <a:pt x="1670380" y="1495478"/>
                </a:lnTo>
                <a:cubicBezTo>
                  <a:pt x="1670380" y="1504584"/>
                  <a:pt x="1672056" y="1512325"/>
                  <a:pt x="1675409" y="1518702"/>
                </a:cubicBezTo>
                <a:cubicBezTo>
                  <a:pt x="1678762" y="1525079"/>
                  <a:pt x="1682877" y="1528267"/>
                  <a:pt x="1687754" y="1528267"/>
                </a:cubicBezTo>
                <a:cubicBezTo>
                  <a:pt x="1692631" y="1528267"/>
                  <a:pt x="1696593" y="1531349"/>
                  <a:pt x="1699641" y="1537511"/>
                </a:cubicBezTo>
                <a:cubicBezTo>
                  <a:pt x="1702689" y="1543674"/>
                  <a:pt x="1704213" y="1551375"/>
                  <a:pt x="1704213" y="1560614"/>
                </a:cubicBezTo>
                <a:lnTo>
                  <a:pt x="1704213" y="1581874"/>
                </a:lnTo>
                <a:cubicBezTo>
                  <a:pt x="1704213" y="1590504"/>
                  <a:pt x="1702689" y="1598052"/>
                  <a:pt x="1699641" y="1604520"/>
                </a:cubicBezTo>
                <a:cubicBezTo>
                  <a:pt x="1696593" y="1610987"/>
                  <a:pt x="1692631" y="1614221"/>
                  <a:pt x="1687754" y="1614221"/>
                </a:cubicBezTo>
                <a:cubicBezTo>
                  <a:pt x="1682877" y="1614221"/>
                  <a:pt x="1678762" y="1617421"/>
                  <a:pt x="1675409" y="1623822"/>
                </a:cubicBezTo>
                <a:cubicBezTo>
                  <a:pt x="1672056" y="1630223"/>
                  <a:pt x="1670380" y="1637691"/>
                  <a:pt x="1670380" y="1646225"/>
                </a:cubicBezTo>
                <a:lnTo>
                  <a:pt x="1670380" y="1683715"/>
                </a:lnTo>
                <a:cubicBezTo>
                  <a:pt x="1670380" y="1692859"/>
                  <a:pt x="1672056" y="1700479"/>
                  <a:pt x="1675409" y="1706575"/>
                </a:cubicBezTo>
                <a:cubicBezTo>
                  <a:pt x="1678762" y="1712671"/>
                  <a:pt x="1682877" y="1715719"/>
                  <a:pt x="1687754" y="1715719"/>
                </a:cubicBezTo>
                <a:cubicBezTo>
                  <a:pt x="1692631" y="1715719"/>
                  <a:pt x="1696593" y="1718920"/>
                  <a:pt x="1699641" y="1725321"/>
                </a:cubicBezTo>
                <a:cubicBezTo>
                  <a:pt x="1702689" y="1731721"/>
                  <a:pt x="1704213" y="1739494"/>
                  <a:pt x="1704213" y="1748638"/>
                </a:cubicBezTo>
                <a:lnTo>
                  <a:pt x="1704213" y="1768755"/>
                </a:lnTo>
                <a:cubicBezTo>
                  <a:pt x="1704213" y="1777289"/>
                  <a:pt x="1702689" y="1784757"/>
                  <a:pt x="1699641" y="1791157"/>
                </a:cubicBezTo>
                <a:cubicBezTo>
                  <a:pt x="1696593" y="1797558"/>
                  <a:pt x="1692631" y="1800759"/>
                  <a:pt x="1687754" y="1800759"/>
                </a:cubicBezTo>
                <a:cubicBezTo>
                  <a:pt x="1682877" y="1800759"/>
                  <a:pt x="1678762" y="1803807"/>
                  <a:pt x="1675409" y="1809903"/>
                </a:cubicBezTo>
                <a:cubicBezTo>
                  <a:pt x="1672056" y="1815999"/>
                  <a:pt x="1670380" y="1823314"/>
                  <a:pt x="1670380" y="1831848"/>
                </a:cubicBezTo>
                <a:lnTo>
                  <a:pt x="1670380" y="1913230"/>
                </a:lnTo>
                <a:cubicBezTo>
                  <a:pt x="1670380" y="1921764"/>
                  <a:pt x="1667142" y="1929232"/>
                  <a:pt x="1660664" y="1935633"/>
                </a:cubicBezTo>
                <a:cubicBezTo>
                  <a:pt x="1654188" y="1942033"/>
                  <a:pt x="1646629" y="1945234"/>
                  <a:pt x="1637990" y="1945234"/>
                </a:cubicBezTo>
                <a:lnTo>
                  <a:pt x="1625960" y="1945234"/>
                </a:lnTo>
                <a:cubicBezTo>
                  <a:pt x="1616702" y="1945234"/>
                  <a:pt x="1608989" y="1942033"/>
                  <a:pt x="1602822" y="1935633"/>
                </a:cubicBezTo>
                <a:cubicBezTo>
                  <a:pt x="1596654" y="1929232"/>
                  <a:pt x="1593570" y="1921764"/>
                  <a:pt x="1593570" y="1913230"/>
                </a:cubicBezTo>
                <a:lnTo>
                  <a:pt x="1593570" y="1831848"/>
                </a:lnTo>
                <a:cubicBezTo>
                  <a:pt x="1593570" y="1823314"/>
                  <a:pt x="1590370" y="1815999"/>
                  <a:pt x="1583969" y="1809903"/>
                </a:cubicBezTo>
                <a:cubicBezTo>
                  <a:pt x="1577568" y="1803807"/>
                  <a:pt x="1570101" y="1800759"/>
                  <a:pt x="1561566" y="1800759"/>
                </a:cubicBezTo>
                <a:lnTo>
                  <a:pt x="1488414" y="1800759"/>
                </a:lnTo>
                <a:cubicBezTo>
                  <a:pt x="1479880" y="1800759"/>
                  <a:pt x="1472565" y="1797558"/>
                  <a:pt x="1466469" y="1791157"/>
                </a:cubicBezTo>
                <a:cubicBezTo>
                  <a:pt x="1460373" y="1784757"/>
                  <a:pt x="1457325" y="1777289"/>
                  <a:pt x="1457325" y="1768755"/>
                </a:cubicBezTo>
                <a:lnTo>
                  <a:pt x="1457325" y="1748638"/>
                </a:lnTo>
                <a:cubicBezTo>
                  <a:pt x="1457325" y="1739494"/>
                  <a:pt x="1460373" y="1731721"/>
                  <a:pt x="1466469" y="1725321"/>
                </a:cubicBezTo>
                <a:cubicBezTo>
                  <a:pt x="1472565" y="1718920"/>
                  <a:pt x="1479880" y="1715719"/>
                  <a:pt x="1488414" y="1715719"/>
                </a:cubicBezTo>
                <a:lnTo>
                  <a:pt x="1561566" y="1715719"/>
                </a:lnTo>
                <a:cubicBezTo>
                  <a:pt x="1570101" y="1715719"/>
                  <a:pt x="1577568" y="1712671"/>
                  <a:pt x="1583969" y="1706575"/>
                </a:cubicBezTo>
                <a:cubicBezTo>
                  <a:pt x="1590370" y="1700479"/>
                  <a:pt x="1593570" y="1692859"/>
                  <a:pt x="1593570" y="1683715"/>
                </a:cubicBezTo>
                <a:lnTo>
                  <a:pt x="1593570" y="1646225"/>
                </a:lnTo>
                <a:cubicBezTo>
                  <a:pt x="1593570" y="1637691"/>
                  <a:pt x="1590979" y="1630223"/>
                  <a:pt x="1585798" y="1623822"/>
                </a:cubicBezTo>
                <a:cubicBezTo>
                  <a:pt x="1580616" y="1617421"/>
                  <a:pt x="1574673" y="1614221"/>
                  <a:pt x="1567967" y="1614221"/>
                </a:cubicBezTo>
                <a:cubicBezTo>
                  <a:pt x="1560652" y="1614221"/>
                  <a:pt x="1552727" y="1611783"/>
                  <a:pt x="1544193" y="1606906"/>
                </a:cubicBezTo>
                <a:cubicBezTo>
                  <a:pt x="1535658" y="1602029"/>
                  <a:pt x="1528039" y="1596238"/>
                  <a:pt x="1521333" y="1589532"/>
                </a:cubicBezTo>
                <a:lnTo>
                  <a:pt x="1503959" y="1571244"/>
                </a:lnTo>
                <a:cubicBezTo>
                  <a:pt x="1498473" y="1563929"/>
                  <a:pt x="1493596" y="1554785"/>
                  <a:pt x="1489329" y="1543812"/>
                </a:cubicBezTo>
                <a:cubicBezTo>
                  <a:pt x="1485062" y="1532839"/>
                  <a:pt x="1482928" y="1523086"/>
                  <a:pt x="1482928" y="1514551"/>
                </a:cubicBezTo>
                <a:lnTo>
                  <a:pt x="1482928" y="1260348"/>
                </a:lnTo>
                <a:cubicBezTo>
                  <a:pt x="1482928" y="1251204"/>
                  <a:pt x="1481709" y="1243432"/>
                  <a:pt x="1479270" y="1237031"/>
                </a:cubicBezTo>
                <a:cubicBezTo>
                  <a:pt x="1476832" y="1230630"/>
                  <a:pt x="1473479" y="1227430"/>
                  <a:pt x="1469212" y="1227430"/>
                </a:cubicBezTo>
                <a:cubicBezTo>
                  <a:pt x="1466164" y="1227430"/>
                  <a:pt x="1463421" y="1224348"/>
                  <a:pt x="1460982" y="1218186"/>
                </a:cubicBezTo>
                <a:cubicBezTo>
                  <a:pt x="1458544" y="1212023"/>
                  <a:pt x="1457325" y="1204322"/>
                  <a:pt x="1457325" y="1195083"/>
                </a:cubicBezTo>
                <a:lnTo>
                  <a:pt x="1457325" y="1174738"/>
                </a:lnTo>
                <a:cubicBezTo>
                  <a:pt x="1457325" y="1166117"/>
                  <a:pt x="1458544" y="1158571"/>
                  <a:pt x="1460982" y="1152099"/>
                </a:cubicBezTo>
                <a:cubicBezTo>
                  <a:pt x="1463421" y="1145627"/>
                  <a:pt x="1466164" y="1142391"/>
                  <a:pt x="1469212" y="1142391"/>
                </a:cubicBezTo>
                <a:cubicBezTo>
                  <a:pt x="1473479" y="1142391"/>
                  <a:pt x="1476832" y="1140607"/>
                  <a:pt x="1479270" y="1137040"/>
                </a:cubicBezTo>
                <a:cubicBezTo>
                  <a:pt x="1481709" y="1133473"/>
                  <a:pt x="1482928" y="1129308"/>
                  <a:pt x="1482928" y="1124546"/>
                </a:cubicBezTo>
                <a:cubicBezTo>
                  <a:pt x="1482928" y="1119192"/>
                  <a:pt x="1486128" y="1114732"/>
                  <a:pt x="1492529" y="1111165"/>
                </a:cubicBezTo>
                <a:cubicBezTo>
                  <a:pt x="1498930" y="1107598"/>
                  <a:pt x="1506398" y="1105815"/>
                  <a:pt x="1514932" y="1105815"/>
                </a:cubicBezTo>
                <a:close/>
                <a:moveTo>
                  <a:pt x="754990" y="1105815"/>
                </a:moveTo>
                <a:lnTo>
                  <a:pt x="776935" y="1105815"/>
                </a:lnTo>
                <a:cubicBezTo>
                  <a:pt x="786079" y="1105815"/>
                  <a:pt x="793699" y="1107753"/>
                  <a:pt x="799795" y="1111630"/>
                </a:cubicBezTo>
                <a:cubicBezTo>
                  <a:pt x="805891" y="1115506"/>
                  <a:pt x="808939" y="1120426"/>
                  <a:pt x="808939" y="1126389"/>
                </a:cubicBezTo>
                <a:cubicBezTo>
                  <a:pt x="808939" y="1131751"/>
                  <a:pt x="811987" y="1136521"/>
                  <a:pt x="818083" y="1140698"/>
                </a:cubicBezTo>
                <a:cubicBezTo>
                  <a:pt x="824179" y="1144874"/>
                  <a:pt x="831799" y="1146963"/>
                  <a:pt x="840943" y="1146963"/>
                </a:cubicBezTo>
                <a:lnTo>
                  <a:pt x="1300886" y="1146963"/>
                </a:lnTo>
                <a:cubicBezTo>
                  <a:pt x="1310030" y="1146963"/>
                  <a:pt x="1317650" y="1150013"/>
                  <a:pt x="1323746" y="1156114"/>
                </a:cubicBezTo>
                <a:cubicBezTo>
                  <a:pt x="1329842" y="1162214"/>
                  <a:pt x="1332890" y="1169537"/>
                  <a:pt x="1332890" y="1178081"/>
                </a:cubicBezTo>
                <a:lnTo>
                  <a:pt x="1332890" y="1845450"/>
                </a:lnTo>
                <a:cubicBezTo>
                  <a:pt x="1332890" y="1853994"/>
                  <a:pt x="1330757" y="1863607"/>
                  <a:pt x="1326489" y="1874289"/>
                </a:cubicBezTo>
                <a:cubicBezTo>
                  <a:pt x="1322222" y="1884972"/>
                  <a:pt x="1316736" y="1893056"/>
                  <a:pt x="1310030" y="1898542"/>
                </a:cubicBezTo>
                <a:lnTo>
                  <a:pt x="1288085" y="1922345"/>
                </a:lnTo>
                <a:cubicBezTo>
                  <a:pt x="1281379" y="1929060"/>
                  <a:pt x="1272845" y="1934554"/>
                  <a:pt x="1262481" y="1938826"/>
                </a:cubicBezTo>
                <a:cubicBezTo>
                  <a:pt x="1252118" y="1943098"/>
                  <a:pt x="1242365" y="1945234"/>
                  <a:pt x="1233220" y="1945234"/>
                </a:cubicBezTo>
                <a:lnTo>
                  <a:pt x="1193901" y="1945234"/>
                </a:lnTo>
                <a:cubicBezTo>
                  <a:pt x="1185367" y="1945234"/>
                  <a:pt x="1178052" y="1942033"/>
                  <a:pt x="1171956" y="1935633"/>
                </a:cubicBezTo>
                <a:cubicBezTo>
                  <a:pt x="1165860" y="1929232"/>
                  <a:pt x="1162812" y="1921764"/>
                  <a:pt x="1162812" y="1913230"/>
                </a:cubicBezTo>
                <a:lnTo>
                  <a:pt x="1162812" y="1892199"/>
                </a:lnTo>
                <a:cubicBezTo>
                  <a:pt x="1162812" y="1883055"/>
                  <a:pt x="1165860" y="1875435"/>
                  <a:pt x="1171956" y="1869339"/>
                </a:cubicBezTo>
                <a:cubicBezTo>
                  <a:pt x="1178052" y="1863243"/>
                  <a:pt x="1185367" y="1860195"/>
                  <a:pt x="1193901" y="1860195"/>
                </a:cubicBezTo>
                <a:lnTo>
                  <a:pt x="1215847" y="1860195"/>
                </a:lnTo>
                <a:cubicBezTo>
                  <a:pt x="1224991" y="1860195"/>
                  <a:pt x="1232611" y="1857147"/>
                  <a:pt x="1238707" y="1851051"/>
                </a:cubicBezTo>
                <a:cubicBezTo>
                  <a:pt x="1244803" y="1844955"/>
                  <a:pt x="1247851" y="1837335"/>
                  <a:pt x="1247851" y="1828191"/>
                </a:cubicBezTo>
                <a:lnTo>
                  <a:pt x="1247851" y="1264006"/>
                </a:lnTo>
                <a:cubicBezTo>
                  <a:pt x="1247851" y="1254862"/>
                  <a:pt x="1244803" y="1247242"/>
                  <a:pt x="1238707" y="1241146"/>
                </a:cubicBezTo>
                <a:cubicBezTo>
                  <a:pt x="1232611" y="1235050"/>
                  <a:pt x="1224991" y="1232002"/>
                  <a:pt x="1215847" y="1232002"/>
                </a:cubicBezTo>
                <a:lnTo>
                  <a:pt x="823570" y="1232002"/>
                </a:lnTo>
                <a:cubicBezTo>
                  <a:pt x="815035" y="1232002"/>
                  <a:pt x="805434" y="1229868"/>
                  <a:pt x="794766" y="1225601"/>
                </a:cubicBezTo>
                <a:cubicBezTo>
                  <a:pt x="784098" y="1221334"/>
                  <a:pt x="775716" y="1216152"/>
                  <a:pt x="769620" y="1210056"/>
                </a:cubicBezTo>
                <a:lnTo>
                  <a:pt x="745846" y="1186282"/>
                </a:lnTo>
                <a:cubicBezTo>
                  <a:pt x="739749" y="1180186"/>
                  <a:pt x="734568" y="1172261"/>
                  <a:pt x="730301" y="1162507"/>
                </a:cubicBezTo>
                <a:cubicBezTo>
                  <a:pt x="726034" y="1152754"/>
                  <a:pt x="723900" y="1143610"/>
                  <a:pt x="723900" y="1135075"/>
                </a:cubicBezTo>
                <a:cubicBezTo>
                  <a:pt x="723900" y="1126541"/>
                  <a:pt x="726948" y="1119531"/>
                  <a:pt x="733044" y="1114044"/>
                </a:cubicBezTo>
                <a:cubicBezTo>
                  <a:pt x="739140" y="1108558"/>
                  <a:pt x="746455" y="1105815"/>
                  <a:pt x="754990" y="1105815"/>
                </a:cubicBezTo>
                <a:close/>
                <a:moveTo>
                  <a:pt x="514235" y="1105815"/>
                </a:moveTo>
                <a:lnTo>
                  <a:pt x="533652" y="1105815"/>
                </a:lnTo>
                <a:cubicBezTo>
                  <a:pt x="542891" y="1105815"/>
                  <a:pt x="550747" y="1108863"/>
                  <a:pt x="557219" y="1114959"/>
                </a:cubicBezTo>
                <a:cubicBezTo>
                  <a:pt x="563692" y="1121055"/>
                  <a:pt x="566928" y="1128370"/>
                  <a:pt x="566928" y="1136904"/>
                </a:cubicBezTo>
                <a:lnTo>
                  <a:pt x="566928" y="1142391"/>
                </a:lnTo>
                <a:cubicBezTo>
                  <a:pt x="566928" y="1150925"/>
                  <a:pt x="569061" y="1158240"/>
                  <a:pt x="573329" y="1164336"/>
                </a:cubicBezTo>
                <a:cubicBezTo>
                  <a:pt x="577596" y="1170432"/>
                  <a:pt x="583082" y="1173480"/>
                  <a:pt x="589788" y="1173480"/>
                </a:cubicBezTo>
                <a:cubicBezTo>
                  <a:pt x="595274" y="1173480"/>
                  <a:pt x="600151" y="1176528"/>
                  <a:pt x="604418" y="1182624"/>
                </a:cubicBezTo>
                <a:cubicBezTo>
                  <a:pt x="608685" y="1188720"/>
                  <a:pt x="610819" y="1196035"/>
                  <a:pt x="610819" y="1204570"/>
                </a:cubicBezTo>
                <a:lnTo>
                  <a:pt x="610819" y="1226515"/>
                </a:lnTo>
                <a:cubicBezTo>
                  <a:pt x="610819" y="1235659"/>
                  <a:pt x="608685" y="1243279"/>
                  <a:pt x="604418" y="1249375"/>
                </a:cubicBezTo>
                <a:cubicBezTo>
                  <a:pt x="600151" y="1255471"/>
                  <a:pt x="595274" y="1258519"/>
                  <a:pt x="589788" y="1258519"/>
                </a:cubicBezTo>
                <a:cubicBezTo>
                  <a:pt x="583082" y="1258519"/>
                  <a:pt x="577596" y="1261567"/>
                  <a:pt x="573329" y="1267663"/>
                </a:cubicBezTo>
                <a:cubicBezTo>
                  <a:pt x="569061" y="1273759"/>
                  <a:pt x="566928" y="1281684"/>
                  <a:pt x="566928" y="1291438"/>
                </a:cubicBezTo>
                <a:lnTo>
                  <a:pt x="566928" y="1846479"/>
                </a:lnTo>
                <a:cubicBezTo>
                  <a:pt x="566928" y="1855013"/>
                  <a:pt x="564770" y="1864614"/>
                  <a:pt x="560456" y="1875282"/>
                </a:cubicBezTo>
                <a:cubicBezTo>
                  <a:pt x="556141" y="1885950"/>
                  <a:pt x="550597" y="1894027"/>
                  <a:pt x="543825" y="1899514"/>
                </a:cubicBezTo>
                <a:lnTo>
                  <a:pt x="522565" y="1922374"/>
                </a:lnTo>
                <a:cubicBezTo>
                  <a:pt x="515783" y="1929079"/>
                  <a:pt x="506851" y="1934566"/>
                  <a:pt x="495769" y="1938833"/>
                </a:cubicBezTo>
                <a:cubicBezTo>
                  <a:pt x="484687" y="1943100"/>
                  <a:pt x="474878" y="1945234"/>
                  <a:pt x="466344" y="1945234"/>
                </a:cubicBezTo>
                <a:lnTo>
                  <a:pt x="381305" y="1945234"/>
                </a:lnTo>
                <a:cubicBezTo>
                  <a:pt x="372770" y="1945234"/>
                  <a:pt x="364998" y="1942033"/>
                  <a:pt x="357987" y="1935633"/>
                </a:cubicBezTo>
                <a:cubicBezTo>
                  <a:pt x="350977" y="1929232"/>
                  <a:pt x="347472" y="1921764"/>
                  <a:pt x="347472" y="1913230"/>
                </a:cubicBezTo>
                <a:lnTo>
                  <a:pt x="347472" y="1892199"/>
                </a:lnTo>
                <a:cubicBezTo>
                  <a:pt x="347472" y="1883055"/>
                  <a:pt x="350977" y="1875435"/>
                  <a:pt x="357987" y="1869339"/>
                </a:cubicBezTo>
                <a:cubicBezTo>
                  <a:pt x="364998" y="1863243"/>
                  <a:pt x="372770" y="1860195"/>
                  <a:pt x="381305" y="1860195"/>
                </a:cubicBezTo>
                <a:lnTo>
                  <a:pt x="448970" y="1860195"/>
                </a:lnTo>
                <a:cubicBezTo>
                  <a:pt x="457505" y="1860195"/>
                  <a:pt x="465125" y="1857147"/>
                  <a:pt x="471830" y="1851051"/>
                </a:cubicBezTo>
                <a:cubicBezTo>
                  <a:pt x="478536" y="1844955"/>
                  <a:pt x="481889" y="1837335"/>
                  <a:pt x="481889" y="1828191"/>
                </a:cubicBezTo>
                <a:lnTo>
                  <a:pt x="481889" y="1291438"/>
                </a:lnTo>
                <a:cubicBezTo>
                  <a:pt x="481889" y="1281684"/>
                  <a:pt x="478536" y="1273759"/>
                  <a:pt x="471830" y="1267663"/>
                </a:cubicBezTo>
                <a:cubicBezTo>
                  <a:pt x="465125" y="1261567"/>
                  <a:pt x="457505" y="1258519"/>
                  <a:pt x="448970" y="1258519"/>
                </a:cubicBezTo>
                <a:lnTo>
                  <a:pt x="304495" y="1258519"/>
                </a:lnTo>
                <a:cubicBezTo>
                  <a:pt x="295961" y="1258519"/>
                  <a:pt x="288493" y="1255471"/>
                  <a:pt x="282092" y="1249375"/>
                </a:cubicBezTo>
                <a:cubicBezTo>
                  <a:pt x="275691" y="1243279"/>
                  <a:pt x="272491" y="1235659"/>
                  <a:pt x="272491" y="1226515"/>
                </a:cubicBezTo>
                <a:lnTo>
                  <a:pt x="272491" y="1204570"/>
                </a:lnTo>
                <a:cubicBezTo>
                  <a:pt x="272491" y="1196035"/>
                  <a:pt x="275691" y="1188720"/>
                  <a:pt x="282092" y="1182624"/>
                </a:cubicBezTo>
                <a:cubicBezTo>
                  <a:pt x="288493" y="1176528"/>
                  <a:pt x="295961" y="1173480"/>
                  <a:pt x="304495" y="1173480"/>
                </a:cubicBezTo>
                <a:lnTo>
                  <a:pt x="448970" y="1173480"/>
                </a:lnTo>
                <a:cubicBezTo>
                  <a:pt x="457505" y="1173480"/>
                  <a:pt x="465125" y="1170432"/>
                  <a:pt x="471830" y="1164336"/>
                </a:cubicBezTo>
                <a:cubicBezTo>
                  <a:pt x="478536" y="1158240"/>
                  <a:pt x="481889" y="1150925"/>
                  <a:pt x="481889" y="1142391"/>
                </a:cubicBezTo>
                <a:lnTo>
                  <a:pt x="481889" y="1136904"/>
                </a:lnTo>
                <a:cubicBezTo>
                  <a:pt x="481889" y="1128370"/>
                  <a:pt x="485125" y="1121055"/>
                  <a:pt x="491597" y="1114959"/>
                </a:cubicBezTo>
                <a:cubicBezTo>
                  <a:pt x="498069" y="1108863"/>
                  <a:pt x="505615" y="1105815"/>
                  <a:pt x="514235" y="1105815"/>
                </a:cubicBezTo>
                <a:close/>
                <a:moveTo>
                  <a:pt x="31204" y="1105815"/>
                </a:moveTo>
                <a:lnTo>
                  <a:pt x="207440" y="1105815"/>
                </a:lnTo>
                <a:cubicBezTo>
                  <a:pt x="216622" y="1105815"/>
                  <a:pt x="224273" y="1108863"/>
                  <a:pt x="230393" y="1114959"/>
                </a:cubicBezTo>
                <a:cubicBezTo>
                  <a:pt x="236513" y="1121055"/>
                  <a:pt x="239573" y="1128370"/>
                  <a:pt x="239573" y="1136904"/>
                </a:cubicBezTo>
                <a:lnTo>
                  <a:pt x="239573" y="1846479"/>
                </a:lnTo>
                <a:cubicBezTo>
                  <a:pt x="239573" y="1855013"/>
                  <a:pt x="237584" y="1864614"/>
                  <a:pt x="233608" y="1875282"/>
                </a:cubicBezTo>
                <a:cubicBezTo>
                  <a:pt x="229631" y="1885950"/>
                  <a:pt x="224275" y="1894027"/>
                  <a:pt x="217541" y="1899514"/>
                </a:cubicBezTo>
                <a:lnTo>
                  <a:pt x="194596" y="1922374"/>
                </a:lnTo>
                <a:cubicBezTo>
                  <a:pt x="187861" y="1929079"/>
                  <a:pt x="179141" y="1934566"/>
                  <a:pt x="168435" y="1938833"/>
                </a:cubicBezTo>
                <a:cubicBezTo>
                  <a:pt x="157729" y="1943100"/>
                  <a:pt x="148090" y="1945234"/>
                  <a:pt x="139517" y="1945234"/>
                </a:cubicBezTo>
                <a:lnTo>
                  <a:pt x="31204" y="1945234"/>
                </a:lnTo>
                <a:cubicBezTo>
                  <a:pt x="22641" y="1945234"/>
                  <a:pt x="15299" y="1942033"/>
                  <a:pt x="9180" y="1935633"/>
                </a:cubicBezTo>
                <a:cubicBezTo>
                  <a:pt x="3060" y="1929232"/>
                  <a:pt x="0" y="1921764"/>
                  <a:pt x="0" y="1913230"/>
                </a:cubicBezTo>
                <a:lnTo>
                  <a:pt x="0" y="1136904"/>
                </a:lnTo>
                <a:cubicBezTo>
                  <a:pt x="0" y="1128370"/>
                  <a:pt x="3060" y="1121055"/>
                  <a:pt x="9180" y="1114959"/>
                </a:cubicBezTo>
                <a:cubicBezTo>
                  <a:pt x="15299" y="1108863"/>
                  <a:pt x="22641" y="1105815"/>
                  <a:pt x="31204" y="1105815"/>
                </a:cubicBezTo>
                <a:close/>
                <a:moveTo>
                  <a:pt x="3713054" y="681228"/>
                </a:moveTo>
                <a:cubicBezTo>
                  <a:pt x="3704568" y="681228"/>
                  <a:pt x="3697140" y="684429"/>
                  <a:pt x="3690773" y="690829"/>
                </a:cubicBezTo>
                <a:cubicBezTo>
                  <a:pt x="3684405" y="697230"/>
                  <a:pt x="3681222" y="705003"/>
                  <a:pt x="3681222" y="714147"/>
                </a:cubicBezTo>
                <a:lnTo>
                  <a:pt x="3681222" y="723291"/>
                </a:lnTo>
                <a:cubicBezTo>
                  <a:pt x="3681222" y="732435"/>
                  <a:pt x="3684405" y="740055"/>
                  <a:pt x="3690773" y="746151"/>
                </a:cubicBezTo>
                <a:cubicBezTo>
                  <a:pt x="3697140" y="752247"/>
                  <a:pt x="3704568" y="755295"/>
                  <a:pt x="3713054" y="755295"/>
                </a:cubicBezTo>
                <a:lnTo>
                  <a:pt x="3824954" y="755295"/>
                </a:lnTo>
                <a:cubicBezTo>
                  <a:pt x="3834050" y="755295"/>
                  <a:pt x="3841782" y="752247"/>
                  <a:pt x="3848150" y="746151"/>
                </a:cubicBezTo>
                <a:cubicBezTo>
                  <a:pt x="3854517" y="740055"/>
                  <a:pt x="3857701" y="732435"/>
                  <a:pt x="3857701" y="723291"/>
                </a:cubicBezTo>
                <a:lnTo>
                  <a:pt x="3857701" y="714147"/>
                </a:lnTo>
                <a:cubicBezTo>
                  <a:pt x="3857701" y="705003"/>
                  <a:pt x="3854517" y="697230"/>
                  <a:pt x="3848150" y="690829"/>
                </a:cubicBezTo>
                <a:cubicBezTo>
                  <a:pt x="3841782" y="684429"/>
                  <a:pt x="3834050" y="681228"/>
                  <a:pt x="3824954" y="681228"/>
                </a:cubicBezTo>
                <a:close/>
                <a:moveTo>
                  <a:pt x="3450793" y="681228"/>
                </a:moveTo>
                <a:cubicBezTo>
                  <a:pt x="3441649" y="681228"/>
                  <a:pt x="3434029" y="684429"/>
                  <a:pt x="3427933" y="690829"/>
                </a:cubicBezTo>
                <a:cubicBezTo>
                  <a:pt x="3421837" y="697230"/>
                  <a:pt x="3418789" y="705003"/>
                  <a:pt x="3418789" y="714147"/>
                </a:cubicBezTo>
                <a:lnTo>
                  <a:pt x="3418789" y="723291"/>
                </a:lnTo>
                <a:cubicBezTo>
                  <a:pt x="3418789" y="732435"/>
                  <a:pt x="3421837" y="740055"/>
                  <a:pt x="3427933" y="746151"/>
                </a:cubicBezTo>
                <a:cubicBezTo>
                  <a:pt x="3434029" y="752247"/>
                  <a:pt x="3441649" y="755295"/>
                  <a:pt x="3450793" y="755295"/>
                </a:cubicBezTo>
                <a:lnTo>
                  <a:pt x="3564178" y="755295"/>
                </a:lnTo>
                <a:cubicBezTo>
                  <a:pt x="3572713" y="755295"/>
                  <a:pt x="3580181" y="752247"/>
                  <a:pt x="3586581" y="746151"/>
                </a:cubicBezTo>
                <a:cubicBezTo>
                  <a:pt x="3592982" y="740055"/>
                  <a:pt x="3596183" y="732435"/>
                  <a:pt x="3596183" y="723291"/>
                </a:cubicBezTo>
                <a:lnTo>
                  <a:pt x="3596183" y="714147"/>
                </a:lnTo>
                <a:cubicBezTo>
                  <a:pt x="3596183" y="705003"/>
                  <a:pt x="3592982" y="697230"/>
                  <a:pt x="3586581" y="690829"/>
                </a:cubicBezTo>
                <a:cubicBezTo>
                  <a:pt x="3580181" y="684429"/>
                  <a:pt x="3572713" y="681228"/>
                  <a:pt x="3564178" y="681228"/>
                </a:cubicBezTo>
                <a:close/>
                <a:moveTo>
                  <a:pt x="3713054" y="544983"/>
                </a:moveTo>
                <a:cubicBezTo>
                  <a:pt x="3704568" y="544983"/>
                  <a:pt x="3697140" y="548183"/>
                  <a:pt x="3690773" y="554584"/>
                </a:cubicBezTo>
                <a:cubicBezTo>
                  <a:pt x="3684405" y="560985"/>
                  <a:pt x="3681222" y="568452"/>
                  <a:pt x="3681222" y="576987"/>
                </a:cubicBezTo>
                <a:lnTo>
                  <a:pt x="3681222" y="581559"/>
                </a:lnTo>
                <a:cubicBezTo>
                  <a:pt x="3681222" y="590093"/>
                  <a:pt x="3684405" y="597713"/>
                  <a:pt x="3690773" y="604419"/>
                </a:cubicBezTo>
                <a:cubicBezTo>
                  <a:pt x="3697140" y="611124"/>
                  <a:pt x="3704568" y="614477"/>
                  <a:pt x="3713054" y="614477"/>
                </a:cubicBezTo>
                <a:lnTo>
                  <a:pt x="3824954" y="614477"/>
                </a:lnTo>
                <a:cubicBezTo>
                  <a:pt x="3834050" y="614477"/>
                  <a:pt x="3841782" y="611124"/>
                  <a:pt x="3848150" y="604419"/>
                </a:cubicBezTo>
                <a:cubicBezTo>
                  <a:pt x="3854517" y="597713"/>
                  <a:pt x="3857701" y="590093"/>
                  <a:pt x="3857701" y="581559"/>
                </a:cubicBezTo>
                <a:lnTo>
                  <a:pt x="3857701" y="576987"/>
                </a:lnTo>
                <a:cubicBezTo>
                  <a:pt x="3857701" y="568452"/>
                  <a:pt x="3854517" y="560985"/>
                  <a:pt x="3848150" y="554584"/>
                </a:cubicBezTo>
                <a:cubicBezTo>
                  <a:pt x="3841782" y="548183"/>
                  <a:pt x="3834050" y="544983"/>
                  <a:pt x="3824954" y="544983"/>
                </a:cubicBezTo>
                <a:close/>
                <a:moveTo>
                  <a:pt x="3450793" y="544983"/>
                </a:moveTo>
                <a:cubicBezTo>
                  <a:pt x="3441649" y="544983"/>
                  <a:pt x="3434029" y="548183"/>
                  <a:pt x="3427933" y="554584"/>
                </a:cubicBezTo>
                <a:cubicBezTo>
                  <a:pt x="3421837" y="560985"/>
                  <a:pt x="3418789" y="568452"/>
                  <a:pt x="3418789" y="576987"/>
                </a:cubicBezTo>
                <a:lnTo>
                  <a:pt x="3418789" y="581559"/>
                </a:lnTo>
                <a:cubicBezTo>
                  <a:pt x="3418789" y="590093"/>
                  <a:pt x="3421837" y="597713"/>
                  <a:pt x="3427933" y="604419"/>
                </a:cubicBezTo>
                <a:cubicBezTo>
                  <a:pt x="3434029" y="611124"/>
                  <a:pt x="3441649" y="614477"/>
                  <a:pt x="3450793" y="614477"/>
                </a:cubicBezTo>
                <a:lnTo>
                  <a:pt x="3564178" y="614477"/>
                </a:lnTo>
                <a:cubicBezTo>
                  <a:pt x="3572713" y="614477"/>
                  <a:pt x="3580181" y="611124"/>
                  <a:pt x="3586581" y="604419"/>
                </a:cubicBezTo>
                <a:cubicBezTo>
                  <a:pt x="3592982" y="597713"/>
                  <a:pt x="3596183" y="590093"/>
                  <a:pt x="3596183" y="581559"/>
                </a:cubicBezTo>
                <a:lnTo>
                  <a:pt x="3596183" y="576987"/>
                </a:lnTo>
                <a:cubicBezTo>
                  <a:pt x="3596183" y="568452"/>
                  <a:pt x="3592982" y="560985"/>
                  <a:pt x="3586581" y="554584"/>
                </a:cubicBezTo>
                <a:cubicBezTo>
                  <a:pt x="3580181" y="548183"/>
                  <a:pt x="3572713" y="544983"/>
                  <a:pt x="3564178" y="544983"/>
                </a:cubicBezTo>
                <a:close/>
                <a:moveTo>
                  <a:pt x="3364882" y="459943"/>
                </a:moveTo>
                <a:lnTo>
                  <a:pt x="3910693" y="459943"/>
                </a:lnTo>
                <a:cubicBezTo>
                  <a:pt x="3919847" y="459943"/>
                  <a:pt x="3927476" y="462999"/>
                  <a:pt x="3933582" y="469109"/>
                </a:cubicBezTo>
                <a:cubicBezTo>
                  <a:pt x="3939687" y="475219"/>
                  <a:pt x="3942740" y="482551"/>
                  <a:pt x="3942740" y="491104"/>
                </a:cubicBezTo>
                <a:lnTo>
                  <a:pt x="3942740" y="808258"/>
                </a:lnTo>
                <a:cubicBezTo>
                  <a:pt x="3942740" y="816812"/>
                  <a:pt x="3939687" y="824296"/>
                  <a:pt x="3933582" y="830711"/>
                </a:cubicBezTo>
                <a:cubicBezTo>
                  <a:pt x="3927476" y="837126"/>
                  <a:pt x="3919847" y="840334"/>
                  <a:pt x="3910693" y="840334"/>
                </a:cubicBezTo>
                <a:lnTo>
                  <a:pt x="3364882" y="840334"/>
                </a:lnTo>
                <a:cubicBezTo>
                  <a:pt x="3356338" y="840334"/>
                  <a:pt x="3349014" y="837126"/>
                  <a:pt x="3342908" y="830711"/>
                </a:cubicBezTo>
                <a:cubicBezTo>
                  <a:pt x="3336802" y="824296"/>
                  <a:pt x="3333750" y="816812"/>
                  <a:pt x="3333750" y="808258"/>
                </a:cubicBezTo>
                <a:lnTo>
                  <a:pt x="3333750" y="491104"/>
                </a:lnTo>
                <a:cubicBezTo>
                  <a:pt x="3333750" y="482551"/>
                  <a:pt x="3336802" y="475219"/>
                  <a:pt x="3342908" y="469109"/>
                </a:cubicBezTo>
                <a:cubicBezTo>
                  <a:pt x="3349014" y="462999"/>
                  <a:pt x="3356338" y="459943"/>
                  <a:pt x="3364882" y="459943"/>
                </a:cubicBezTo>
                <a:close/>
                <a:moveTo>
                  <a:pt x="1207732" y="347472"/>
                </a:moveTo>
                <a:lnTo>
                  <a:pt x="1229906" y="347472"/>
                </a:lnTo>
                <a:cubicBezTo>
                  <a:pt x="1238536" y="347472"/>
                  <a:pt x="1245932" y="350520"/>
                  <a:pt x="1252094" y="356616"/>
                </a:cubicBezTo>
                <a:cubicBezTo>
                  <a:pt x="1258257" y="362712"/>
                  <a:pt x="1261338" y="370332"/>
                  <a:pt x="1261338" y="379476"/>
                </a:cubicBezTo>
                <a:lnTo>
                  <a:pt x="1261338" y="740664"/>
                </a:lnTo>
                <a:cubicBezTo>
                  <a:pt x="1261338" y="749199"/>
                  <a:pt x="1259183" y="758800"/>
                  <a:pt x="1254873" y="769468"/>
                </a:cubicBezTo>
                <a:cubicBezTo>
                  <a:pt x="1250563" y="780136"/>
                  <a:pt x="1245327" y="788213"/>
                  <a:pt x="1239164" y="793699"/>
                </a:cubicBezTo>
                <a:lnTo>
                  <a:pt x="1215147" y="817474"/>
                </a:lnTo>
                <a:cubicBezTo>
                  <a:pt x="1208984" y="824179"/>
                  <a:pt x="1201590" y="829666"/>
                  <a:pt x="1192966" y="833933"/>
                </a:cubicBezTo>
                <a:cubicBezTo>
                  <a:pt x="1184341" y="838200"/>
                  <a:pt x="1177566" y="840334"/>
                  <a:pt x="1172642" y="840334"/>
                </a:cubicBezTo>
                <a:cubicBezTo>
                  <a:pt x="1167155" y="840334"/>
                  <a:pt x="1162431" y="837133"/>
                  <a:pt x="1158468" y="830733"/>
                </a:cubicBezTo>
                <a:cubicBezTo>
                  <a:pt x="1154506" y="824332"/>
                  <a:pt x="1152525" y="816864"/>
                  <a:pt x="1152525" y="808330"/>
                </a:cubicBezTo>
                <a:lnTo>
                  <a:pt x="1152525" y="787299"/>
                </a:lnTo>
                <a:cubicBezTo>
                  <a:pt x="1152525" y="778155"/>
                  <a:pt x="1153592" y="770535"/>
                  <a:pt x="1155725" y="764439"/>
                </a:cubicBezTo>
                <a:cubicBezTo>
                  <a:pt x="1157859" y="758343"/>
                  <a:pt x="1160754" y="755295"/>
                  <a:pt x="1164412" y="755295"/>
                </a:cubicBezTo>
                <a:cubicBezTo>
                  <a:pt x="1168070" y="755295"/>
                  <a:pt x="1170965" y="752247"/>
                  <a:pt x="1173099" y="746151"/>
                </a:cubicBezTo>
                <a:cubicBezTo>
                  <a:pt x="1175232" y="740055"/>
                  <a:pt x="1176299" y="732435"/>
                  <a:pt x="1176299" y="723291"/>
                </a:cubicBezTo>
                <a:lnTo>
                  <a:pt x="1176299" y="379476"/>
                </a:lnTo>
                <a:cubicBezTo>
                  <a:pt x="1176299" y="370332"/>
                  <a:pt x="1179381" y="362712"/>
                  <a:pt x="1185543" y="356616"/>
                </a:cubicBezTo>
                <a:cubicBezTo>
                  <a:pt x="1191706" y="350520"/>
                  <a:pt x="1199102" y="347472"/>
                  <a:pt x="1207732" y="347472"/>
                </a:cubicBezTo>
                <a:close/>
                <a:moveTo>
                  <a:pt x="2264130" y="344729"/>
                </a:moveTo>
                <a:lnTo>
                  <a:pt x="2466213" y="344729"/>
                </a:lnTo>
                <a:cubicBezTo>
                  <a:pt x="2474747" y="344729"/>
                  <a:pt x="2482062" y="347922"/>
                  <a:pt x="2488158" y="354309"/>
                </a:cubicBezTo>
                <a:cubicBezTo>
                  <a:pt x="2494255" y="360695"/>
                  <a:pt x="2497302" y="368451"/>
                  <a:pt x="2497302" y="377576"/>
                </a:cubicBezTo>
                <a:lnTo>
                  <a:pt x="2497302" y="574643"/>
                </a:lnTo>
                <a:cubicBezTo>
                  <a:pt x="2497302" y="583159"/>
                  <a:pt x="2495321" y="592891"/>
                  <a:pt x="2491359" y="603840"/>
                </a:cubicBezTo>
                <a:cubicBezTo>
                  <a:pt x="2487396" y="614789"/>
                  <a:pt x="2482367" y="623607"/>
                  <a:pt x="2476271" y="630293"/>
                </a:cubicBezTo>
                <a:lnTo>
                  <a:pt x="2438781" y="674099"/>
                </a:lnTo>
                <a:cubicBezTo>
                  <a:pt x="2433294" y="680785"/>
                  <a:pt x="2430399" y="689146"/>
                  <a:pt x="2430094" y="699180"/>
                </a:cubicBezTo>
                <a:cubicBezTo>
                  <a:pt x="2429789" y="709215"/>
                  <a:pt x="2432380" y="717580"/>
                  <a:pt x="2437866" y="724276"/>
                </a:cubicBezTo>
                <a:lnTo>
                  <a:pt x="2442438" y="729748"/>
                </a:lnTo>
                <a:cubicBezTo>
                  <a:pt x="2447925" y="736435"/>
                  <a:pt x="2454478" y="742364"/>
                  <a:pt x="2462098" y="747536"/>
                </a:cubicBezTo>
                <a:cubicBezTo>
                  <a:pt x="2469718" y="752709"/>
                  <a:pt x="2475966" y="755295"/>
                  <a:pt x="2480843" y="755295"/>
                </a:cubicBezTo>
                <a:cubicBezTo>
                  <a:pt x="2485720" y="755295"/>
                  <a:pt x="2489682" y="758343"/>
                  <a:pt x="2492730" y="764439"/>
                </a:cubicBezTo>
                <a:cubicBezTo>
                  <a:pt x="2495778" y="770535"/>
                  <a:pt x="2497302" y="778155"/>
                  <a:pt x="2497302" y="787299"/>
                </a:cubicBezTo>
                <a:lnTo>
                  <a:pt x="2497302" y="808330"/>
                </a:lnTo>
                <a:cubicBezTo>
                  <a:pt x="2497302" y="816864"/>
                  <a:pt x="2494255" y="824332"/>
                  <a:pt x="2488158" y="830733"/>
                </a:cubicBezTo>
                <a:cubicBezTo>
                  <a:pt x="2482062" y="837133"/>
                  <a:pt x="2474747" y="840334"/>
                  <a:pt x="2466213" y="840334"/>
                </a:cubicBezTo>
                <a:lnTo>
                  <a:pt x="2453411" y="840334"/>
                </a:lnTo>
                <a:cubicBezTo>
                  <a:pt x="2444877" y="840334"/>
                  <a:pt x="2435580" y="837895"/>
                  <a:pt x="2425522" y="833019"/>
                </a:cubicBezTo>
                <a:cubicBezTo>
                  <a:pt x="2415463" y="828142"/>
                  <a:pt x="2407386" y="822046"/>
                  <a:pt x="2401290" y="814731"/>
                </a:cubicBezTo>
                <a:lnTo>
                  <a:pt x="2382088" y="789127"/>
                </a:lnTo>
                <a:cubicBezTo>
                  <a:pt x="2375382" y="782422"/>
                  <a:pt x="2368067" y="779069"/>
                  <a:pt x="2360142" y="779069"/>
                </a:cubicBezTo>
                <a:cubicBezTo>
                  <a:pt x="2352218" y="779069"/>
                  <a:pt x="2345512" y="782422"/>
                  <a:pt x="2340026" y="789127"/>
                </a:cubicBezTo>
                <a:lnTo>
                  <a:pt x="2316251" y="815645"/>
                </a:lnTo>
                <a:cubicBezTo>
                  <a:pt x="2311374" y="822351"/>
                  <a:pt x="2303755" y="828142"/>
                  <a:pt x="2293391" y="833019"/>
                </a:cubicBezTo>
                <a:cubicBezTo>
                  <a:pt x="2283028" y="837895"/>
                  <a:pt x="2273274" y="840334"/>
                  <a:pt x="2264130" y="840334"/>
                </a:cubicBezTo>
                <a:lnTo>
                  <a:pt x="2253158" y="840334"/>
                </a:lnTo>
                <a:cubicBezTo>
                  <a:pt x="2243404" y="840334"/>
                  <a:pt x="2235479" y="837133"/>
                  <a:pt x="2229383" y="830733"/>
                </a:cubicBezTo>
                <a:cubicBezTo>
                  <a:pt x="2223287" y="824332"/>
                  <a:pt x="2220239" y="816864"/>
                  <a:pt x="2220239" y="808330"/>
                </a:cubicBezTo>
                <a:lnTo>
                  <a:pt x="2220239" y="787299"/>
                </a:lnTo>
                <a:cubicBezTo>
                  <a:pt x="2220239" y="778155"/>
                  <a:pt x="2221915" y="770535"/>
                  <a:pt x="2225268" y="764439"/>
                </a:cubicBezTo>
                <a:cubicBezTo>
                  <a:pt x="2228621" y="758343"/>
                  <a:pt x="2233041" y="755295"/>
                  <a:pt x="2238527" y="755295"/>
                </a:cubicBezTo>
                <a:cubicBezTo>
                  <a:pt x="2243404" y="755295"/>
                  <a:pt x="2249500" y="752856"/>
                  <a:pt x="2256815" y="747979"/>
                </a:cubicBezTo>
                <a:cubicBezTo>
                  <a:pt x="2264130" y="743103"/>
                  <a:pt x="2270226" y="737616"/>
                  <a:pt x="2275103" y="731520"/>
                </a:cubicBezTo>
                <a:lnTo>
                  <a:pt x="2284247" y="720547"/>
                </a:lnTo>
                <a:cubicBezTo>
                  <a:pt x="2290343" y="713842"/>
                  <a:pt x="2293543" y="705612"/>
                  <a:pt x="2293848" y="695859"/>
                </a:cubicBezTo>
                <a:cubicBezTo>
                  <a:pt x="2294153" y="686105"/>
                  <a:pt x="2291258" y="677875"/>
                  <a:pt x="2285161" y="671170"/>
                </a:cubicBezTo>
                <a:lnTo>
                  <a:pt x="2252243" y="630936"/>
                </a:lnTo>
                <a:cubicBezTo>
                  <a:pt x="2246757" y="624231"/>
                  <a:pt x="2242185" y="615239"/>
                  <a:pt x="2238527" y="603961"/>
                </a:cubicBezTo>
                <a:cubicBezTo>
                  <a:pt x="2234869" y="592684"/>
                  <a:pt x="2233041" y="582778"/>
                  <a:pt x="2233041" y="574243"/>
                </a:cubicBezTo>
                <a:lnTo>
                  <a:pt x="2233041" y="503835"/>
                </a:lnTo>
                <a:cubicBezTo>
                  <a:pt x="2233041" y="495300"/>
                  <a:pt x="2236241" y="487985"/>
                  <a:pt x="2242642" y="481889"/>
                </a:cubicBezTo>
                <a:cubicBezTo>
                  <a:pt x="2249043" y="475793"/>
                  <a:pt x="2256510" y="472745"/>
                  <a:pt x="2265045" y="472745"/>
                </a:cubicBezTo>
                <a:lnTo>
                  <a:pt x="2285161" y="472745"/>
                </a:lnTo>
                <a:cubicBezTo>
                  <a:pt x="2293696" y="472745"/>
                  <a:pt x="2301163" y="475793"/>
                  <a:pt x="2307564" y="481889"/>
                </a:cubicBezTo>
                <a:cubicBezTo>
                  <a:pt x="2313965" y="487985"/>
                  <a:pt x="2317166" y="495300"/>
                  <a:pt x="2317166" y="503835"/>
                </a:cubicBezTo>
                <a:lnTo>
                  <a:pt x="2317166" y="540411"/>
                </a:lnTo>
                <a:cubicBezTo>
                  <a:pt x="2317166" y="549555"/>
                  <a:pt x="2319128" y="559613"/>
                  <a:pt x="2323052" y="570586"/>
                </a:cubicBezTo>
                <a:cubicBezTo>
                  <a:pt x="2326976" y="581559"/>
                  <a:pt x="2331958" y="590398"/>
                  <a:pt x="2337997" y="597103"/>
                </a:cubicBezTo>
                <a:lnTo>
                  <a:pt x="2342526" y="603504"/>
                </a:lnTo>
                <a:cubicBezTo>
                  <a:pt x="2347955" y="610819"/>
                  <a:pt x="2354746" y="614629"/>
                  <a:pt x="2362900" y="614934"/>
                </a:cubicBezTo>
                <a:cubicBezTo>
                  <a:pt x="2371053" y="615239"/>
                  <a:pt x="2377544" y="612039"/>
                  <a:pt x="2382374" y="605333"/>
                </a:cubicBezTo>
                <a:lnTo>
                  <a:pt x="2391432" y="597103"/>
                </a:lnTo>
                <a:cubicBezTo>
                  <a:pt x="2397471" y="590398"/>
                  <a:pt x="2402452" y="581559"/>
                  <a:pt x="2406377" y="570586"/>
                </a:cubicBezTo>
                <a:cubicBezTo>
                  <a:pt x="2410301" y="559613"/>
                  <a:pt x="2412263" y="549555"/>
                  <a:pt x="2412263" y="540411"/>
                </a:cubicBezTo>
                <a:lnTo>
                  <a:pt x="2412263" y="461772"/>
                </a:lnTo>
                <a:cubicBezTo>
                  <a:pt x="2412263" y="452628"/>
                  <a:pt x="2409079" y="445008"/>
                  <a:pt x="2402712" y="438912"/>
                </a:cubicBezTo>
                <a:cubicBezTo>
                  <a:pt x="2396344" y="432816"/>
                  <a:pt x="2388613" y="429768"/>
                  <a:pt x="2379516" y="429768"/>
                </a:cubicBezTo>
                <a:lnTo>
                  <a:pt x="2263973" y="429768"/>
                </a:lnTo>
                <a:cubicBezTo>
                  <a:pt x="2255477" y="429768"/>
                  <a:pt x="2248045" y="426601"/>
                  <a:pt x="2241677" y="420267"/>
                </a:cubicBezTo>
                <a:cubicBezTo>
                  <a:pt x="2235310" y="413933"/>
                  <a:pt x="2232126" y="406246"/>
                  <a:pt x="2232126" y="397207"/>
                </a:cubicBezTo>
                <a:lnTo>
                  <a:pt x="2232126" y="377290"/>
                </a:lnTo>
                <a:cubicBezTo>
                  <a:pt x="2232126" y="368251"/>
                  <a:pt x="2235327" y="360564"/>
                  <a:pt x="2241728" y="354230"/>
                </a:cubicBezTo>
                <a:cubicBezTo>
                  <a:pt x="2248128" y="347896"/>
                  <a:pt x="2255596" y="344729"/>
                  <a:pt x="2264130" y="344729"/>
                </a:cubicBezTo>
                <a:close/>
                <a:moveTo>
                  <a:pt x="1218355" y="191110"/>
                </a:moveTo>
                <a:cubicBezTo>
                  <a:pt x="1227303" y="191110"/>
                  <a:pt x="1234554" y="194462"/>
                  <a:pt x="1240107" y="201168"/>
                </a:cubicBezTo>
                <a:lnTo>
                  <a:pt x="1256766" y="215798"/>
                </a:lnTo>
                <a:cubicBezTo>
                  <a:pt x="1262862" y="222504"/>
                  <a:pt x="1265910" y="230124"/>
                  <a:pt x="1265910" y="238658"/>
                </a:cubicBezTo>
                <a:cubicBezTo>
                  <a:pt x="1265910" y="247193"/>
                  <a:pt x="1262862" y="254813"/>
                  <a:pt x="1256766" y="261519"/>
                </a:cubicBezTo>
                <a:lnTo>
                  <a:pt x="1240107" y="276149"/>
                </a:lnTo>
                <a:cubicBezTo>
                  <a:pt x="1234554" y="282855"/>
                  <a:pt x="1227303" y="286207"/>
                  <a:pt x="1218355" y="286207"/>
                </a:cubicBezTo>
                <a:cubicBezTo>
                  <a:pt x="1209406" y="286207"/>
                  <a:pt x="1201845" y="282855"/>
                  <a:pt x="1195673" y="276149"/>
                </a:cubicBezTo>
                <a:lnTo>
                  <a:pt x="1181786" y="261519"/>
                </a:lnTo>
                <a:cubicBezTo>
                  <a:pt x="1175080" y="254813"/>
                  <a:pt x="1171727" y="247193"/>
                  <a:pt x="1171727" y="238658"/>
                </a:cubicBezTo>
                <a:cubicBezTo>
                  <a:pt x="1171727" y="230124"/>
                  <a:pt x="1175080" y="222504"/>
                  <a:pt x="1181786" y="215798"/>
                </a:cubicBezTo>
                <a:lnTo>
                  <a:pt x="1195673" y="201168"/>
                </a:lnTo>
                <a:cubicBezTo>
                  <a:pt x="1201845" y="194462"/>
                  <a:pt x="1209406" y="191110"/>
                  <a:pt x="1218355" y="191110"/>
                </a:cubicBezTo>
                <a:close/>
                <a:moveTo>
                  <a:pt x="3143488" y="61265"/>
                </a:moveTo>
                <a:lnTo>
                  <a:pt x="3157032" y="61265"/>
                </a:lnTo>
                <a:cubicBezTo>
                  <a:pt x="3165472" y="61265"/>
                  <a:pt x="3172853" y="64313"/>
                  <a:pt x="3179178" y="70409"/>
                </a:cubicBezTo>
                <a:cubicBezTo>
                  <a:pt x="3185503" y="76505"/>
                  <a:pt x="3188665" y="84125"/>
                  <a:pt x="3188665" y="93269"/>
                </a:cubicBezTo>
                <a:lnTo>
                  <a:pt x="3188665" y="723291"/>
                </a:lnTo>
                <a:cubicBezTo>
                  <a:pt x="3188665" y="732435"/>
                  <a:pt x="3189925" y="740055"/>
                  <a:pt x="3192444" y="746151"/>
                </a:cubicBezTo>
                <a:cubicBezTo>
                  <a:pt x="3194963" y="752247"/>
                  <a:pt x="3198423" y="755295"/>
                  <a:pt x="3202824" y="755295"/>
                </a:cubicBezTo>
                <a:cubicBezTo>
                  <a:pt x="3207224" y="755295"/>
                  <a:pt x="3210842" y="758343"/>
                  <a:pt x="3213675" y="764439"/>
                </a:cubicBezTo>
                <a:cubicBezTo>
                  <a:pt x="3216509" y="770535"/>
                  <a:pt x="3217926" y="778155"/>
                  <a:pt x="3217926" y="787299"/>
                </a:cubicBezTo>
                <a:lnTo>
                  <a:pt x="3217926" y="808330"/>
                </a:lnTo>
                <a:cubicBezTo>
                  <a:pt x="3217926" y="816864"/>
                  <a:pt x="3215792" y="824332"/>
                  <a:pt x="3211525" y="830733"/>
                </a:cubicBezTo>
                <a:cubicBezTo>
                  <a:pt x="3207258" y="837133"/>
                  <a:pt x="3201467" y="840334"/>
                  <a:pt x="3194151" y="840334"/>
                </a:cubicBezTo>
                <a:lnTo>
                  <a:pt x="3142945" y="840334"/>
                </a:lnTo>
                <a:cubicBezTo>
                  <a:pt x="3134410" y="840334"/>
                  <a:pt x="3127096" y="837133"/>
                  <a:pt x="3120999" y="830733"/>
                </a:cubicBezTo>
                <a:cubicBezTo>
                  <a:pt x="3114903" y="824332"/>
                  <a:pt x="3111855" y="816864"/>
                  <a:pt x="3111855" y="808330"/>
                </a:cubicBezTo>
                <a:lnTo>
                  <a:pt x="3111855" y="93269"/>
                </a:lnTo>
                <a:cubicBezTo>
                  <a:pt x="3111855" y="84125"/>
                  <a:pt x="3115017" y="76505"/>
                  <a:pt x="3121342" y="70409"/>
                </a:cubicBezTo>
                <a:cubicBezTo>
                  <a:pt x="3127667" y="64313"/>
                  <a:pt x="3135049" y="61265"/>
                  <a:pt x="3143488" y="61265"/>
                </a:cubicBezTo>
                <a:close/>
                <a:moveTo>
                  <a:pt x="2673315" y="53035"/>
                </a:moveTo>
                <a:lnTo>
                  <a:pt x="2686274" y="53035"/>
                </a:lnTo>
                <a:cubicBezTo>
                  <a:pt x="2695532" y="53035"/>
                  <a:pt x="2703245" y="56083"/>
                  <a:pt x="2709412" y="62179"/>
                </a:cubicBezTo>
                <a:cubicBezTo>
                  <a:pt x="2715580" y="68275"/>
                  <a:pt x="2718663" y="75591"/>
                  <a:pt x="2718663" y="84125"/>
                </a:cubicBezTo>
                <a:lnTo>
                  <a:pt x="2718663" y="808330"/>
                </a:lnTo>
                <a:cubicBezTo>
                  <a:pt x="2718663" y="816864"/>
                  <a:pt x="2715920" y="824332"/>
                  <a:pt x="2710434" y="830733"/>
                </a:cubicBezTo>
                <a:cubicBezTo>
                  <a:pt x="2704947" y="837133"/>
                  <a:pt x="2697937" y="840334"/>
                  <a:pt x="2689402" y="840334"/>
                </a:cubicBezTo>
                <a:lnTo>
                  <a:pt x="2634539" y="840334"/>
                </a:lnTo>
                <a:cubicBezTo>
                  <a:pt x="2627833" y="840334"/>
                  <a:pt x="2622042" y="837133"/>
                  <a:pt x="2617165" y="830733"/>
                </a:cubicBezTo>
                <a:cubicBezTo>
                  <a:pt x="2612288" y="824332"/>
                  <a:pt x="2609850" y="816864"/>
                  <a:pt x="2609850" y="808330"/>
                </a:cubicBezTo>
                <a:lnTo>
                  <a:pt x="2609850" y="787299"/>
                </a:lnTo>
                <a:cubicBezTo>
                  <a:pt x="2609850" y="778155"/>
                  <a:pt x="2611331" y="770535"/>
                  <a:pt x="2614293" y="764439"/>
                </a:cubicBezTo>
                <a:cubicBezTo>
                  <a:pt x="2617255" y="758343"/>
                  <a:pt x="2620813" y="755295"/>
                  <a:pt x="2624966" y="755295"/>
                </a:cubicBezTo>
                <a:cubicBezTo>
                  <a:pt x="2629709" y="755295"/>
                  <a:pt x="2633710" y="752247"/>
                  <a:pt x="2636967" y="746151"/>
                </a:cubicBezTo>
                <a:cubicBezTo>
                  <a:pt x="2640225" y="740055"/>
                  <a:pt x="2641854" y="732435"/>
                  <a:pt x="2641854" y="723291"/>
                </a:cubicBezTo>
                <a:lnTo>
                  <a:pt x="2641854" y="84125"/>
                </a:lnTo>
                <a:cubicBezTo>
                  <a:pt x="2641854" y="75591"/>
                  <a:pt x="2644937" y="68275"/>
                  <a:pt x="2651105" y="62179"/>
                </a:cubicBezTo>
                <a:cubicBezTo>
                  <a:pt x="2657272" y="56083"/>
                  <a:pt x="2664676" y="53035"/>
                  <a:pt x="2673315" y="53035"/>
                </a:cubicBezTo>
                <a:close/>
                <a:moveTo>
                  <a:pt x="1218355" y="17374"/>
                </a:moveTo>
                <a:cubicBezTo>
                  <a:pt x="1227303" y="17374"/>
                  <a:pt x="1234554" y="20727"/>
                  <a:pt x="1240107" y="27432"/>
                </a:cubicBezTo>
                <a:lnTo>
                  <a:pt x="1256766" y="42062"/>
                </a:lnTo>
                <a:cubicBezTo>
                  <a:pt x="1262862" y="48768"/>
                  <a:pt x="1265910" y="56388"/>
                  <a:pt x="1265910" y="64923"/>
                </a:cubicBezTo>
                <a:cubicBezTo>
                  <a:pt x="1265910" y="73457"/>
                  <a:pt x="1262862" y="81077"/>
                  <a:pt x="1256766" y="87782"/>
                </a:cubicBezTo>
                <a:lnTo>
                  <a:pt x="1240107" y="101498"/>
                </a:lnTo>
                <a:cubicBezTo>
                  <a:pt x="1234554" y="108204"/>
                  <a:pt x="1227303" y="111557"/>
                  <a:pt x="1218355" y="111557"/>
                </a:cubicBezTo>
                <a:cubicBezTo>
                  <a:pt x="1209406" y="111557"/>
                  <a:pt x="1201845" y="108204"/>
                  <a:pt x="1195673" y="101498"/>
                </a:cubicBezTo>
                <a:lnTo>
                  <a:pt x="1181786" y="87782"/>
                </a:lnTo>
                <a:cubicBezTo>
                  <a:pt x="1175080" y="81077"/>
                  <a:pt x="1171727" y="73457"/>
                  <a:pt x="1171727" y="64923"/>
                </a:cubicBezTo>
                <a:cubicBezTo>
                  <a:pt x="1171727" y="56388"/>
                  <a:pt x="1175080" y="48768"/>
                  <a:pt x="1181786" y="42062"/>
                </a:cubicBezTo>
                <a:lnTo>
                  <a:pt x="1195673" y="27432"/>
                </a:lnTo>
                <a:cubicBezTo>
                  <a:pt x="1201845" y="20727"/>
                  <a:pt x="1209406" y="17374"/>
                  <a:pt x="1218355" y="17374"/>
                </a:cubicBezTo>
                <a:close/>
                <a:moveTo>
                  <a:pt x="3364839" y="914"/>
                </a:moveTo>
                <a:lnTo>
                  <a:pt x="3387699" y="914"/>
                </a:lnTo>
                <a:cubicBezTo>
                  <a:pt x="3396234" y="914"/>
                  <a:pt x="3403701" y="2438"/>
                  <a:pt x="3410102" y="5486"/>
                </a:cubicBezTo>
                <a:cubicBezTo>
                  <a:pt x="3416503" y="8534"/>
                  <a:pt x="3419704" y="12192"/>
                  <a:pt x="3419704" y="16459"/>
                </a:cubicBezTo>
                <a:cubicBezTo>
                  <a:pt x="3419704" y="20727"/>
                  <a:pt x="3422756" y="24384"/>
                  <a:pt x="3428862" y="27432"/>
                </a:cubicBezTo>
                <a:cubicBezTo>
                  <a:pt x="3434967" y="30480"/>
                  <a:pt x="3442601" y="32004"/>
                  <a:pt x="3451765" y="32004"/>
                </a:cubicBezTo>
                <a:lnTo>
                  <a:pt x="3909765" y="32004"/>
                </a:lnTo>
                <a:cubicBezTo>
                  <a:pt x="3918928" y="32004"/>
                  <a:pt x="3926714" y="35204"/>
                  <a:pt x="3933125" y="41605"/>
                </a:cubicBezTo>
                <a:cubicBezTo>
                  <a:pt x="3939535" y="48006"/>
                  <a:pt x="3942740" y="55474"/>
                  <a:pt x="3942740" y="64008"/>
                </a:cubicBezTo>
                <a:lnTo>
                  <a:pt x="3942740" y="120701"/>
                </a:lnTo>
                <a:cubicBezTo>
                  <a:pt x="3942740" y="129235"/>
                  <a:pt x="3939997" y="138074"/>
                  <a:pt x="3934510" y="147218"/>
                </a:cubicBezTo>
                <a:cubicBezTo>
                  <a:pt x="3929024" y="156362"/>
                  <a:pt x="3922318" y="163068"/>
                  <a:pt x="3914394" y="167335"/>
                </a:cubicBezTo>
                <a:lnTo>
                  <a:pt x="3749802" y="260604"/>
                </a:lnTo>
                <a:cubicBezTo>
                  <a:pt x="3741267" y="265481"/>
                  <a:pt x="3737152" y="270510"/>
                  <a:pt x="3737457" y="275692"/>
                </a:cubicBezTo>
                <a:cubicBezTo>
                  <a:pt x="3737762" y="280873"/>
                  <a:pt x="3742182" y="285598"/>
                  <a:pt x="3750716" y="289865"/>
                </a:cubicBezTo>
                <a:lnTo>
                  <a:pt x="3831183" y="325527"/>
                </a:lnTo>
                <a:cubicBezTo>
                  <a:pt x="3839108" y="329184"/>
                  <a:pt x="3849014" y="332385"/>
                  <a:pt x="3860901" y="335128"/>
                </a:cubicBezTo>
                <a:cubicBezTo>
                  <a:pt x="3872789" y="337871"/>
                  <a:pt x="3883304" y="339243"/>
                  <a:pt x="3892448" y="339243"/>
                </a:cubicBezTo>
                <a:lnTo>
                  <a:pt x="3910736" y="339243"/>
                </a:lnTo>
                <a:cubicBezTo>
                  <a:pt x="3919880" y="339243"/>
                  <a:pt x="3927500" y="342291"/>
                  <a:pt x="3933596" y="348387"/>
                </a:cubicBezTo>
                <a:cubicBezTo>
                  <a:pt x="3939692" y="354483"/>
                  <a:pt x="3942740" y="361798"/>
                  <a:pt x="3942740" y="370332"/>
                </a:cubicBezTo>
                <a:lnTo>
                  <a:pt x="3942740" y="391363"/>
                </a:lnTo>
                <a:cubicBezTo>
                  <a:pt x="3942740" y="400507"/>
                  <a:pt x="3939659" y="408280"/>
                  <a:pt x="3933496" y="414681"/>
                </a:cubicBezTo>
                <a:cubicBezTo>
                  <a:pt x="3927333" y="421081"/>
                  <a:pt x="3919632" y="424282"/>
                  <a:pt x="3910393" y="424282"/>
                </a:cubicBezTo>
                <a:lnTo>
                  <a:pt x="3857701" y="424282"/>
                </a:lnTo>
                <a:cubicBezTo>
                  <a:pt x="3849166" y="424282"/>
                  <a:pt x="3838803" y="422758"/>
                  <a:pt x="3826611" y="419710"/>
                </a:cubicBezTo>
                <a:cubicBezTo>
                  <a:pt x="3814419" y="416662"/>
                  <a:pt x="3804361" y="413614"/>
                  <a:pt x="3796436" y="410566"/>
                </a:cubicBezTo>
                <a:lnTo>
                  <a:pt x="3656533" y="342900"/>
                </a:lnTo>
                <a:cubicBezTo>
                  <a:pt x="3647998" y="339243"/>
                  <a:pt x="3638245" y="337566"/>
                  <a:pt x="3627272" y="337871"/>
                </a:cubicBezTo>
                <a:cubicBezTo>
                  <a:pt x="3616299" y="338176"/>
                  <a:pt x="3606546" y="340462"/>
                  <a:pt x="3598011" y="344729"/>
                </a:cubicBezTo>
                <a:lnTo>
                  <a:pt x="3486455" y="407823"/>
                </a:lnTo>
                <a:cubicBezTo>
                  <a:pt x="3479139" y="412090"/>
                  <a:pt x="3469386" y="415900"/>
                  <a:pt x="3457194" y="419253"/>
                </a:cubicBezTo>
                <a:cubicBezTo>
                  <a:pt x="3445002" y="422605"/>
                  <a:pt x="3434639" y="424282"/>
                  <a:pt x="3426104" y="424282"/>
                </a:cubicBezTo>
                <a:lnTo>
                  <a:pt x="3366668" y="424282"/>
                </a:lnTo>
                <a:cubicBezTo>
                  <a:pt x="3357524" y="424282"/>
                  <a:pt x="3349904" y="421081"/>
                  <a:pt x="3343808" y="414681"/>
                </a:cubicBezTo>
                <a:cubicBezTo>
                  <a:pt x="3337712" y="408280"/>
                  <a:pt x="3334664" y="400507"/>
                  <a:pt x="3334664" y="391363"/>
                </a:cubicBezTo>
                <a:lnTo>
                  <a:pt x="3334664" y="370332"/>
                </a:lnTo>
                <a:cubicBezTo>
                  <a:pt x="3334664" y="361798"/>
                  <a:pt x="3337712" y="354483"/>
                  <a:pt x="3343808" y="348387"/>
                </a:cubicBezTo>
                <a:cubicBezTo>
                  <a:pt x="3349904" y="342291"/>
                  <a:pt x="3357524" y="339243"/>
                  <a:pt x="3366668" y="339243"/>
                </a:cubicBezTo>
                <a:lnTo>
                  <a:pt x="3401415" y="339243"/>
                </a:lnTo>
                <a:cubicBezTo>
                  <a:pt x="3411169" y="339243"/>
                  <a:pt x="3421837" y="337871"/>
                  <a:pt x="3433420" y="335128"/>
                </a:cubicBezTo>
                <a:cubicBezTo>
                  <a:pt x="3445002" y="332385"/>
                  <a:pt x="3454755" y="328575"/>
                  <a:pt x="3462680" y="323698"/>
                </a:cubicBezTo>
                <a:lnTo>
                  <a:pt x="3504743" y="299923"/>
                </a:lnTo>
                <a:cubicBezTo>
                  <a:pt x="3513277" y="295656"/>
                  <a:pt x="3517544" y="290779"/>
                  <a:pt x="3517544" y="285293"/>
                </a:cubicBezTo>
                <a:cubicBezTo>
                  <a:pt x="3517544" y="279807"/>
                  <a:pt x="3513277" y="274930"/>
                  <a:pt x="3504743" y="270663"/>
                </a:cubicBezTo>
                <a:lnTo>
                  <a:pt x="3476396" y="256947"/>
                </a:lnTo>
                <a:cubicBezTo>
                  <a:pt x="3468471" y="253289"/>
                  <a:pt x="3458413" y="250089"/>
                  <a:pt x="3446221" y="247345"/>
                </a:cubicBezTo>
                <a:cubicBezTo>
                  <a:pt x="3434029" y="244602"/>
                  <a:pt x="3423666" y="243230"/>
                  <a:pt x="3415131" y="243230"/>
                </a:cubicBezTo>
                <a:lnTo>
                  <a:pt x="3364839" y="243230"/>
                </a:lnTo>
                <a:cubicBezTo>
                  <a:pt x="3356305" y="243230"/>
                  <a:pt x="3348990" y="240149"/>
                  <a:pt x="3342894" y="233986"/>
                </a:cubicBezTo>
                <a:cubicBezTo>
                  <a:pt x="3336798" y="227824"/>
                  <a:pt x="3333750" y="220123"/>
                  <a:pt x="3333750" y="210884"/>
                </a:cubicBezTo>
                <a:lnTo>
                  <a:pt x="3333750" y="190538"/>
                </a:lnTo>
                <a:cubicBezTo>
                  <a:pt x="3333750" y="181299"/>
                  <a:pt x="3336798" y="173598"/>
                  <a:pt x="3342894" y="167435"/>
                </a:cubicBezTo>
                <a:cubicBezTo>
                  <a:pt x="3348990" y="161273"/>
                  <a:pt x="3356305" y="158191"/>
                  <a:pt x="3364839" y="158191"/>
                </a:cubicBezTo>
                <a:lnTo>
                  <a:pt x="3427933" y="158191"/>
                </a:lnTo>
                <a:cubicBezTo>
                  <a:pt x="3437077" y="158191"/>
                  <a:pt x="3447440" y="159410"/>
                  <a:pt x="3459023" y="161849"/>
                </a:cubicBezTo>
                <a:cubicBezTo>
                  <a:pt x="3470605" y="164287"/>
                  <a:pt x="3480359" y="167335"/>
                  <a:pt x="3488283" y="170993"/>
                </a:cubicBezTo>
                <a:lnTo>
                  <a:pt x="3597097" y="219456"/>
                </a:lnTo>
                <a:cubicBezTo>
                  <a:pt x="3605631" y="223723"/>
                  <a:pt x="3615385" y="225704"/>
                  <a:pt x="3626358" y="225400"/>
                </a:cubicBezTo>
                <a:cubicBezTo>
                  <a:pt x="3637331" y="225095"/>
                  <a:pt x="3646475" y="222504"/>
                  <a:pt x="3653790" y="217627"/>
                </a:cubicBezTo>
                <a:lnTo>
                  <a:pt x="3811981" y="131359"/>
                </a:lnTo>
                <a:cubicBezTo>
                  <a:pt x="3820515" y="127178"/>
                  <a:pt x="3824173" y="123746"/>
                  <a:pt x="3822954" y="121065"/>
                </a:cubicBezTo>
                <a:cubicBezTo>
                  <a:pt x="3821735" y="118384"/>
                  <a:pt x="3816553" y="117043"/>
                  <a:pt x="3807409" y="117043"/>
                </a:cubicBezTo>
                <a:lnTo>
                  <a:pt x="3364839" y="117043"/>
                </a:lnTo>
                <a:cubicBezTo>
                  <a:pt x="3356305" y="117043"/>
                  <a:pt x="3348990" y="113995"/>
                  <a:pt x="3342894" y="107899"/>
                </a:cubicBezTo>
                <a:cubicBezTo>
                  <a:pt x="3336798" y="101803"/>
                  <a:pt x="3333750" y="94183"/>
                  <a:pt x="3333750" y="85039"/>
                </a:cubicBezTo>
                <a:lnTo>
                  <a:pt x="3333750" y="24689"/>
                </a:lnTo>
                <a:cubicBezTo>
                  <a:pt x="3333750" y="17983"/>
                  <a:pt x="3336798" y="12344"/>
                  <a:pt x="3342894" y="7772"/>
                </a:cubicBezTo>
                <a:cubicBezTo>
                  <a:pt x="3348990" y="3200"/>
                  <a:pt x="3356305" y="914"/>
                  <a:pt x="3364839" y="914"/>
                </a:cubicBezTo>
                <a:close/>
                <a:moveTo>
                  <a:pt x="2910159" y="914"/>
                </a:moveTo>
                <a:lnTo>
                  <a:pt x="2923118" y="914"/>
                </a:lnTo>
                <a:cubicBezTo>
                  <a:pt x="2931757" y="914"/>
                  <a:pt x="2939160" y="3962"/>
                  <a:pt x="2945327" y="10058"/>
                </a:cubicBezTo>
                <a:cubicBezTo>
                  <a:pt x="2951495" y="16154"/>
                  <a:pt x="2954578" y="23470"/>
                  <a:pt x="2954578" y="32004"/>
                </a:cubicBezTo>
                <a:lnTo>
                  <a:pt x="2954578" y="458115"/>
                </a:lnTo>
                <a:cubicBezTo>
                  <a:pt x="2954578" y="467259"/>
                  <a:pt x="2956819" y="475031"/>
                  <a:pt x="2961301" y="481432"/>
                </a:cubicBezTo>
                <a:cubicBezTo>
                  <a:pt x="2965782" y="487833"/>
                  <a:pt x="2971009" y="491033"/>
                  <a:pt x="2976981" y="491033"/>
                </a:cubicBezTo>
                <a:cubicBezTo>
                  <a:pt x="2983554" y="491033"/>
                  <a:pt x="2988930" y="487833"/>
                  <a:pt x="2993112" y="481432"/>
                </a:cubicBezTo>
                <a:cubicBezTo>
                  <a:pt x="2997294" y="475031"/>
                  <a:pt x="2999384" y="467259"/>
                  <a:pt x="2999384" y="458115"/>
                </a:cubicBezTo>
                <a:lnTo>
                  <a:pt x="2999384" y="33833"/>
                </a:lnTo>
                <a:cubicBezTo>
                  <a:pt x="2999384" y="25298"/>
                  <a:pt x="3002466" y="17831"/>
                  <a:pt x="3008628" y="11430"/>
                </a:cubicBezTo>
                <a:cubicBezTo>
                  <a:pt x="3014791" y="5029"/>
                  <a:pt x="3022492" y="1829"/>
                  <a:pt x="3031731" y="1829"/>
                </a:cubicBezTo>
                <a:lnTo>
                  <a:pt x="3052077" y="1829"/>
                </a:lnTo>
                <a:cubicBezTo>
                  <a:pt x="3061316" y="1829"/>
                  <a:pt x="3069017" y="5029"/>
                  <a:pt x="3075179" y="11430"/>
                </a:cubicBezTo>
                <a:cubicBezTo>
                  <a:pt x="3081342" y="17831"/>
                  <a:pt x="3084423" y="25298"/>
                  <a:pt x="3084423" y="33833"/>
                </a:cubicBezTo>
                <a:lnTo>
                  <a:pt x="3084423" y="680314"/>
                </a:lnTo>
                <a:cubicBezTo>
                  <a:pt x="3084423" y="688848"/>
                  <a:pt x="3081375" y="696163"/>
                  <a:pt x="3075279" y="702259"/>
                </a:cubicBezTo>
                <a:cubicBezTo>
                  <a:pt x="3069183" y="708355"/>
                  <a:pt x="3061563" y="711403"/>
                  <a:pt x="3052419" y="711403"/>
                </a:cubicBezTo>
                <a:lnTo>
                  <a:pt x="2874111" y="711403"/>
                </a:lnTo>
                <a:cubicBezTo>
                  <a:pt x="2864967" y="711403"/>
                  <a:pt x="2857195" y="713537"/>
                  <a:pt x="2850794" y="717804"/>
                </a:cubicBezTo>
                <a:cubicBezTo>
                  <a:pt x="2844393" y="722071"/>
                  <a:pt x="2841193" y="727253"/>
                  <a:pt x="2841193" y="733349"/>
                </a:cubicBezTo>
                <a:cubicBezTo>
                  <a:pt x="2841193" y="739445"/>
                  <a:pt x="2844393" y="744627"/>
                  <a:pt x="2850794" y="748894"/>
                </a:cubicBezTo>
                <a:cubicBezTo>
                  <a:pt x="2857195" y="753161"/>
                  <a:pt x="2864967" y="755295"/>
                  <a:pt x="2874111" y="755295"/>
                </a:cubicBezTo>
                <a:lnTo>
                  <a:pt x="3067964" y="755295"/>
                </a:lnTo>
                <a:cubicBezTo>
                  <a:pt x="3076499" y="755295"/>
                  <a:pt x="3083814" y="758343"/>
                  <a:pt x="3089910" y="764439"/>
                </a:cubicBezTo>
                <a:cubicBezTo>
                  <a:pt x="3096006" y="770535"/>
                  <a:pt x="3099054" y="778155"/>
                  <a:pt x="3099054" y="787299"/>
                </a:cubicBezTo>
                <a:lnTo>
                  <a:pt x="3099054" y="808330"/>
                </a:lnTo>
                <a:cubicBezTo>
                  <a:pt x="3099054" y="816864"/>
                  <a:pt x="3096006" y="824332"/>
                  <a:pt x="3089910" y="830733"/>
                </a:cubicBezTo>
                <a:cubicBezTo>
                  <a:pt x="3083814" y="837133"/>
                  <a:pt x="3076499" y="840334"/>
                  <a:pt x="3067964" y="840334"/>
                </a:cubicBezTo>
                <a:lnTo>
                  <a:pt x="2788501" y="840334"/>
                </a:lnTo>
                <a:cubicBezTo>
                  <a:pt x="2779262" y="840334"/>
                  <a:pt x="2771561" y="837133"/>
                  <a:pt x="2765398" y="830733"/>
                </a:cubicBezTo>
                <a:cubicBezTo>
                  <a:pt x="2759235" y="824332"/>
                  <a:pt x="2756154" y="816864"/>
                  <a:pt x="2756154" y="808330"/>
                </a:cubicBezTo>
                <a:lnTo>
                  <a:pt x="2756154" y="33833"/>
                </a:lnTo>
                <a:cubicBezTo>
                  <a:pt x="2756154" y="25298"/>
                  <a:pt x="2759235" y="17831"/>
                  <a:pt x="2765398" y="11430"/>
                </a:cubicBezTo>
                <a:cubicBezTo>
                  <a:pt x="2771561" y="5029"/>
                  <a:pt x="2779262" y="1829"/>
                  <a:pt x="2788501" y="1829"/>
                </a:cubicBezTo>
                <a:lnTo>
                  <a:pt x="2808846" y="1829"/>
                </a:lnTo>
                <a:cubicBezTo>
                  <a:pt x="2818085" y="1829"/>
                  <a:pt x="2825786" y="5029"/>
                  <a:pt x="2831949" y="11430"/>
                </a:cubicBezTo>
                <a:cubicBezTo>
                  <a:pt x="2838112" y="17831"/>
                  <a:pt x="2841193" y="25298"/>
                  <a:pt x="2841193" y="33833"/>
                </a:cubicBezTo>
                <a:lnTo>
                  <a:pt x="2841193" y="594360"/>
                </a:lnTo>
                <a:cubicBezTo>
                  <a:pt x="2841193" y="603504"/>
                  <a:pt x="2844374" y="611124"/>
                  <a:pt x="2850737" y="617220"/>
                </a:cubicBezTo>
                <a:cubicBezTo>
                  <a:pt x="2857100" y="623316"/>
                  <a:pt x="2864829" y="626364"/>
                  <a:pt x="2873926" y="626364"/>
                </a:cubicBezTo>
                <a:lnTo>
                  <a:pt x="2966652" y="626364"/>
                </a:lnTo>
                <a:cubicBezTo>
                  <a:pt x="2975748" y="626364"/>
                  <a:pt x="2983478" y="623926"/>
                  <a:pt x="2989840" y="619049"/>
                </a:cubicBezTo>
                <a:cubicBezTo>
                  <a:pt x="2996203" y="614172"/>
                  <a:pt x="2999384" y="608381"/>
                  <a:pt x="2999384" y="601675"/>
                </a:cubicBezTo>
                <a:cubicBezTo>
                  <a:pt x="2999384" y="594360"/>
                  <a:pt x="2996184" y="588264"/>
                  <a:pt x="2989783" y="583387"/>
                </a:cubicBezTo>
                <a:cubicBezTo>
                  <a:pt x="2983382" y="578511"/>
                  <a:pt x="2975610" y="576072"/>
                  <a:pt x="2966466" y="576072"/>
                </a:cubicBezTo>
                <a:lnTo>
                  <a:pt x="2909773" y="576072"/>
                </a:lnTo>
                <a:cubicBezTo>
                  <a:pt x="2900629" y="576072"/>
                  <a:pt x="2893009" y="572719"/>
                  <a:pt x="2886913" y="566014"/>
                </a:cubicBezTo>
                <a:cubicBezTo>
                  <a:pt x="2880817" y="559308"/>
                  <a:pt x="2877769" y="551688"/>
                  <a:pt x="2877769" y="543154"/>
                </a:cubicBezTo>
                <a:lnTo>
                  <a:pt x="2877769" y="32004"/>
                </a:lnTo>
                <a:cubicBezTo>
                  <a:pt x="2877769" y="23470"/>
                  <a:pt x="2880853" y="16154"/>
                  <a:pt x="2887020" y="10058"/>
                </a:cubicBezTo>
                <a:cubicBezTo>
                  <a:pt x="2893187" y="3962"/>
                  <a:pt x="2900900" y="914"/>
                  <a:pt x="2910159" y="914"/>
                </a:cubicBezTo>
                <a:close/>
                <a:moveTo>
                  <a:pt x="2140686" y="914"/>
                </a:moveTo>
                <a:lnTo>
                  <a:pt x="2466213" y="914"/>
                </a:lnTo>
                <a:cubicBezTo>
                  <a:pt x="2474747" y="914"/>
                  <a:pt x="2482062" y="3962"/>
                  <a:pt x="2488158" y="10058"/>
                </a:cubicBezTo>
                <a:cubicBezTo>
                  <a:pt x="2494255" y="16154"/>
                  <a:pt x="2497302" y="23470"/>
                  <a:pt x="2497302" y="32004"/>
                </a:cubicBezTo>
                <a:lnTo>
                  <a:pt x="2497302" y="277063"/>
                </a:lnTo>
                <a:cubicBezTo>
                  <a:pt x="2497302" y="286207"/>
                  <a:pt x="2494255" y="293827"/>
                  <a:pt x="2488158" y="299923"/>
                </a:cubicBezTo>
                <a:cubicBezTo>
                  <a:pt x="2482062" y="306019"/>
                  <a:pt x="2474747" y="309067"/>
                  <a:pt x="2466213" y="309067"/>
                </a:cubicBezTo>
                <a:lnTo>
                  <a:pt x="2312593" y="309067"/>
                </a:lnTo>
                <a:cubicBezTo>
                  <a:pt x="2304059" y="309067"/>
                  <a:pt x="2296439" y="306019"/>
                  <a:pt x="2289734" y="299923"/>
                </a:cubicBezTo>
                <a:cubicBezTo>
                  <a:pt x="2283028" y="293827"/>
                  <a:pt x="2279675" y="286207"/>
                  <a:pt x="2279675" y="277063"/>
                </a:cubicBezTo>
                <a:lnTo>
                  <a:pt x="2279675" y="256947"/>
                </a:lnTo>
                <a:cubicBezTo>
                  <a:pt x="2279675" y="248412"/>
                  <a:pt x="2283004" y="240792"/>
                  <a:pt x="2289662" y="234086"/>
                </a:cubicBezTo>
                <a:cubicBezTo>
                  <a:pt x="2296320" y="227381"/>
                  <a:pt x="2303888" y="224028"/>
                  <a:pt x="2312365" y="224028"/>
                </a:cubicBezTo>
                <a:lnTo>
                  <a:pt x="2379573" y="224028"/>
                </a:lnTo>
                <a:cubicBezTo>
                  <a:pt x="2388651" y="224028"/>
                  <a:pt x="2396368" y="220980"/>
                  <a:pt x="2402726" y="214884"/>
                </a:cubicBezTo>
                <a:cubicBezTo>
                  <a:pt x="2409084" y="208788"/>
                  <a:pt x="2412263" y="201168"/>
                  <a:pt x="2412263" y="192024"/>
                </a:cubicBezTo>
                <a:lnTo>
                  <a:pt x="2412263" y="117958"/>
                </a:lnTo>
                <a:cubicBezTo>
                  <a:pt x="2412263" y="108814"/>
                  <a:pt x="2409077" y="101194"/>
                  <a:pt x="2402705" y="95098"/>
                </a:cubicBezTo>
                <a:cubicBezTo>
                  <a:pt x="2396333" y="89002"/>
                  <a:pt x="2388594" y="85954"/>
                  <a:pt x="2379488" y="85954"/>
                </a:cubicBezTo>
                <a:lnTo>
                  <a:pt x="2227411" y="85954"/>
                </a:lnTo>
                <a:cubicBezTo>
                  <a:pt x="2217706" y="85954"/>
                  <a:pt x="2209816" y="89002"/>
                  <a:pt x="2203744" y="95098"/>
                </a:cubicBezTo>
                <a:cubicBezTo>
                  <a:pt x="2197672" y="101194"/>
                  <a:pt x="2194636" y="108814"/>
                  <a:pt x="2194636" y="117958"/>
                </a:cubicBezTo>
                <a:lnTo>
                  <a:pt x="2194636" y="808330"/>
                </a:lnTo>
                <a:cubicBezTo>
                  <a:pt x="2194636" y="816864"/>
                  <a:pt x="2191588" y="824332"/>
                  <a:pt x="2185492" y="830733"/>
                </a:cubicBezTo>
                <a:cubicBezTo>
                  <a:pt x="2179396" y="837133"/>
                  <a:pt x="2171776" y="840334"/>
                  <a:pt x="2162632" y="840334"/>
                </a:cubicBezTo>
                <a:lnTo>
                  <a:pt x="2140686" y="840334"/>
                </a:lnTo>
                <a:cubicBezTo>
                  <a:pt x="2132152" y="840334"/>
                  <a:pt x="2124837" y="837133"/>
                  <a:pt x="2118741" y="830733"/>
                </a:cubicBezTo>
                <a:cubicBezTo>
                  <a:pt x="2112645" y="824332"/>
                  <a:pt x="2109597" y="816864"/>
                  <a:pt x="2109597" y="808330"/>
                </a:cubicBezTo>
                <a:lnTo>
                  <a:pt x="2109597" y="32004"/>
                </a:lnTo>
                <a:cubicBezTo>
                  <a:pt x="2109597" y="23470"/>
                  <a:pt x="2112645" y="16154"/>
                  <a:pt x="2118741" y="10058"/>
                </a:cubicBezTo>
                <a:cubicBezTo>
                  <a:pt x="2124837" y="3962"/>
                  <a:pt x="2132152" y="914"/>
                  <a:pt x="2140686" y="914"/>
                </a:cubicBezTo>
                <a:close/>
                <a:moveTo>
                  <a:pt x="1979181" y="914"/>
                </a:moveTo>
                <a:lnTo>
                  <a:pt x="1999526" y="914"/>
                </a:lnTo>
                <a:cubicBezTo>
                  <a:pt x="2008146" y="914"/>
                  <a:pt x="2015692" y="4115"/>
                  <a:pt x="2022164" y="10516"/>
                </a:cubicBezTo>
                <a:cubicBezTo>
                  <a:pt x="2028637" y="16917"/>
                  <a:pt x="2031873" y="24384"/>
                  <a:pt x="2031873" y="32919"/>
                </a:cubicBezTo>
                <a:lnTo>
                  <a:pt x="2031873" y="52121"/>
                </a:lnTo>
                <a:cubicBezTo>
                  <a:pt x="2031873" y="60655"/>
                  <a:pt x="2034616" y="68123"/>
                  <a:pt x="2040102" y="74524"/>
                </a:cubicBezTo>
                <a:cubicBezTo>
                  <a:pt x="2045589" y="80924"/>
                  <a:pt x="2051989" y="84125"/>
                  <a:pt x="2059305" y="84125"/>
                </a:cubicBezTo>
                <a:cubicBezTo>
                  <a:pt x="2066010" y="84125"/>
                  <a:pt x="2072259" y="87292"/>
                  <a:pt x="2078050" y="93626"/>
                </a:cubicBezTo>
                <a:cubicBezTo>
                  <a:pt x="2083841" y="99960"/>
                  <a:pt x="2086737" y="107347"/>
                  <a:pt x="2086737" y="115786"/>
                </a:cubicBezTo>
                <a:lnTo>
                  <a:pt x="2086737" y="135688"/>
                </a:lnTo>
                <a:cubicBezTo>
                  <a:pt x="2086737" y="144728"/>
                  <a:pt x="2083841" y="152414"/>
                  <a:pt x="2078050" y="158748"/>
                </a:cubicBezTo>
                <a:cubicBezTo>
                  <a:pt x="2072259" y="165083"/>
                  <a:pt x="2066010" y="168250"/>
                  <a:pt x="2059305" y="168250"/>
                </a:cubicBezTo>
                <a:cubicBezTo>
                  <a:pt x="2051989" y="168250"/>
                  <a:pt x="2045589" y="171305"/>
                  <a:pt x="2040102" y="177415"/>
                </a:cubicBezTo>
                <a:cubicBezTo>
                  <a:pt x="2034616" y="183525"/>
                  <a:pt x="2031873" y="191162"/>
                  <a:pt x="2031873" y="200325"/>
                </a:cubicBezTo>
                <a:lnTo>
                  <a:pt x="2031873" y="543082"/>
                </a:lnTo>
                <a:cubicBezTo>
                  <a:pt x="2031873" y="551636"/>
                  <a:pt x="2034616" y="559272"/>
                  <a:pt x="2040102" y="565992"/>
                </a:cubicBezTo>
                <a:cubicBezTo>
                  <a:pt x="2045589" y="572712"/>
                  <a:pt x="2051989" y="576072"/>
                  <a:pt x="2059305" y="576072"/>
                </a:cubicBezTo>
                <a:cubicBezTo>
                  <a:pt x="2066010" y="576072"/>
                  <a:pt x="2072259" y="579120"/>
                  <a:pt x="2078050" y="585216"/>
                </a:cubicBezTo>
                <a:cubicBezTo>
                  <a:pt x="2083841" y="591312"/>
                  <a:pt x="2086737" y="598932"/>
                  <a:pt x="2086737" y="608076"/>
                </a:cubicBezTo>
                <a:lnTo>
                  <a:pt x="2086737" y="628193"/>
                </a:lnTo>
                <a:cubicBezTo>
                  <a:pt x="2086737" y="636727"/>
                  <a:pt x="2083841" y="644043"/>
                  <a:pt x="2078050" y="650139"/>
                </a:cubicBezTo>
                <a:cubicBezTo>
                  <a:pt x="2072259" y="656235"/>
                  <a:pt x="2066010" y="659283"/>
                  <a:pt x="2059305" y="659283"/>
                </a:cubicBezTo>
                <a:cubicBezTo>
                  <a:pt x="2051989" y="659283"/>
                  <a:pt x="2045589" y="662788"/>
                  <a:pt x="2040102" y="669798"/>
                </a:cubicBezTo>
                <a:cubicBezTo>
                  <a:pt x="2034616" y="676809"/>
                  <a:pt x="2031873" y="684886"/>
                  <a:pt x="2031873" y="694030"/>
                </a:cubicBezTo>
                <a:lnTo>
                  <a:pt x="2031873" y="808330"/>
                </a:lnTo>
                <a:cubicBezTo>
                  <a:pt x="2031873" y="816864"/>
                  <a:pt x="2028672" y="824332"/>
                  <a:pt x="2022272" y="830733"/>
                </a:cubicBezTo>
                <a:cubicBezTo>
                  <a:pt x="2015871" y="837133"/>
                  <a:pt x="2008403" y="840334"/>
                  <a:pt x="1999869" y="840334"/>
                </a:cubicBezTo>
                <a:lnTo>
                  <a:pt x="1916658" y="840334"/>
                </a:lnTo>
                <a:cubicBezTo>
                  <a:pt x="1907514" y="840334"/>
                  <a:pt x="1899894" y="837133"/>
                  <a:pt x="1893798" y="830733"/>
                </a:cubicBezTo>
                <a:cubicBezTo>
                  <a:pt x="1887702" y="824332"/>
                  <a:pt x="1884654" y="816864"/>
                  <a:pt x="1884654" y="808330"/>
                </a:cubicBezTo>
                <a:lnTo>
                  <a:pt x="1884654" y="787299"/>
                </a:lnTo>
                <a:cubicBezTo>
                  <a:pt x="1884654" y="778155"/>
                  <a:pt x="1887657" y="770535"/>
                  <a:pt x="1893663" y="764439"/>
                </a:cubicBezTo>
                <a:cubicBezTo>
                  <a:pt x="1899668" y="758343"/>
                  <a:pt x="1906876" y="755295"/>
                  <a:pt x="1915287" y="755295"/>
                </a:cubicBezTo>
                <a:cubicBezTo>
                  <a:pt x="1923697" y="755295"/>
                  <a:pt x="1931058" y="752094"/>
                  <a:pt x="1937368" y="745693"/>
                </a:cubicBezTo>
                <a:cubicBezTo>
                  <a:pt x="1943678" y="739293"/>
                  <a:pt x="1946834" y="731520"/>
                  <a:pt x="1946834" y="722376"/>
                </a:cubicBezTo>
                <a:lnTo>
                  <a:pt x="1946834" y="694030"/>
                </a:lnTo>
                <a:cubicBezTo>
                  <a:pt x="1946834" y="684886"/>
                  <a:pt x="1943481" y="676809"/>
                  <a:pt x="1936775" y="669798"/>
                </a:cubicBezTo>
                <a:cubicBezTo>
                  <a:pt x="1930070" y="662788"/>
                  <a:pt x="1922450" y="659283"/>
                  <a:pt x="1913915" y="659283"/>
                </a:cubicBezTo>
                <a:lnTo>
                  <a:pt x="1906600" y="659283"/>
                </a:lnTo>
                <a:cubicBezTo>
                  <a:pt x="1898066" y="659283"/>
                  <a:pt x="1890750" y="656235"/>
                  <a:pt x="1884654" y="650139"/>
                </a:cubicBezTo>
                <a:cubicBezTo>
                  <a:pt x="1878558" y="644043"/>
                  <a:pt x="1875511" y="636727"/>
                  <a:pt x="1875511" y="628193"/>
                </a:cubicBezTo>
                <a:lnTo>
                  <a:pt x="1875511" y="608076"/>
                </a:lnTo>
                <a:cubicBezTo>
                  <a:pt x="1875511" y="598932"/>
                  <a:pt x="1878558" y="591312"/>
                  <a:pt x="1884654" y="585216"/>
                </a:cubicBezTo>
                <a:cubicBezTo>
                  <a:pt x="1890750" y="579120"/>
                  <a:pt x="1898066" y="576072"/>
                  <a:pt x="1906600" y="576072"/>
                </a:cubicBezTo>
                <a:lnTo>
                  <a:pt x="1913915" y="576072"/>
                </a:lnTo>
                <a:cubicBezTo>
                  <a:pt x="1922450" y="576072"/>
                  <a:pt x="1930070" y="572712"/>
                  <a:pt x="1936775" y="565992"/>
                </a:cubicBezTo>
                <a:cubicBezTo>
                  <a:pt x="1943481" y="559272"/>
                  <a:pt x="1946834" y="551636"/>
                  <a:pt x="1946834" y="543082"/>
                </a:cubicBezTo>
                <a:lnTo>
                  <a:pt x="1946834" y="200325"/>
                </a:lnTo>
                <a:cubicBezTo>
                  <a:pt x="1946834" y="191162"/>
                  <a:pt x="1943678" y="183525"/>
                  <a:pt x="1937368" y="177415"/>
                </a:cubicBezTo>
                <a:cubicBezTo>
                  <a:pt x="1931058" y="171305"/>
                  <a:pt x="1923697" y="168250"/>
                  <a:pt x="1915287" y="168250"/>
                </a:cubicBezTo>
                <a:cubicBezTo>
                  <a:pt x="1906876" y="168250"/>
                  <a:pt x="1899668" y="165083"/>
                  <a:pt x="1893663" y="158748"/>
                </a:cubicBezTo>
                <a:cubicBezTo>
                  <a:pt x="1887657" y="152414"/>
                  <a:pt x="1884654" y="144728"/>
                  <a:pt x="1884654" y="135688"/>
                </a:cubicBezTo>
                <a:lnTo>
                  <a:pt x="1884654" y="114872"/>
                </a:lnTo>
                <a:cubicBezTo>
                  <a:pt x="1884654" y="106432"/>
                  <a:pt x="1887657" y="99046"/>
                  <a:pt x="1893663" y="92712"/>
                </a:cubicBezTo>
                <a:cubicBezTo>
                  <a:pt x="1899668" y="86378"/>
                  <a:pt x="1906876" y="83210"/>
                  <a:pt x="1915287" y="83210"/>
                </a:cubicBezTo>
                <a:cubicBezTo>
                  <a:pt x="1923697" y="83820"/>
                  <a:pt x="1931058" y="80772"/>
                  <a:pt x="1937368" y="74066"/>
                </a:cubicBezTo>
                <a:cubicBezTo>
                  <a:pt x="1943678" y="67361"/>
                  <a:pt x="1946834" y="59741"/>
                  <a:pt x="1946834" y="51206"/>
                </a:cubicBezTo>
                <a:lnTo>
                  <a:pt x="1946834" y="32919"/>
                </a:lnTo>
                <a:cubicBezTo>
                  <a:pt x="1946834" y="24384"/>
                  <a:pt x="1950070" y="16917"/>
                  <a:pt x="1956542" y="10516"/>
                </a:cubicBezTo>
                <a:cubicBezTo>
                  <a:pt x="1963014" y="4115"/>
                  <a:pt x="1970560" y="914"/>
                  <a:pt x="1979181" y="914"/>
                </a:cubicBezTo>
                <a:close/>
                <a:moveTo>
                  <a:pt x="1368323" y="0"/>
                </a:moveTo>
                <a:lnTo>
                  <a:pt x="1729511" y="0"/>
                </a:lnTo>
                <a:cubicBezTo>
                  <a:pt x="1738655" y="0"/>
                  <a:pt x="1746275" y="3081"/>
                  <a:pt x="1752371" y="9244"/>
                </a:cubicBezTo>
                <a:cubicBezTo>
                  <a:pt x="1758467" y="15407"/>
                  <a:pt x="1761515" y="22803"/>
                  <a:pt x="1761515" y="31433"/>
                </a:cubicBezTo>
                <a:lnTo>
                  <a:pt x="1761515" y="52692"/>
                </a:lnTo>
                <a:cubicBezTo>
                  <a:pt x="1761515" y="61932"/>
                  <a:pt x="1758467" y="69633"/>
                  <a:pt x="1752371" y="75795"/>
                </a:cubicBezTo>
                <a:cubicBezTo>
                  <a:pt x="1746275" y="81958"/>
                  <a:pt x="1738655" y="85039"/>
                  <a:pt x="1729511" y="85039"/>
                </a:cubicBezTo>
                <a:lnTo>
                  <a:pt x="1452448" y="85039"/>
                </a:lnTo>
                <a:cubicBezTo>
                  <a:pt x="1443914" y="85039"/>
                  <a:pt x="1436598" y="88240"/>
                  <a:pt x="1430502" y="94640"/>
                </a:cubicBezTo>
                <a:cubicBezTo>
                  <a:pt x="1424406" y="101041"/>
                  <a:pt x="1421358" y="108509"/>
                  <a:pt x="1421358" y="117043"/>
                </a:cubicBezTo>
                <a:lnTo>
                  <a:pt x="1421358" y="723291"/>
                </a:lnTo>
                <a:cubicBezTo>
                  <a:pt x="1421358" y="732435"/>
                  <a:pt x="1424406" y="740055"/>
                  <a:pt x="1430502" y="746151"/>
                </a:cubicBezTo>
                <a:cubicBezTo>
                  <a:pt x="1436598" y="752247"/>
                  <a:pt x="1443914" y="755295"/>
                  <a:pt x="1452448" y="755295"/>
                </a:cubicBezTo>
                <a:lnTo>
                  <a:pt x="1729511" y="755295"/>
                </a:lnTo>
                <a:cubicBezTo>
                  <a:pt x="1738655" y="755295"/>
                  <a:pt x="1746275" y="758343"/>
                  <a:pt x="1752371" y="764439"/>
                </a:cubicBezTo>
                <a:cubicBezTo>
                  <a:pt x="1758467" y="770535"/>
                  <a:pt x="1761515" y="778155"/>
                  <a:pt x="1761515" y="787299"/>
                </a:cubicBezTo>
                <a:lnTo>
                  <a:pt x="1761515" y="808330"/>
                </a:lnTo>
                <a:cubicBezTo>
                  <a:pt x="1761515" y="816864"/>
                  <a:pt x="1758467" y="824332"/>
                  <a:pt x="1752371" y="830733"/>
                </a:cubicBezTo>
                <a:cubicBezTo>
                  <a:pt x="1746275" y="837133"/>
                  <a:pt x="1738655" y="840334"/>
                  <a:pt x="1729511" y="840334"/>
                </a:cubicBezTo>
                <a:lnTo>
                  <a:pt x="1435989" y="840334"/>
                </a:lnTo>
                <a:cubicBezTo>
                  <a:pt x="1427454" y="840334"/>
                  <a:pt x="1417853" y="838198"/>
                  <a:pt x="1407185" y="833926"/>
                </a:cubicBezTo>
                <a:cubicBezTo>
                  <a:pt x="1396517" y="829654"/>
                  <a:pt x="1388135" y="824160"/>
                  <a:pt x="1382039" y="817445"/>
                </a:cubicBezTo>
                <a:lnTo>
                  <a:pt x="1359179" y="793642"/>
                </a:lnTo>
                <a:cubicBezTo>
                  <a:pt x="1352474" y="788156"/>
                  <a:pt x="1346987" y="780071"/>
                  <a:pt x="1342720" y="769389"/>
                </a:cubicBezTo>
                <a:cubicBezTo>
                  <a:pt x="1338453" y="758707"/>
                  <a:pt x="1336319" y="749094"/>
                  <a:pt x="1336319" y="740550"/>
                </a:cubicBezTo>
                <a:lnTo>
                  <a:pt x="1336319" y="31118"/>
                </a:lnTo>
                <a:cubicBezTo>
                  <a:pt x="1336319" y="22574"/>
                  <a:pt x="1339367" y="15252"/>
                  <a:pt x="1345463" y="9151"/>
                </a:cubicBezTo>
                <a:cubicBezTo>
                  <a:pt x="1351559" y="3050"/>
                  <a:pt x="1359179" y="0"/>
                  <a:pt x="136832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endParaRPr lang="zh-CN" altLang="en-US" sz="7200" kern="0" spc="200" dirty="0">
              <a:solidFill>
                <a:schemeClr val="bg1"/>
              </a:solidFill>
              <a:latin typeface="郑庆科黄油体Regular " panose="02000603000000000000" pitchFamily="2" charset="-122"/>
              <a:ea typeface="郑庆科黄油体Regular " panose="02000603000000000000" pitchFamily="2" charset="-122"/>
            </a:endParaRPr>
          </a:p>
        </p:txBody>
      </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3E53BF48-AA07-4F5A-B29D-BD49F0582954}"/>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129790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9B6D951-E6FD-4374-A169-A42580E82100}"/>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12770" b="12770"/>
          <a:stretch>
            <a:fillRect/>
          </a:stretch>
        </p:blipFill>
        <p:spPr/>
      </p:pic>
      <p:pic>
        <p:nvPicPr>
          <p:cNvPr id="11" name="图片占位符 1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9203DB4-E249-4CFB-AA09-3FB2C8AAEE19}"/>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1440" b="11440"/>
          <a:stretch>
            <a:fillRect/>
          </a:stretch>
        </p:blipFill>
        <p:spPr/>
      </p:pic>
      <p:pic>
        <p:nvPicPr>
          <p:cNvPr id="16" name="图片占位符 1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2B4F336-895F-475F-83FC-50295322C062}"/>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t="11482" b="11482"/>
          <a:stretch>
            <a:fillRect/>
          </a:stretch>
        </p:blipFill>
        <p:spPr/>
      </p:pic>
      <p:pic>
        <p:nvPicPr>
          <p:cNvPr id="18" name="图片占位符 1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0B20B0C-9056-481E-B040-900DF7988710}"/>
              </a:ext>
            </a:extLst>
          </p:cNvPr>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t="11482" b="11482"/>
          <a:stretch>
            <a:fillRect/>
          </a:stretch>
        </p:blipFill>
        <p:spPr/>
      </p:pic>
      <p:cxnSp>
        <p:nvCxnSpPr>
          <p:cNvPr id="5" name="Straight Connector 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88A2312-5F45-4C20-8778-D934D1A224F0}"/>
              </a:ext>
            </a:extLst>
          </p:cNvPr>
          <p:cNvCxnSpPr>
            <a:cxnSpLocks/>
          </p:cNvCxnSpPr>
          <p:nvPr/>
        </p:nvCxnSpPr>
        <p:spPr>
          <a:xfrm>
            <a:off x="6096000" y="0"/>
            <a:ext cx="0" cy="6858000"/>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55F94BB-CD71-418C-9AAB-E9500C80C77A}"/>
              </a:ext>
            </a:extLst>
          </p:cNvPr>
          <p:cNvCxnSpPr>
            <a:cxnSpLocks/>
          </p:cNvCxnSpPr>
          <p:nvPr/>
        </p:nvCxnSpPr>
        <p:spPr>
          <a:xfrm>
            <a:off x="6096000" y="1233289"/>
            <a:ext cx="1077532" cy="0"/>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86644A2-8A5A-4C21-8F40-CEA69A05A9CC}"/>
              </a:ext>
            </a:extLst>
          </p:cNvPr>
          <p:cNvCxnSpPr>
            <a:cxnSpLocks/>
          </p:cNvCxnSpPr>
          <p:nvPr/>
        </p:nvCxnSpPr>
        <p:spPr>
          <a:xfrm flipH="1">
            <a:off x="5018468" y="2750849"/>
            <a:ext cx="1077532" cy="0"/>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C55377E-7B70-42F8-AF65-0DBADBF5B55A}"/>
              </a:ext>
            </a:extLst>
          </p:cNvPr>
          <p:cNvCxnSpPr>
            <a:cxnSpLocks/>
          </p:cNvCxnSpPr>
          <p:nvPr/>
        </p:nvCxnSpPr>
        <p:spPr>
          <a:xfrm>
            <a:off x="6096000" y="4107151"/>
            <a:ext cx="1077532" cy="0"/>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2F96198-2A88-4CA7-A959-F45F1282E574}"/>
              </a:ext>
            </a:extLst>
          </p:cNvPr>
          <p:cNvCxnSpPr>
            <a:cxnSpLocks/>
          </p:cNvCxnSpPr>
          <p:nvPr/>
        </p:nvCxnSpPr>
        <p:spPr>
          <a:xfrm flipH="1">
            <a:off x="5018468" y="5624711"/>
            <a:ext cx="1077532" cy="0"/>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31" name="Rectangle 3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C17DC48-F598-4BAF-90B2-BFA900A7F1A4}"/>
              </a:ext>
            </a:extLst>
          </p:cNvPr>
          <p:cNvSpPr/>
          <p:nvPr/>
        </p:nvSpPr>
        <p:spPr>
          <a:xfrm>
            <a:off x="7476452" y="499811"/>
            <a:ext cx="361245" cy="1472650"/>
          </a:xfrm>
          <a:prstGeom prst="rect">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563DE0D-DFA0-49F7-BE81-63F80E8571AE}"/>
              </a:ext>
            </a:extLst>
          </p:cNvPr>
          <p:cNvSpPr txBox="1"/>
          <p:nvPr/>
        </p:nvSpPr>
        <p:spPr>
          <a:xfrm rot="5400000">
            <a:off x="7292602" y="1066828"/>
            <a:ext cx="699230" cy="338554"/>
          </a:xfrm>
          <a:prstGeom prst="rect">
            <a:avLst/>
          </a:prstGeom>
          <a:noFill/>
        </p:spPr>
        <p:txBody>
          <a:bodyPr wrap="none" rtlCol="0" anchor="ctr">
            <a:spAutoFit/>
          </a:bodyPr>
          <a:lstStyle/>
          <a:p>
            <a:pPr algn="ctr"/>
            <a:r>
              <a:rPr lang="en-US" sz="1600" b="1" dirty="0">
                <a:solidFill>
                  <a:schemeClr val="bg2"/>
                </a:solidFill>
                <a:latin typeface="+mj-lt"/>
              </a:rPr>
              <a:t>2006</a:t>
            </a:r>
            <a:endParaRPr lang="en-ID" sz="1600" b="1" dirty="0">
              <a:solidFill>
                <a:schemeClr val="bg2"/>
              </a:solidFill>
              <a:latin typeface="+mj-lt"/>
            </a:endParaRPr>
          </a:p>
        </p:txBody>
      </p:sp>
      <p:sp>
        <p:nvSpPr>
          <p:cNvPr id="38" name="Rectangle 3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F1A2807-22B5-47B4-9BD6-F8B158FD4C61}"/>
              </a:ext>
            </a:extLst>
          </p:cNvPr>
          <p:cNvSpPr/>
          <p:nvPr/>
        </p:nvSpPr>
        <p:spPr>
          <a:xfrm>
            <a:off x="4359709" y="2005783"/>
            <a:ext cx="361245" cy="147265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TextBox 3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DDA859E-231B-45B5-8B43-5FA5F0DE4EF4}"/>
              </a:ext>
            </a:extLst>
          </p:cNvPr>
          <p:cNvSpPr txBox="1"/>
          <p:nvPr/>
        </p:nvSpPr>
        <p:spPr>
          <a:xfrm rot="16200000">
            <a:off x="4189915" y="2572831"/>
            <a:ext cx="700833" cy="338554"/>
          </a:xfrm>
          <a:prstGeom prst="rect">
            <a:avLst/>
          </a:prstGeom>
          <a:noFill/>
        </p:spPr>
        <p:txBody>
          <a:bodyPr wrap="none" rtlCol="0">
            <a:spAutoFit/>
          </a:bodyPr>
          <a:lstStyle/>
          <a:p>
            <a:pPr algn="ctr"/>
            <a:r>
              <a:rPr lang="en-US" sz="1600" b="1" dirty="0">
                <a:solidFill>
                  <a:schemeClr val="bg2"/>
                </a:solidFill>
                <a:latin typeface="+mj-lt"/>
              </a:rPr>
              <a:t>2008</a:t>
            </a:r>
            <a:endParaRPr lang="en-ID" sz="1600" b="1" dirty="0">
              <a:solidFill>
                <a:schemeClr val="bg2"/>
              </a:solidFill>
              <a:latin typeface="+mj-lt"/>
            </a:endParaRPr>
          </a:p>
        </p:txBody>
      </p:sp>
      <p:sp>
        <p:nvSpPr>
          <p:cNvPr id="40" name="Rectangle 3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FB4A0AE-0AF5-466F-82A5-FE7B26543442}"/>
              </a:ext>
            </a:extLst>
          </p:cNvPr>
          <p:cNvSpPr/>
          <p:nvPr/>
        </p:nvSpPr>
        <p:spPr>
          <a:xfrm>
            <a:off x="7476451" y="3370436"/>
            <a:ext cx="361245" cy="1472650"/>
          </a:xfrm>
          <a:prstGeom prst="rect">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TextBox 4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30600B3-AFFC-4F67-B5E0-7499C2C529AC}"/>
              </a:ext>
            </a:extLst>
          </p:cNvPr>
          <p:cNvSpPr txBox="1"/>
          <p:nvPr/>
        </p:nvSpPr>
        <p:spPr>
          <a:xfrm rot="5400000">
            <a:off x="7315043" y="3937453"/>
            <a:ext cx="654346" cy="338554"/>
          </a:xfrm>
          <a:prstGeom prst="rect">
            <a:avLst/>
          </a:prstGeom>
          <a:noFill/>
        </p:spPr>
        <p:txBody>
          <a:bodyPr wrap="none" rtlCol="0" anchor="ctr">
            <a:spAutoFit/>
          </a:bodyPr>
          <a:lstStyle/>
          <a:p>
            <a:pPr algn="ctr"/>
            <a:r>
              <a:rPr lang="en-US" sz="1600" b="1" dirty="0">
                <a:solidFill>
                  <a:schemeClr val="bg2"/>
                </a:solidFill>
                <a:latin typeface="+mj-lt"/>
              </a:rPr>
              <a:t>2010</a:t>
            </a:r>
            <a:endParaRPr lang="en-ID" sz="1600" b="1" dirty="0">
              <a:solidFill>
                <a:schemeClr val="bg2"/>
              </a:solidFill>
              <a:latin typeface="+mj-lt"/>
            </a:endParaRPr>
          </a:p>
        </p:txBody>
      </p:sp>
      <p:sp>
        <p:nvSpPr>
          <p:cNvPr id="57" name="Rectangle 5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C035822-38F6-459D-A32E-796D8A76B5EE}"/>
              </a:ext>
            </a:extLst>
          </p:cNvPr>
          <p:cNvSpPr/>
          <p:nvPr/>
        </p:nvSpPr>
        <p:spPr>
          <a:xfrm>
            <a:off x="4359709" y="4882290"/>
            <a:ext cx="361245" cy="147265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TextBox 5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F7A9617-CDB1-49BF-BFCB-0C48A5D81BB4}"/>
              </a:ext>
            </a:extLst>
          </p:cNvPr>
          <p:cNvSpPr txBox="1"/>
          <p:nvPr/>
        </p:nvSpPr>
        <p:spPr>
          <a:xfrm rot="16200000">
            <a:off x="4222692" y="5449327"/>
            <a:ext cx="638316" cy="338554"/>
          </a:xfrm>
          <a:prstGeom prst="rect">
            <a:avLst/>
          </a:prstGeom>
          <a:noFill/>
        </p:spPr>
        <p:txBody>
          <a:bodyPr wrap="none" rtlCol="0">
            <a:spAutoFit/>
          </a:bodyPr>
          <a:lstStyle/>
          <a:p>
            <a:pPr algn="ctr"/>
            <a:r>
              <a:rPr lang="en-US" sz="1600" b="1" dirty="0">
                <a:solidFill>
                  <a:schemeClr val="bg2"/>
                </a:solidFill>
                <a:latin typeface="+mj-lt"/>
              </a:rPr>
              <a:t>2012</a:t>
            </a:r>
            <a:endParaRPr lang="en-ID" sz="1600" b="1" dirty="0">
              <a:solidFill>
                <a:schemeClr val="bg2"/>
              </a:solidFill>
              <a:latin typeface="+mj-lt"/>
            </a:endParaRPr>
          </a:p>
        </p:txBody>
      </p:sp>
      <p:grpSp>
        <p:nvGrpSpPr>
          <p:cNvPr id="27" name="组合 2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203F1CE-7789-4DC0-93EE-09C4666FF069}"/>
              </a:ext>
            </a:extLst>
          </p:cNvPr>
          <p:cNvGrpSpPr/>
          <p:nvPr/>
        </p:nvGrpSpPr>
        <p:grpSpPr>
          <a:xfrm>
            <a:off x="2701679" y="542833"/>
            <a:ext cx="3123254" cy="1104464"/>
            <a:chOff x="2701679" y="1881360"/>
            <a:chExt cx="3123254" cy="1104464"/>
          </a:xfrm>
        </p:grpSpPr>
        <p:sp>
          <p:nvSpPr>
            <p:cNvPr id="28" name="TextBox 57">
              <a:extLst>
                <a:ext uri="{FF2B5EF4-FFF2-40B4-BE49-F238E27FC236}">
                  <a16:creationId xmlns:a16="http://schemas.microsoft.com/office/drawing/2014/main" id="{1759A5CA-6B75-4AF5-8714-F10BE291CF39}"/>
                </a:ext>
              </a:extLst>
            </p:cNvPr>
            <p:cNvSpPr txBox="1"/>
            <p:nvPr/>
          </p:nvSpPr>
          <p:spPr>
            <a:xfrm>
              <a:off x="3348414" y="1881360"/>
              <a:ext cx="2466429" cy="400110"/>
            </a:xfrm>
            <a:prstGeom prst="rect">
              <a:avLst/>
            </a:prstGeom>
            <a:noFill/>
          </p:spPr>
          <p:txBody>
            <a:bodyPr wrap="square" rtlCol="0">
              <a:spAutoFit/>
            </a:bodyPr>
            <a:lstStyle/>
            <a:p>
              <a:pPr lvl="0" algn="r"/>
              <a:r>
                <a:rPr lang="zh-CN" altLang="en-US" sz="2000" b="1" spc="150" dirty="0">
                  <a:solidFill>
                    <a:schemeClr val="tx1">
                      <a:lumMod val="75000"/>
                      <a:lumOff val="25000"/>
                    </a:schemeClr>
                  </a:solidFill>
                  <a:latin typeface="微软雅黑" panose="020B0503020204020204" pitchFamily="34" charset="-122"/>
                  <a:ea typeface="微软雅黑" panose="020B0503020204020204" pitchFamily="34" charset="-122"/>
                  <a:sym typeface="Gill Sans"/>
                </a:rPr>
                <a:t>添加标题</a:t>
              </a:r>
            </a:p>
          </p:txBody>
        </p:sp>
        <p:sp>
          <p:nvSpPr>
            <p:cNvPr id="29" name="Rectangle 58">
              <a:extLst>
                <a:ext uri="{FF2B5EF4-FFF2-40B4-BE49-F238E27FC236}">
                  <a16:creationId xmlns:a16="http://schemas.microsoft.com/office/drawing/2014/main" id="{000F3970-1EFF-4B4D-9080-A97B40C70461}"/>
                </a:ext>
              </a:extLst>
            </p:cNvPr>
            <p:cNvSpPr/>
            <p:nvPr/>
          </p:nvSpPr>
          <p:spPr>
            <a:xfrm>
              <a:off x="2701679" y="2242992"/>
              <a:ext cx="3123254" cy="742832"/>
            </a:xfrm>
            <a:prstGeom prst="rect">
              <a:avLst/>
            </a:prstGeom>
          </p:spPr>
          <p:txBody>
            <a:bodyPr wrap="square">
              <a:spAutoFit/>
            </a:bodyPr>
            <a:lstStyle/>
            <a:p>
              <a:pPr algn="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30" name="TextBox 5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CAF59C0-AE75-43F5-9D4B-10176341041F}"/>
              </a:ext>
            </a:extLst>
          </p:cNvPr>
          <p:cNvSpPr txBox="1"/>
          <p:nvPr/>
        </p:nvSpPr>
        <p:spPr>
          <a:xfrm>
            <a:off x="6367069" y="2153083"/>
            <a:ext cx="2466429" cy="400110"/>
          </a:xfrm>
          <a:prstGeom prst="rect">
            <a:avLst/>
          </a:prstGeom>
          <a:noFill/>
        </p:spPr>
        <p:txBody>
          <a:bodyPr wrap="square" rtlCol="0">
            <a:spAutoFit/>
          </a:bodyPr>
          <a:lstStyle/>
          <a:p>
            <a:pPr lvl="0"/>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32" name="Rectangle 5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F3579C8-916A-4AA3-9F31-D4185416B66F}"/>
              </a:ext>
            </a:extLst>
          </p:cNvPr>
          <p:cNvSpPr/>
          <p:nvPr/>
        </p:nvSpPr>
        <p:spPr>
          <a:xfrm>
            <a:off x="6367069" y="2514715"/>
            <a:ext cx="3123254" cy="742832"/>
          </a:xfrm>
          <a:prstGeom prst="rect">
            <a:avLst/>
          </a:prstGeom>
        </p:spPr>
        <p:txBody>
          <a:bodyPr wrap="square">
            <a:spAutoFit/>
          </a:bodyPr>
          <a:lstStyle/>
          <a:p>
            <a:pP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nvGrpSpPr>
          <p:cNvPr id="33" name="组合 3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794F31C-99B1-4A72-BD0C-B56E8A69EE1A}"/>
              </a:ext>
            </a:extLst>
          </p:cNvPr>
          <p:cNvGrpSpPr/>
          <p:nvPr/>
        </p:nvGrpSpPr>
        <p:grpSpPr>
          <a:xfrm>
            <a:off x="2701679" y="3585294"/>
            <a:ext cx="3123254" cy="1104464"/>
            <a:chOff x="2701679" y="1881360"/>
            <a:chExt cx="3123254" cy="1104464"/>
          </a:xfrm>
        </p:grpSpPr>
        <p:sp>
          <p:nvSpPr>
            <p:cNvPr id="34" name="TextBox 57">
              <a:extLst>
                <a:ext uri="{FF2B5EF4-FFF2-40B4-BE49-F238E27FC236}">
                  <a16:creationId xmlns:a16="http://schemas.microsoft.com/office/drawing/2014/main" id="{01A6AD78-AA17-4F39-B819-55D699EFF249}"/>
                </a:ext>
              </a:extLst>
            </p:cNvPr>
            <p:cNvSpPr txBox="1"/>
            <p:nvPr/>
          </p:nvSpPr>
          <p:spPr>
            <a:xfrm>
              <a:off x="3348414" y="1881360"/>
              <a:ext cx="2466429" cy="400110"/>
            </a:xfrm>
            <a:prstGeom prst="rect">
              <a:avLst/>
            </a:prstGeom>
            <a:noFill/>
          </p:spPr>
          <p:txBody>
            <a:bodyPr wrap="square" rtlCol="0">
              <a:spAutoFit/>
            </a:bodyPr>
            <a:lstStyle/>
            <a:p>
              <a:pPr lvl="0" algn="r"/>
              <a:r>
                <a:rPr lang="zh-CN" altLang="en-US" sz="2000" b="1" spc="150" dirty="0">
                  <a:solidFill>
                    <a:schemeClr val="tx1">
                      <a:lumMod val="75000"/>
                      <a:lumOff val="25000"/>
                    </a:schemeClr>
                  </a:solidFill>
                  <a:latin typeface="微软雅黑" panose="020B0503020204020204" pitchFamily="34" charset="-122"/>
                  <a:ea typeface="微软雅黑" panose="020B0503020204020204" pitchFamily="34" charset="-122"/>
                  <a:sym typeface="Gill Sans"/>
                </a:rPr>
                <a:t>添加标题</a:t>
              </a:r>
            </a:p>
          </p:txBody>
        </p:sp>
        <p:sp>
          <p:nvSpPr>
            <p:cNvPr id="35" name="Rectangle 58">
              <a:extLst>
                <a:ext uri="{FF2B5EF4-FFF2-40B4-BE49-F238E27FC236}">
                  <a16:creationId xmlns:a16="http://schemas.microsoft.com/office/drawing/2014/main" id="{B16080C6-C795-4602-8649-883505F5849D}"/>
                </a:ext>
              </a:extLst>
            </p:cNvPr>
            <p:cNvSpPr/>
            <p:nvPr/>
          </p:nvSpPr>
          <p:spPr>
            <a:xfrm>
              <a:off x="2701679" y="2242992"/>
              <a:ext cx="3123254" cy="742832"/>
            </a:xfrm>
            <a:prstGeom prst="rect">
              <a:avLst/>
            </a:prstGeom>
          </p:spPr>
          <p:txBody>
            <a:bodyPr wrap="square">
              <a:spAutoFit/>
            </a:bodyPr>
            <a:lstStyle/>
            <a:p>
              <a:pPr algn="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36" name="TextBox 5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0593FFB-8341-4018-A644-EC60E2217897}"/>
              </a:ext>
            </a:extLst>
          </p:cNvPr>
          <p:cNvSpPr txBox="1"/>
          <p:nvPr/>
        </p:nvSpPr>
        <p:spPr>
          <a:xfrm>
            <a:off x="6367069" y="5099390"/>
            <a:ext cx="2466429" cy="400110"/>
          </a:xfrm>
          <a:prstGeom prst="rect">
            <a:avLst/>
          </a:prstGeom>
          <a:noFill/>
        </p:spPr>
        <p:txBody>
          <a:bodyPr wrap="square" rtlCol="0">
            <a:spAutoFit/>
          </a:bodyPr>
          <a:lstStyle/>
          <a:p>
            <a:pPr lvl="0"/>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42" name="Rectangle 5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46BFFF6-267F-4470-9F34-C86A0CF69963}"/>
              </a:ext>
            </a:extLst>
          </p:cNvPr>
          <p:cNvSpPr/>
          <p:nvPr/>
        </p:nvSpPr>
        <p:spPr>
          <a:xfrm>
            <a:off x="6367069" y="5461022"/>
            <a:ext cx="3123254" cy="742832"/>
          </a:xfrm>
          <a:prstGeom prst="rect">
            <a:avLst/>
          </a:prstGeom>
        </p:spPr>
        <p:txBody>
          <a:bodyPr wrap="square">
            <a:spAutoFit/>
          </a:bodyPr>
          <a:lstStyle/>
          <a:p>
            <a:pP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DEC55DF0-5843-482E-9F28-D3B045E7F116}"/>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670866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2"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right)">
                                      <p:cBhvr>
                                        <p:cTn id="16" dur="500"/>
                                        <p:tgtEl>
                                          <p:spTgt spid="14"/>
                                        </p:tgtEl>
                                      </p:cBhvr>
                                    </p:animEffect>
                                  </p:childTnLst>
                                </p:cTn>
                              </p:par>
                            </p:childTnLst>
                          </p:cTn>
                        </p:par>
                        <p:par>
                          <p:cTn id="17" fill="hold">
                            <p:stCondLst>
                              <p:cond delay="500"/>
                            </p:stCondLst>
                            <p:childTnLst>
                              <p:par>
                                <p:cTn id="18" presetID="16" presetClass="entr" presetSubtype="42"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arn(outHorizontal)">
                                      <p:cBhvr>
                                        <p:cTn id="20" dur="500"/>
                                        <p:tgtEl>
                                          <p:spTgt spid="31"/>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arn(outHorizontal)">
                                      <p:cBhvr>
                                        <p:cTn id="23" dur="500"/>
                                        <p:tgtEl>
                                          <p:spTgt spid="37"/>
                                        </p:tgtEl>
                                      </p:cBhvr>
                                    </p:animEffect>
                                  </p:childTnLst>
                                </p:cTn>
                              </p:par>
                            </p:childTnLst>
                          </p:cTn>
                        </p:par>
                        <p:par>
                          <p:cTn id="24" fill="hold">
                            <p:stCondLst>
                              <p:cond delay="1000"/>
                            </p:stCondLst>
                            <p:childTnLst>
                              <p:par>
                                <p:cTn id="25" presetID="16" presetClass="entr" presetSubtype="42"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arn(outHorizontal)">
                                      <p:cBhvr>
                                        <p:cTn id="27" dur="500"/>
                                        <p:tgtEl>
                                          <p:spTgt spid="38"/>
                                        </p:tgtEl>
                                      </p:cBhvr>
                                    </p:animEffect>
                                  </p:childTnLst>
                                </p:cTn>
                              </p:par>
                              <p:par>
                                <p:cTn id="28" presetID="16" presetClass="entr" presetSubtype="42"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outHorizontal)">
                                      <p:cBhvr>
                                        <p:cTn id="30" dur="500"/>
                                        <p:tgtEl>
                                          <p:spTgt spid="39"/>
                                        </p:tgtEl>
                                      </p:cBhvr>
                                    </p:animEffect>
                                  </p:childTnLst>
                                </p:cTn>
                              </p:par>
                            </p:childTnLst>
                          </p:cTn>
                        </p:par>
                        <p:par>
                          <p:cTn id="31" fill="hold">
                            <p:stCondLst>
                              <p:cond delay="1500"/>
                            </p:stCondLst>
                            <p:childTnLst>
                              <p:par>
                                <p:cTn id="32" presetID="16" presetClass="entr" presetSubtype="42"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arn(outHorizontal)">
                                      <p:cBhvr>
                                        <p:cTn id="34" dur="500"/>
                                        <p:tgtEl>
                                          <p:spTgt spid="40"/>
                                        </p:tgtEl>
                                      </p:cBhvr>
                                    </p:animEffect>
                                  </p:childTnLst>
                                </p:cTn>
                              </p:par>
                              <p:par>
                                <p:cTn id="35" presetID="16" presetClass="entr" presetSubtype="42"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arn(outHorizontal)">
                                      <p:cBhvr>
                                        <p:cTn id="37" dur="500"/>
                                        <p:tgtEl>
                                          <p:spTgt spid="41"/>
                                        </p:tgtEl>
                                      </p:cBhvr>
                                    </p:animEffect>
                                  </p:childTnLst>
                                </p:cTn>
                              </p:par>
                            </p:childTnLst>
                          </p:cTn>
                        </p:par>
                        <p:par>
                          <p:cTn id="38" fill="hold">
                            <p:stCondLst>
                              <p:cond delay="2000"/>
                            </p:stCondLst>
                            <p:childTnLst>
                              <p:par>
                                <p:cTn id="39" presetID="16" presetClass="entr" presetSubtype="42"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barn(outHorizontal)">
                                      <p:cBhvr>
                                        <p:cTn id="41" dur="500"/>
                                        <p:tgtEl>
                                          <p:spTgt spid="57"/>
                                        </p:tgtEl>
                                      </p:cBhvr>
                                    </p:animEffect>
                                  </p:childTnLst>
                                </p:cTn>
                              </p:par>
                              <p:par>
                                <p:cTn id="42" presetID="16" presetClass="entr" presetSubtype="42"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barn(outHorizontal)">
                                      <p:cBhvr>
                                        <p:cTn id="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7" grpId="0"/>
      <p:bldP spid="38" grpId="0" animBg="1"/>
      <p:bldP spid="39" grpId="0"/>
      <p:bldP spid="40" grpId="0" animBg="1"/>
      <p:bldP spid="41" grpId="0"/>
      <p:bldP spid="57" grpId="0"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4630540-08AB-4B08-BAE6-4CFC6AE66449}"/>
              </a:ext>
            </a:extLst>
          </p:cNvPr>
          <p:cNvSpPr/>
          <p:nvPr/>
        </p:nvSpPr>
        <p:spPr>
          <a:xfrm>
            <a:off x="1217651" y="2975970"/>
            <a:ext cx="10958665" cy="2503339"/>
          </a:xfrm>
          <a:custGeom>
            <a:avLst/>
            <a:gdLst/>
            <a:ahLst/>
            <a:cxnLst>
              <a:cxn ang="0">
                <a:pos x="wd2" y="hd2"/>
              </a:cxn>
              <a:cxn ang="5400000">
                <a:pos x="wd2" y="hd2"/>
              </a:cxn>
              <a:cxn ang="10800000">
                <a:pos x="wd2" y="hd2"/>
              </a:cxn>
              <a:cxn ang="16200000">
                <a:pos x="wd2" y="hd2"/>
              </a:cxn>
            </a:cxnLst>
            <a:rect l="0" t="0" r="r" b="b"/>
            <a:pathLst>
              <a:path w="21571" h="20731" extrusionOk="0">
                <a:moveTo>
                  <a:pt x="21571" y="14330"/>
                </a:moveTo>
                <a:cubicBezTo>
                  <a:pt x="21571" y="14569"/>
                  <a:pt x="21571" y="14927"/>
                  <a:pt x="21571" y="15165"/>
                </a:cubicBezTo>
                <a:cubicBezTo>
                  <a:pt x="19715" y="15165"/>
                  <a:pt x="18939" y="10989"/>
                  <a:pt x="17960" y="7767"/>
                </a:cubicBezTo>
                <a:cubicBezTo>
                  <a:pt x="17656" y="6693"/>
                  <a:pt x="17285" y="5619"/>
                  <a:pt x="16745" y="5380"/>
                </a:cubicBezTo>
                <a:cubicBezTo>
                  <a:pt x="15530" y="4783"/>
                  <a:pt x="15024" y="7767"/>
                  <a:pt x="14281" y="9199"/>
                </a:cubicBezTo>
                <a:cubicBezTo>
                  <a:pt x="13876" y="9915"/>
                  <a:pt x="13336" y="10273"/>
                  <a:pt x="12830" y="9676"/>
                </a:cubicBezTo>
                <a:cubicBezTo>
                  <a:pt x="11986" y="8602"/>
                  <a:pt x="11581" y="5619"/>
                  <a:pt x="11041" y="3351"/>
                </a:cubicBezTo>
                <a:cubicBezTo>
                  <a:pt x="10737" y="2158"/>
                  <a:pt x="10433" y="1084"/>
                  <a:pt x="9927" y="845"/>
                </a:cubicBezTo>
                <a:cubicBezTo>
                  <a:pt x="9387" y="606"/>
                  <a:pt x="8982" y="1322"/>
                  <a:pt x="8679" y="2635"/>
                </a:cubicBezTo>
                <a:cubicBezTo>
                  <a:pt x="7801" y="5977"/>
                  <a:pt x="7430" y="10989"/>
                  <a:pt x="6856" y="15165"/>
                </a:cubicBezTo>
                <a:cubicBezTo>
                  <a:pt x="6653" y="16478"/>
                  <a:pt x="6417" y="17910"/>
                  <a:pt x="6114" y="18984"/>
                </a:cubicBezTo>
                <a:cubicBezTo>
                  <a:pt x="5843" y="20058"/>
                  <a:pt x="5472" y="21013"/>
                  <a:pt x="4865" y="20655"/>
                </a:cubicBezTo>
                <a:cubicBezTo>
                  <a:pt x="3447" y="19820"/>
                  <a:pt x="3076" y="13853"/>
                  <a:pt x="2266" y="10631"/>
                </a:cubicBezTo>
                <a:cubicBezTo>
                  <a:pt x="2030" y="9676"/>
                  <a:pt x="1557" y="8363"/>
                  <a:pt x="1051" y="9437"/>
                </a:cubicBezTo>
                <a:cubicBezTo>
                  <a:pt x="545" y="10392"/>
                  <a:pt x="376" y="12540"/>
                  <a:pt x="241" y="14807"/>
                </a:cubicBezTo>
                <a:cubicBezTo>
                  <a:pt x="207" y="15046"/>
                  <a:pt x="241" y="15046"/>
                  <a:pt x="173" y="15046"/>
                </a:cubicBezTo>
                <a:cubicBezTo>
                  <a:pt x="140" y="15165"/>
                  <a:pt x="72" y="15046"/>
                  <a:pt x="38" y="15046"/>
                </a:cubicBezTo>
                <a:cubicBezTo>
                  <a:pt x="-29" y="14927"/>
                  <a:pt x="5" y="14688"/>
                  <a:pt x="38" y="14449"/>
                </a:cubicBezTo>
                <a:cubicBezTo>
                  <a:pt x="173" y="11705"/>
                  <a:pt x="545" y="8244"/>
                  <a:pt x="1422" y="8244"/>
                </a:cubicBezTo>
                <a:cubicBezTo>
                  <a:pt x="2064" y="8244"/>
                  <a:pt x="2468" y="10034"/>
                  <a:pt x="2738" y="11466"/>
                </a:cubicBezTo>
                <a:cubicBezTo>
                  <a:pt x="3042" y="13137"/>
                  <a:pt x="3312" y="14927"/>
                  <a:pt x="3582" y="16359"/>
                </a:cubicBezTo>
                <a:cubicBezTo>
                  <a:pt x="3920" y="18030"/>
                  <a:pt x="4257" y="19462"/>
                  <a:pt x="4865" y="19820"/>
                </a:cubicBezTo>
                <a:cubicBezTo>
                  <a:pt x="5573" y="20297"/>
                  <a:pt x="5979" y="18626"/>
                  <a:pt x="6249" y="17075"/>
                </a:cubicBezTo>
                <a:cubicBezTo>
                  <a:pt x="6822" y="14091"/>
                  <a:pt x="7193" y="10034"/>
                  <a:pt x="7700" y="6335"/>
                </a:cubicBezTo>
                <a:cubicBezTo>
                  <a:pt x="7936" y="4783"/>
                  <a:pt x="8206" y="2993"/>
                  <a:pt x="8611" y="1680"/>
                </a:cubicBezTo>
                <a:cubicBezTo>
                  <a:pt x="8982" y="487"/>
                  <a:pt x="9590" y="-587"/>
                  <a:pt x="10298" y="368"/>
                </a:cubicBezTo>
                <a:cubicBezTo>
                  <a:pt x="11345" y="1680"/>
                  <a:pt x="11682" y="6096"/>
                  <a:pt x="12526" y="8244"/>
                </a:cubicBezTo>
                <a:cubicBezTo>
                  <a:pt x="12762" y="8841"/>
                  <a:pt x="13032" y="9199"/>
                  <a:pt x="13370" y="9199"/>
                </a:cubicBezTo>
                <a:cubicBezTo>
                  <a:pt x="13674" y="9199"/>
                  <a:pt x="14011" y="8960"/>
                  <a:pt x="14247" y="8363"/>
                </a:cubicBezTo>
                <a:cubicBezTo>
                  <a:pt x="14720" y="7409"/>
                  <a:pt x="15057" y="5857"/>
                  <a:pt x="15564" y="5141"/>
                </a:cubicBezTo>
                <a:cubicBezTo>
                  <a:pt x="16171" y="4186"/>
                  <a:pt x="16913" y="4306"/>
                  <a:pt x="17386" y="5261"/>
                </a:cubicBezTo>
                <a:cubicBezTo>
                  <a:pt x="17859" y="6215"/>
                  <a:pt x="18263" y="7647"/>
                  <a:pt x="18601" y="8960"/>
                </a:cubicBezTo>
                <a:cubicBezTo>
                  <a:pt x="19344" y="11466"/>
                  <a:pt x="20154" y="14330"/>
                  <a:pt x="21571" y="14330"/>
                </a:cubicBezTo>
                <a:close/>
              </a:path>
            </a:pathLst>
          </a:custGeom>
          <a:solidFill>
            <a:schemeClr val="tx1">
              <a:lumMod val="75000"/>
              <a:lumOff val="25000"/>
            </a:schemeClr>
          </a:solidFill>
          <a:ln w="12700">
            <a:miter lim="400000"/>
          </a:ln>
        </p:spPr>
        <p:txBody>
          <a:bodyPr lIns="45719" rIns="45719"/>
          <a:lstStyle/>
          <a:p>
            <a:endParaRPr/>
          </a:p>
        </p:txBody>
      </p:sp>
      <p:sp>
        <p:nvSpPr>
          <p:cNvPr id="3" name="Oval 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28A043D-28D5-4034-BF0F-D13E6E5C684B}"/>
              </a:ext>
            </a:extLst>
          </p:cNvPr>
          <p:cNvSpPr/>
          <p:nvPr/>
        </p:nvSpPr>
        <p:spPr>
          <a:xfrm>
            <a:off x="1618941" y="3662734"/>
            <a:ext cx="612001" cy="612003"/>
          </a:xfrm>
          <a:prstGeom prst="ellipse">
            <a:avLst/>
          </a:prstGeom>
          <a:solidFill>
            <a:srgbClr val="0070C0"/>
          </a:solidFill>
          <a:ln w="12700">
            <a:miter lim="400000"/>
          </a:ln>
          <a:effectLst>
            <a:outerShdw blurRad="50800" dist="38100" dir="5400000" rotWithShape="0">
              <a:srgbClr val="000000">
                <a:alpha val="40000"/>
              </a:srgbClr>
            </a:outerShdw>
          </a:effectLst>
        </p:spPr>
        <p:txBody>
          <a:bodyPr lIns="45719" rIns="45719"/>
          <a:lstStyle/>
          <a:p>
            <a:endParaRPr/>
          </a:p>
        </p:txBody>
      </p:sp>
      <p:sp>
        <p:nvSpPr>
          <p:cNvPr id="4" name="Oval 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4BDCFC0-8B60-4A2E-98B4-0C056EC11176}"/>
              </a:ext>
            </a:extLst>
          </p:cNvPr>
          <p:cNvSpPr/>
          <p:nvPr/>
        </p:nvSpPr>
        <p:spPr>
          <a:xfrm>
            <a:off x="5870099" y="2748335"/>
            <a:ext cx="612001" cy="612003"/>
          </a:xfrm>
          <a:prstGeom prst="ellipse">
            <a:avLst/>
          </a:prstGeom>
          <a:solidFill>
            <a:srgbClr val="0070C0"/>
          </a:solidFill>
          <a:ln w="12700">
            <a:miter lim="400000"/>
          </a:ln>
          <a:effectLst>
            <a:outerShdw blurRad="50800" dist="38100" dir="5400000" rotWithShape="0">
              <a:srgbClr val="000000">
                <a:alpha val="40000"/>
              </a:srgbClr>
            </a:outerShdw>
          </a:effectLst>
        </p:spPr>
        <p:txBody>
          <a:bodyPr lIns="45719" rIns="45719"/>
          <a:lstStyle/>
          <a:p>
            <a:endParaRPr/>
          </a:p>
        </p:txBody>
      </p:sp>
      <p:sp>
        <p:nvSpPr>
          <p:cNvPr id="5" name="Oval 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8E6660B-A116-4B41-B8C9-AE25DD6C466A}"/>
              </a:ext>
            </a:extLst>
          </p:cNvPr>
          <p:cNvSpPr/>
          <p:nvPr/>
        </p:nvSpPr>
        <p:spPr>
          <a:xfrm>
            <a:off x="9415405" y="3213556"/>
            <a:ext cx="612001" cy="612003"/>
          </a:xfrm>
          <a:prstGeom prst="ellipse">
            <a:avLst/>
          </a:prstGeom>
          <a:solidFill>
            <a:srgbClr val="0070C0"/>
          </a:solidFill>
          <a:ln w="12700">
            <a:miter lim="400000"/>
          </a:ln>
          <a:effectLst>
            <a:outerShdw blurRad="50800" dist="38100" dir="5400000" rotWithShape="0">
              <a:srgbClr val="000000">
                <a:alpha val="40000"/>
              </a:srgbClr>
            </a:outerShdw>
          </a:effectLst>
        </p:spPr>
        <p:txBody>
          <a:bodyPr lIns="45719" rIns="45719"/>
          <a:lstStyle/>
          <a:p>
            <a:endParaRPr/>
          </a:p>
        </p:txBody>
      </p:sp>
      <p:sp>
        <p:nvSpPr>
          <p:cNvPr id="6" name="Freeform 64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F35BD6E-0A87-4E1B-9D10-B100DD4D189C}"/>
              </a:ext>
            </a:extLst>
          </p:cNvPr>
          <p:cNvSpPr/>
          <p:nvPr/>
        </p:nvSpPr>
        <p:spPr>
          <a:xfrm>
            <a:off x="1761917" y="3769049"/>
            <a:ext cx="326050" cy="399373"/>
          </a:xfrm>
          <a:custGeom>
            <a:avLst/>
            <a:gdLst/>
            <a:ahLst/>
            <a:cxnLst>
              <a:cxn ang="0">
                <a:pos x="wd2" y="hd2"/>
              </a:cxn>
              <a:cxn ang="5400000">
                <a:pos x="wd2" y="hd2"/>
              </a:cxn>
              <a:cxn ang="10800000">
                <a:pos x="wd2" y="hd2"/>
              </a:cxn>
              <a:cxn ang="16200000">
                <a:pos x="wd2" y="hd2"/>
              </a:cxn>
            </a:cxnLst>
            <a:rect l="0" t="0" r="r" b="b"/>
            <a:pathLst>
              <a:path w="21600" h="21600" extrusionOk="0">
                <a:moveTo>
                  <a:pt x="15604" y="0"/>
                </a:moveTo>
                <a:lnTo>
                  <a:pt x="15591" y="35"/>
                </a:lnTo>
                <a:lnTo>
                  <a:pt x="15553" y="135"/>
                </a:lnTo>
                <a:lnTo>
                  <a:pt x="15524" y="206"/>
                </a:lnTo>
                <a:lnTo>
                  <a:pt x="15488" y="292"/>
                </a:lnTo>
                <a:lnTo>
                  <a:pt x="15447" y="390"/>
                </a:lnTo>
                <a:lnTo>
                  <a:pt x="15397" y="498"/>
                </a:lnTo>
                <a:lnTo>
                  <a:pt x="15340" y="617"/>
                </a:lnTo>
                <a:lnTo>
                  <a:pt x="15278" y="745"/>
                </a:lnTo>
                <a:lnTo>
                  <a:pt x="15207" y="881"/>
                </a:lnTo>
                <a:lnTo>
                  <a:pt x="15128" y="1025"/>
                </a:lnTo>
                <a:lnTo>
                  <a:pt x="15045" y="1175"/>
                </a:lnTo>
                <a:lnTo>
                  <a:pt x="14953" y="1330"/>
                </a:lnTo>
                <a:lnTo>
                  <a:pt x="14854" y="1489"/>
                </a:lnTo>
                <a:lnTo>
                  <a:pt x="14748" y="1651"/>
                </a:lnTo>
                <a:lnTo>
                  <a:pt x="14631" y="1816"/>
                </a:lnTo>
                <a:lnTo>
                  <a:pt x="14510" y="1982"/>
                </a:lnTo>
                <a:lnTo>
                  <a:pt x="14382" y="2148"/>
                </a:lnTo>
                <a:lnTo>
                  <a:pt x="14244" y="2313"/>
                </a:lnTo>
                <a:lnTo>
                  <a:pt x="14098" y="2478"/>
                </a:lnTo>
                <a:lnTo>
                  <a:pt x="13946" y="2639"/>
                </a:lnTo>
                <a:lnTo>
                  <a:pt x="13785" y="2795"/>
                </a:lnTo>
                <a:lnTo>
                  <a:pt x="13614" y="2947"/>
                </a:lnTo>
                <a:lnTo>
                  <a:pt x="13437" y="3094"/>
                </a:lnTo>
                <a:lnTo>
                  <a:pt x="13253" y="3233"/>
                </a:lnTo>
                <a:lnTo>
                  <a:pt x="13058" y="3366"/>
                </a:lnTo>
                <a:lnTo>
                  <a:pt x="12856" y="3489"/>
                </a:lnTo>
                <a:lnTo>
                  <a:pt x="12646" y="3602"/>
                </a:lnTo>
                <a:lnTo>
                  <a:pt x="12427" y="3705"/>
                </a:lnTo>
                <a:lnTo>
                  <a:pt x="12198" y="3796"/>
                </a:lnTo>
                <a:lnTo>
                  <a:pt x="11961" y="3875"/>
                </a:lnTo>
                <a:lnTo>
                  <a:pt x="11823" y="3907"/>
                </a:lnTo>
                <a:lnTo>
                  <a:pt x="11672" y="3924"/>
                </a:lnTo>
                <a:lnTo>
                  <a:pt x="11508" y="3930"/>
                </a:lnTo>
                <a:lnTo>
                  <a:pt x="11336" y="3923"/>
                </a:lnTo>
                <a:lnTo>
                  <a:pt x="11152" y="3904"/>
                </a:lnTo>
                <a:lnTo>
                  <a:pt x="10958" y="3876"/>
                </a:lnTo>
                <a:lnTo>
                  <a:pt x="10757" y="3839"/>
                </a:lnTo>
                <a:lnTo>
                  <a:pt x="10547" y="3792"/>
                </a:lnTo>
                <a:lnTo>
                  <a:pt x="10328" y="3740"/>
                </a:lnTo>
                <a:lnTo>
                  <a:pt x="10104" y="3682"/>
                </a:lnTo>
                <a:lnTo>
                  <a:pt x="9872" y="3616"/>
                </a:lnTo>
                <a:lnTo>
                  <a:pt x="9636" y="3549"/>
                </a:lnTo>
                <a:lnTo>
                  <a:pt x="9151" y="3405"/>
                </a:lnTo>
                <a:lnTo>
                  <a:pt x="8650" y="3257"/>
                </a:lnTo>
                <a:lnTo>
                  <a:pt x="8142" y="3113"/>
                </a:lnTo>
                <a:lnTo>
                  <a:pt x="7884" y="3046"/>
                </a:lnTo>
                <a:lnTo>
                  <a:pt x="7630" y="2983"/>
                </a:lnTo>
                <a:lnTo>
                  <a:pt x="7372" y="2924"/>
                </a:lnTo>
                <a:lnTo>
                  <a:pt x="7120" y="2872"/>
                </a:lnTo>
                <a:lnTo>
                  <a:pt x="6867" y="2827"/>
                </a:lnTo>
                <a:lnTo>
                  <a:pt x="6618" y="2790"/>
                </a:lnTo>
                <a:lnTo>
                  <a:pt x="6370" y="2760"/>
                </a:lnTo>
                <a:lnTo>
                  <a:pt x="6129" y="2743"/>
                </a:lnTo>
                <a:lnTo>
                  <a:pt x="5891" y="2738"/>
                </a:lnTo>
                <a:lnTo>
                  <a:pt x="5658" y="2743"/>
                </a:lnTo>
                <a:lnTo>
                  <a:pt x="5433" y="2762"/>
                </a:lnTo>
                <a:lnTo>
                  <a:pt x="5212" y="2797"/>
                </a:lnTo>
                <a:lnTo>
                  <a:pt x="5000" y="2845"/>
                </a:lnTo>
                <a:lnTo>
                  <a:pt x="4793" y="2909"/>
                </a:lnTo>
                <a:lnTo>
                  <a:pt x="4442" y="3048"/>
                </a:lnTo>
                <a:lnTo>
                  <a:pt x="4106" y="3204"/>
                </a:lnTo>
                <a:lnTo>
                  <a:pt x="3785" y="3371"/>
                </a:lnTo>
                <a:lnTo>
                  <a:pt x="3481" y="3551"/>
                </a:lnTo>
                <a:lnTo>
                  <a:pt x="3192" y="3742"/>
                </a:lnTo>
                <a:lnTo>
                  <a:pt x="2920" y="3942"/>
                </a:lnTo>
                <a:lnTo>
                  <a:pt x="2662" y="4152"/>
                </a:lnTo>
                <a:lnTo>
                  <a:pt x="2420" y="4368"/>
                </a:lnTo>
                <a:lnTo>
                  <a:pt x="2188" y="4589"/>
                </a:lnTo>
                <a:lnTo>
                  <a:pt x="1975" y="4815"/>
                </a:lnTo>
                <a:lnTo>
                  <a:pt x="1772" y="5044"/>
                </a:lnTo>
                <a:lnTo>
                  <a:pt x="1583" y="5276"/>
                </a:lnTo>
                <a:lnTo>
                  <a:pt x="1408" y="5509"/>
                </a:lnTo>
                <a:lnTo>
                  <a:pt x="1243" y="5741"/>
                </a:lnTo>
                <a:lnTo>
                  <a:pt x="1091" y="5971"/>
                </a:lnTo>
                <a:lnTo>
                  <a:pt x="951" y="6199"/>
                </a:lnTo>
                <a:lnTo>
                  <a:pt x="824" y="6422"/>
                </a:lnTo>
                <a:lnTo>
                  <a:pt x="704" y="6641"/>
                </a:lnTo>
                <a:lnTo>
                  <a:pt x="597" y="6852"/>
                </a:lnTo>
                <a:lnTo>
                  <a:pt x="500" y="7056"/>
                </a:lnTo>
                <a:lnTo>
                  <a:pt x="413" y="7250"/>
                </a:lnTo>
                <a:lnTo>
                  <a:pt x="336" y="7433"/>
                </a:lnTo>
                <a:lnTo>
                  <a:pt x="267" y="7606"/>
                </a:lnTo>
                <a:lnTo>
                  <a:pt x="207" y="7766"/>
                </a:lnTo>
                <a:lnTo>
                  <a:pt x="156" y="7912"/>
                </a:lnTo>
                <a:lnTo>
                  <a:pt x="112" y="8043"/>
                </a:lnTo>
                <a:lnTo>
                  <a:pt x="75" y="8155"/>
                </a:lnTo>
                <a:lnTo>
                  <a:pt x="48" y="8252"/>
                </a:lnTo>
                <a:lnTo>
                  <a:pt x="11" y="8384"/>
                </a:lnTo>
                <a:lnTo>
                  <a:pt x="0" y="8431"/>
                </a:lnTo>
                <a:lnTo>
                  <a:pt x="5612" y="15383"/>
                </a:lnTo>
                <a:lnTo>
                  <a:pt x="5637" y="15338"/>
                </a:lnTo>
                <a:lnTo>
                  <a:pt x="5706" y="15213"/>
                </a:lnTo>
                <a:lnTo>
                  <a:pt x="5756" y="15124"/>
                </a:lnTo>
                <a:lnTo>
                  <a:pt x="5819" y="15017"/>
                </a:lnTo>
                <a:lnTo>
                  <a:pt x="5891" y="14895"/>
                </a:lnTo>
                <a:lnTo>
                  <a:pt x="5975" y="14760"/>
                </a:lnTo>
                <a:lnTo>
                  <a:pt x="6066" y="14614"/>
                </a:lnTo>
                <a:lnTo>
                  <a:pt x="6168" y="14454"/>
                </a:lnTo>
                <a:lnTo>
                  <a:pt x="6278" y="14287"/>
                </a:lnTo>
                <a:lnTo>
                  <a:pt x="6398" y="14110"/>
                </a:lnTo>
                <a:lnTo>
                  <a:pt x="6527" y="13925"/>
                </a:lnTo>
                <a:lnTo>
                  <a:pt x="6664" y="13735"/>
                </a:lnTo>
                <a:lnTo>
                  <a:pt x="6808" y="13540"/>
                </a:lnTo>
                <a:lnTo>
                  <a:pt x="6962" y="13343"/>
                </a:lnTo>
                <a:lnTo>
                  <a:pt x="7121" y="13143"/>
                </a:lnTo>
                <a:lnTo>
                  <a:pt x="7289" y="12944"/>
                </a:lnTo>
                <a:lnTo>
                  <a:pt x="7464" y="12744"/>
                </a:lnTo>
                <a:lnTo>
                  <a:pt x="7645" y="12545"/>
                </a:lnTo>
                <a:lnTo>
                  <a:pt x="7832" y="12350"/>
                </a:lnTo>
                <a:lnTo>
                  <a:pt x="8025" y="12161"/>
                </a:lnTo>
                <a:lnTo>
                  <a:pt x="8224" y="11977"/>
                </a:lnTo>
                <a:lnTo>
                  <a:pt x="8429" y="11801"/>
                </a:lnTo>
                <a:lnTo>
                  <a:pt x="8639" y="11632"/>
                </a:lnTo>
                <a:lnTo>
                  <a:pt x="8854" y="11474"/>
                </a:lnTo>
                <a:lnTo>
                  <a:pt x="9073" y="11327"/>
                </a:lnTo>
                <a:lnTo>
                  <a:pt x="9297" y="11193"/>
                </a:lnTo>
                <a:lnTo>
                  <a:pt x="9526" y="11073"/>
                </a:lnTo>
                <a:lnTo>
                  <a:pt x="9757" y="10967"/>
                </a:lnTo>
                <a:lnTo>
                  <a:pt x="9992" y="10877"/>
                </a:lnTo>
                <a:lnTo>
                  <a:pt x="10232" y="10806"/>
                </a:lnTo>
                <a:lnTo>
                  <a:pt x="10433" y="10760"/>
                </a:lnTo>
                <a:lnTo>
                  <a:pt x="10635" y="10728"/>
                </a:lnTo>
                <a:lnTo>
                  <a:pt x="10832" y="10707"/>
                </a:lnTo>
                <a:lnTo>
                  <a:pt x="11029" y="10699"/>
                </a:lnTo>
                <a:lnTo>
                  <a:pt x="11226" y="10702"/>
                </a:lnTo>
                <a:lnTo>
                  <a:pt x="11418" y="10715"/>
                </a:lnTo>
                <a:lnTo>
                  <a:pt x="11613" y="10738"/>
                </a:lnTo>
                <a:lnTo>
                  <a:pt x="11805" y="10767"/>
                </a:lnTo>
                <a:lnTo>
                  <a:pt x="11998" y="10805"/>
                </a:lnTo>
                <a:lnTo>
                  <a:pt x="12192" y="10849"/>
                </a:lnTo>
                <a:lnTo>
                  <a:pt x="12384" y="10898"/>
                </a:lnTo>
                <a:lnTo>
                  <a:pt x="12579" y="10953"/>
                </a:lnTo>
                <a:lnTo>
                  <a:pt x="12774" y="11011"/>
                </a:lnTo>
                <a:lnTo>
                  <a:pt x="12971" y="11073"/>
                </a:lnTo>
                <a:lnTo>
                  <a:pt x="13170" y="11136"/>
                </a:lnTo>
                <a:lnTo>
                  <a:pt x="13370" y="11200"/>
                </a:lnTo>
                <a:lnTo>
                  <a:pt x="13572" y="11265"/>
                </a:lnTo>
                <a:lnTo>
                  <a:pt x="13778" y="11330"/>
                </a:lnTo>
                <a:lnTo>
                  <a:pt x="13987" y="11394"/>
                </a:lnTo>
                <a:lnTo>
                  <a:pt x="14198" y="11454"/>
                </a:lnTo>
                <a:lnTo>
                  <a:pt x="14413" y="11512"/>
                </a:lnTo>
                <a:lnTo>
                  <a:pt x="14631" y="11567"/>
                </a:lnTo>
                <a:lnTo>
                  <a:pt x="14856" y="11615"/>
                </a:lnTo>
                <a:lnTo>
                  <a:pt x="15082" y="11658"/>
                </a:lnTo>
                <a:lnTo>
                  <a:pt x="15315" y="11694"/>
                </a:lnTo>
                <a:lnTo>
                  <a:pt x="15552" y="11722"/>
                </a:lnTo>
                <a:lnTo>
                  <a:pt x="15796" y="11745"/>
                </a:lnTo>
                <a:lnTo>
                  <a:pt x="16044" y="11756"/>
                </a:lnTo>
                <a:lnTo>
                  <a:pt x="16300" y="11757"/>
                </a:lnTo>
                <a:lnTo>
                  <a:pt x="16559" y="11748"/>
                </a:lnTo>
                <a:lnTo>
                  <a:pt x="16828" y="11725"/>
                </a:lnTo>
                <a:lnTo>
                  <a:pt x="17102" y="11690"/>
                </a:lnTo>
                <a:lnTo>
                  <a:pt x="17376" y="11638"/>
                </a:lnTo>
                <a:lnTo>
                  <a:pt x="17640" y="11564"/>
                </a:lnTo>
                <a:lnTo>
                  <a:pt x="17897" y="11470"/>
                </a:lnTo>
                <a:lnTo>
                  <a:pt x="18147" y="11358"/>
                </a:lnTo>
                <a:lnTo>
                  <a:pt x="18388" y="11231"/>
                </a:lnTo>
                <a:lnTo>
                  <a:pt x="18618" y="11087"/>
                </a:lnTo>
                <a:lnTo>
                  <a:pt x="18842" y="10929"/>
                </a:lnTo>
                <a:lnTo>
                  <a:pt x="19056" y="10760"/>
                </a:lnTo>
                <a:lnTo>
                  <a:pt x="19261" y="10581"/>
                </a:lnTo>
                <a:lnTo>
                  <a:pt x="19459" y="10392"/>
                </a:lnTo>
                <a:lnTo>
                  <a:pt x="19648" y="10194"/>
                </a:lnTo>
                <a:lnTo>
                  <a:pt x="19828" y="9992"/>
                </a:lnTo>
                <a:lnTo>
                  <a:pt x="20001" y="9784"/>
                </a:lnTo>
                <a:lnTo>
                  <a:pt x="20163" y="9574"/>
                </a:lnTo>
                <a:lnTo>
                  <a:pt x="20319" y="9360"/>
                </a:lnTo>
                <a:lnTo>
                  <a:pt x="20463" y="9148"/>
                </a:lnTo>
                <a:lnTo>
                  <a:pt x="20599" y="8936"/>
                </a:lnTo>
                <a:lnTo>
                  <a:pt x="20727" y="8727"/>
                </a:lnTo>
                <a:lnTo>
                  <a:pt x="20849" y="8524"/>
                </a:lnTo>
                <a:lnTo>
                  <a:pt x="20959" y="8324"/>
                </a:lnTo>
                <a:lnTo>
                  <a:pt x="21060" y="8134"/>
                </a:lnTo>
                <a:lnTo>
                  <a:pt x="21154" y="7950"/>
                </a:lnTo>
                <a:lnTo>
                  <a:pt x="21237" y="7779"/>
                </a:lnTo>
                <a:lnTo>
                  <a:pt x="21313" y="7618"/>
                </a:lnTo>
                <a:lnTo>
                  <a:pt x="21382" y="7471"/>
                </a:lnTo>
                <a:lnTo>
                  <a:pt x="21439" y="7338"/>
                </a:lnTo>
                <a:lnTo>
                  <a:pt x="21488" y="7223"/>
                </a:lnTo>
                <a:lnTo>
                  <a:pt x="21528" y="7124"/>
                </a:lnTo>
                <a:lnTo>
                  <a:pt x="21582" y="6986"/>
                </a:lnTo>
                <a:lnTo>
                  <a:pt x="21600" y="6939"/>
                </a:lnTo>
                <a:lnTo>
                  <a:pt x="15604" y="0"/>
                </a:lnTo>
                <a:close/>
                <a:moveTo>
                  <a:pt x="7535" y="14276"/>
                </a:moveTo>
                <a:lnTo>
                  <a:pt x="7430" y="14393"/>
                </a:lnTo>
                <a:lnTo>
                  <a:pt x="7326" y="14509"/>
                </a:lnTo>
                <a:lnTo>
                  <a:pt x="7226" y="14629"/>
                </a:lnTo>
                <a:lnTo>
                  <a:pt x="7129" y="14745"/>
                </a:lnTo>
                <a:lnTo>
                  <a:pt x="7034" y="14863"/>
                </a:lnTo>
                <a:lnTo>
                  <a:pt x="6941" y="14979"/>
                </a:lnTo>
                <a:lnTo>
                  <a:pt x="6851" y="15095"/>
                </a:lnTo>
                <a:lnTo>
                  <a:pt x="6764" y="15211"/>
                </a:lnTo>
                <a:lnTo>
                  <a:pt x="6678" y="15325"/>
                </a:lnTo>
                <a:lnTo>
                  <a:pt x="6596" y="15436"/>
                </a:lnTo>
                <a:lnTo>
                  <a:pt x="6518" y="15547"/>
                </a:lnTo>
                <a:lnTo>
                  <a:pt x="6442" y="15656"/>
                </a:lnTo>
                <a:lnTo>
                  <a:pt x="6367" y="15762"/>
                </a:lnTo>
                <a:lnTo>
                  <a:pt x="6298" y="15866"/>
                </a:lnTo>
                <a:lnTo>
                  <a:pt x="6230" y="15967"/>
                </a:lnTo>
                <a:lnTo>
                  <a:pt x="6167" y="16064"/>
                </a:lnTo>
                <a:lnTo>
                  <a:pt x="10199" y="21060"/>
                </a:lnTo>
                <a:lnTo>
                  <a:pt x="10209" y="21070"/>
                </a:lnTo>
                <a:lnTo>
                  <a:pt x="10237" y="21098"/>
                </a:lnTo>
                <a:lnTo>
                  <a:pt x="10281" y="21141"/>
                </a:lnTo>
                <a:lnTo>
                  <a:pt x="10343" y="21196"/>
                </a:lnTo>
                <a:lnTo>
                  <a:pt x="10379" y="21225"/>
                </a:lnTo>
                <a:lnTo>
                  <a:pt x="10420" y="21257"/>
                </a:lnTo>
                <a:lnTo>
                  <a:pt x="10465" y="21289"/>
                </a:lnTo>
                <a:lnTo>
                  <a:pt x="10512" y="21321"/>
                </a:lnTo>
                <a:lnTo>
                  <a:pt x="10565" y="21356"/>
                </a:lnTo>
                <a:lnTo>
                  <a:pt x="10620" y="21388"/>
                </a:lnTo>
                <a:lnTo>
                  <a:pt x="10678" y="21421"/>
                </a:lnTo>
                <a:lnTo>
                  <a:pt x="10738" y="21451"/>
                </a:lnTo>
                <a:lnTo>
                  <a:pt x="10802" y="21479"/>
                </a:lnTo>
                <a:lnTo>
                  <a:pt x="10870" y="21506"/>
                </a:lnTo>
                <a:lnTo>
                  <a:pt x="10940" y="21532"/>
                </a:lnTo>
                <a:lnTo>
                  <a:pt x="11012" y="21553"/>
                </a:lnTo>
                <a:lnTo>
                  <a:pt x="11090" y="21572"/>
                </a:lnTo>
                <a:lnTo>
                  <a:pt x="11167" y="21585"/>
                </a:lnTo>
                <a:lnTo>
                  <a:pt x="11247" y="21596"/>
                </a:lnTo>
                <a:lnTo>
                  <a:pt x="11329" y="21600"/>
                </a:lnTo>
                <a:lnTo>
                  <a:pt x="11414" y="21600"/>
                </a:lnTo>
                <a:lnTo>
                  <a:pt x="11501" y="21595"/>
                </a:lnTo>
                <a:lnTo>
                  <a:pt x="11592" y="21583"/>
                </a:lnTo>
                <a:lnTo>
                  <a:pt x="11682" y="21565"/>
                </a:lnTo>
                <a:lnTo>
                  <a:pt x="11774" y="21540"/>
                </a:lnTo>
                <a:lnTo>
                  <a:pt x="11867" y="21506"/>
                </a:lnTo>
                <a:lnTo>
                  <a:pt x="11964" y="21466"/>
                </a:lnTo>
                <a:lnTo>
                  <a:pt x="12059" y="21418"/>
                </a:lnTo>
                <a:lnTo>
                  <a:pt x="12162" y="21358"/>
                </a:lnTo>
                <a:lnTo>
                  <a:pt x="12253" y="21296"/>
                </a:lnTo>
                <a:lnTo>
                  <a:pt x="12331" y="21234"/>
                </a:lnTo>
                <a:lnTo>
                  <a:pt x="12400" y="21170"/>
                </a:lnTo>
                <a:lnTo>
                  <a:pt x="12459" y="21107"/>
                </a:lnTo>
                <a:lnTo>
                  <a:pt x="12509" y="21043"/>
                </a:lnTo>
                <a:lnTo>
                  <a:pt x="12550" y="20977"/>
                </a:lnTo>
                <a:lnTo>
                  <a:pt x="12582" y="20912"/>
                </a:lnTo>
                <a:lnTo>
                  <a:pt x="12609" y="20847"/>
                </a:lnTo>
                <a:lnTo>
                  <a:pt x="12627" y="20782"/>
                </a:lnTo>
                <a:lnTo>
                  <a:pt x="12638" y="20719"/>
                </a:lnTo>
                <a:lnTo>
                  <a:pt x="12643" y="20654"/>
                </a:lnTo>
                <a:lnTo>
                  <a:pt x="12643" y="20591"/>
                </a:lnTo>
                <a:lnTo>
                  <a:pt x="12638" y="20531"/>
                </a:lnTo>
                <a:lnTo>
                  <a:pt x="12628" y="20471"/>
                </a:lnTo>
                <a:lnTo>
                  <a:pt x="12615" y="20412"/>
                </a:lnTo>
                <a:lnTo>
                  <a:pt x="12597" y="20357"/>
                </a:lnTo>
                <a:lnTo>
                  <a:pt x="12577" y="20301"/>
                </a:lnTo>
                <a:lnTo>
                  <a:pt x="12554" y="20250"/>
                </a:lnTo>
                <a:lnTo>
                  <a:pt x="12532" y="20200"/>
                </a:lnTo>
                <a:lnTo>
                  <a:pt x="12507" y="20152"/>
                </a:lnTo>
                <a:lnTo>
                  <a:pt x="12481" y="20109"/>
                </a:lnTo>
                <a:lnTo>
                  <a:pt x="12454" y="20068"/>
                </a:lnTo>
                <a:lnTo>
                  <a:pt x="12430" y="20030"/>
                </a:lnTo>
                <a:lnTo>
                  <a:pt x="12405" y="19995"/>
                </a:lnTo>
                <a:lnTo>
                  <a:pt x="12382" y="19966"/>
                </a:lnTo>
                <a:lnTo>
                  <a:pt x="12363" y="19941"/>
                </a:lnTo>
                <a:lnTo>
                  <a:pt x="12344" y="19919"/>
                </a:lnTo>
                <a:lnTo>
                  <a:pt x="12317" y="19888"/>
                </a:lnTo>
                <a:lnTo>
                  <a:pt x="12307" y="19879"/>
                </a:lnTo>
                <a:lnTo>
                  <a:pt x="7535" y="14276"/>
                </a:lnTo>
                <a:close/>
              </a:path>
            </a:pathLst>
          </a:custGeom>
          <a:ln w="25400">
            <a:solidFill>
              <a:srgbClr val="FFFFFF"/>
            </a:solidFill>
          </a:ln>
        </p:spPr>
        <p:txBody>
          <a:bodyPr lIns="45719" rIns="45719"/>
          <a:lstStyle/>
          <a:p>
            <a:endParaRPr/>
          </a:p>
        </p:txBody>
      </p:sp>
      <p:grpSp>
        <p:nvGrpSpPr>
          <p:cNvPr id="7" name="Group 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86BC764-8BC9-4DEF-B533-E69AF7C1D107}"/>
              </a:ext>
            </a:extLst>
          </p:cNvPr>
          <p:cNvGrpSpPr/>
          <p:nvPr/>
        </p:nvGrpSpPr>
        <p:grpSpPr>
          <a:xfrm>
            <a:off x="5993991" y="2844149"/>
            <a:ext cx="364217" cy="364217"/>
            <a:chOff x="0" y="0"/>
            <a:chExt cx="364215" cy="364215"/>
          </a:xfrm>
        </p:grpSpPr>
        <p:sp>
          <p:nvSpPr>
            <p:cNvPr id="8" name="Freeform 5">
              <a:extLst>
                <a:ext uri="{FF2B5EF4-FFF2-40B4-BE49-F238E27FC236}">
                  <a16:creationId xmlns:a16="http://schemas.microsoft.com/office/drawing/2014/main" id="{B4EDF347-266F-45BC-B7F7-A7EB8E03983C}"/>
                </a:ext>
              </a:extLst>
            </p:cNvPr>
            <p:cNvSpPr/>
            <p:nvPr/>
          </p:nvSpPr>
          <p:spPr>
            <a:xfrm>
              <a:off x="0" y="0"/>
              <a:ext cx="364216" cy="364216"/>
            </a:xfrm>
            <a:custGeom>
              <a:avLst/>
              <a:gdLst/>
              <a:ahLst/>
              <a:cxnLst>
                <a:cxn ang="0">
                  <a:pos x="wd2" y="hd2"/>
                </a:cxn>
                <a:cxn ang="5400000">
                  <a:pos x="wd2" y="hd2"/>
                </a:cxn>
                <a:cxn ang="10800000">
                  <a:pos x="wd2" y="hd2"/>
                </a:cxn>
                <a:cxn ang="16200000">
                  <a:pos x="wd2" y="hd2"/>
                </a:cxn>
              </a:cxnLst>
              <a:rect l="0" t="0" r="r" b="b"/>
              <a:pathLst>
                <a:path w="21600" h="21600" extrusionOk="0">
                  <a:moveTo>
                    <a:pt x="13500" y="14850"/>
                  </a:moveTo>
                  <a:lnTo>
                    <a:pt x="13153" y="14842"/>
                  </a:lnTo>
                  <a:lnTo>
                    <a:pt x="12810" y="14815"/>
                  </a:lnTo>
                  <a:lnTo>
                    <a:pt x="12472" y="14772"/>
                  </a:lnTo>
                  <a:lnTo>
                    <a:pt x="12140" y="14713"/>
                  </a:lnTo>
                  <a:lnTo>
                    <a:pt x="11814" y="14638"/>
                  </a:lnTo>
                  <a:lnTo>
                    <a:pt x="11493" y="14546"/>
                  </a:lnTo>
                  <a:lnTo>
                    <a:pt x="11179" y="14441"/>
                  </a:lnTo>
                  <a:lnTo>
                    <a:pt x="10873" y="14319"/>
                  </a:lnTo>
                  <a:lnTo>
                    <a:pt x="10573" y="14184"/>
                  </a:lnTo>
                  <a:lnTo>
                    <a:pt x="10283" y="14035"/>
                  </a:lnTo>
                  <a:lnTo>
                    <a:pt x="10001" y="13872"/>
                  </a:lnTo>
                  <a:lnTo>
                    <a:pt x="9727" y="13697"/>
                  </a:lnTo>
                  <a:lnTo>
                    <a:pt x="9462" y="13509"/>
                  </a:lnTo>
                  <a:lnTo>
                    <a:pt x="9207" y="13309"/>
                  </a:lnTo>
                  <a:lnTo>
                    <a:pt x="8961" y="13096"/>
                  </a:lnTo>
                  <a:lnTo>
                    <a:pt x="8727" y="12873"/>
                  </a:lnTo>
                  <a:lnTo>
                    <a:pt x="8504" y="12639"/>
                  </a:lnTo>
                  <a:lnTo>
                    <a:pt x="8291" y="12393"/>
                  </a:lnTo>
                  <a:lnTo>
                    <a:pt x="8091" y="12138"/>
                  </a:lnTo>
                  <a:lnTo>
                    <a:pt x="7903" y="11873"/>
                  </a:lnTo>
                  <a:lnTo>
                    <a:pt x="7728" y="11600"/>
                  </a:lnTo>
                  <a:lnTo>
                    <a:pt x="7565" y="11317"/>
                  </a:lnTo>
                  <a:lnTo>
                    <a:pt x="7416" y="11027"/>
                  </a:lnTo>
                  <a:lnTo>
                    <a:pt x="7281" y="10727"/>
                  </a:lnTo>
                  <a:lnTo>
                    <a:pt x="7159" y="10421"/>
                  </a:lnTo>
                  <a:lnTo>
                    <a:pt x="7054" y="10107"/>
                  </a:lnTo>
                  <a:lnTo>
                    <a:pt x="6962" y="9786"/>
                  </a:lnTo>
                  <a:lnTo>
                    <a:pt x="6887" y="9460"/>
                  </a:lnTo>
                  <a:lnTo>
                    <a:pt x="6828" y="9128"/>
                  </a:lnTo>
                  <a:lnTo>
                    <a:pt x="6785" y="8790"/>
                  </a:lnTo>
                  <a:lnTo>
                    <a:pt x="6759" y="8447"/>
                  </a:lnTo>
                  <a:lnTo>
                    <a:pt x="6750" y="8100"/>
                  </a:lnTo>
                  <a:lnTo>
                    <a:pt x="6759" y="7753"/>
                  </a:lnTo>
                  <a:lnTo>
                    <a:pt x="6785" y="7410"/>
                  </a:lnTo>
                  <a:lnTo>
                    <a:pt x="6828" y="7073"/>
                  </a:lnTo>
                  <a:lnTo>
                    <a:pt x="6887" y="6740"/>
                  </a:lnTo>
                  <a:lnTo>
                    <a:pt x="6962" y="6414"/>
                  </a:lnTo>
                  <a:lnTo>
                    <a:pt x="7054" y="6092"/>
                  </a:lnTo>
                  <a:lnTo>
                    <a:pt x="7159" y="5780"/>
                  </a:lnTo>
                  <a:lnTo>
                    <a:pt x="7281" y="5473"/>
                  </a:lnTo>
                  <a:lnTo>
                    <a:pt x="7416" y="5173"/>
                  </a:lnTo>
                  <a:lnTo>
                    <a:pt x="7565" y="4883"/>
                  </a:lnTo>
                  <a:lnTo>
                    <a:pt x="7728" y="4600"/>
                  </a:lnTo>
                  <a:lnTo>
                    <a:pt x="7903" y="4327"/>
                  </a:lnTo>
                  <a:lnTo>
                    <a:pt x="8091" y="4062"/>
                  </a:lnTo>
                  <a:lnTo>
                    <a:pt x="8291" y="3807"/>
                  </a:lnTo>
                  <a:lnTo>
                    <a:pt x="8504" y="3562"/>
                  </a:lnTo>
                  <a:lnTo>
                    <a:pt x="8727" y="3328"/>
                  </a:lnTo>
                  <a:lnTo>
                    <a:pt x="8961" y="3103"/>
                  </a:lnTo>
                  <a:lnTo>
                    <a:pt x="9207" y="2892"/>
                  </a:lnTo>
                  <a:lnTo>
                    <a:pt x="9462" y="2690"/>
                  </a:lnTo>
                  <a:lnTo>
                    <a:pt x="9727" y="2503"/>
                  </a:lnTo>
                  <a:lnTo>
                    <a:pt x="10001" y="2327"/>
                  </a:lnTo>
                  <a:lnTo>
                    <a:pt x="10283" y="2166"/>
                  </a:lnTo>
                  <a:lnTo>
                    <a:pt x="10573" y="2015"/>
                  </a:lnTo>
                  <a:lnTo>
                    <a:pt x="10873" y="1880"/>
                  </a:lnTo>
                  <a:lnTo>
                    <a:pt x="11179" y="1759"/>
                  </a:lnTo>
                  <a:lnTo>
                    <a:pt x="11493" y="1653"/>
                  </a:lnTo>
                  <a:lnTo>
                    <a:pt x="11814" y="1562"/>
                  </a:lnTo>
                  <a:lnTo>
                    <a:pt x="12140" y="1488"/>
                  </a:lnTo>
                  <a:lnTo>
                    <a:pt x="12472" y="1429"/>
                  </a:lnTo>
                  <a:lnTo>
                    <a:pt x="12810" y="1385"/>
                  </a:lnTo>
                  <a:lnTo>
                    <a:pt x="13153" y="1359"/>
                  </a:lnTo>
                  <a:lnTo>
                    <a:pt x="13500" y="1351"/>
                  </a:lnTo>
                  <a:lnTo>
                    <a:pt x="13847" y="1359"/>
                  </a:lnTo>
                  <a:lnTo>
                    <a:pt x="14190" y="1385"/>
                  </a:lnTo>
                  <a:lnTo>
                    <a:pt x="14527" y="1429"/>
                  </a:lnTo>
                  <a:lnTo>
                    <a:pt x="14861" y="1488"/>
                  </a:lnTo>
                  <a:lnTo>
                    <a:pt x="15188" y="1562"/>
                  </a:lnTo>
                  <a:lnTo>
                    <a:pt x="15508" y="1653"/>
                  </a:lnTo>
                  <a:lnTo>
                    <a:pt x="15820" y="1759"/>
                  </a:lnTo>
                  <a:lnTo>
                    <a:pt x="16127" y="1880"/>
                  </a:lnTo>
                  <a:lnTo>
                    <a:pt x="16427" y="2015"/>
                  </a:lnTo>
                  <a:lnTo>
                    <a:pt x="16717" y="2166"/>
                  </a:lnTo>
                  <a:lnTo>
                    <a:pt x="17001" y="2327"/>
                  </a:lnTo>
                  <a:lnTo>
                    <a:pt x="17273" y="2503"/>
                  </a:lnTo>
                  <a:lnTo>
                    <a:pt x="17538" y="2690"/>
                  </a:lnTo>
                  <a:lnTo>
                    <a:pt x="17793" y="2892"/>
                  </a:lnTo>
                  <a:lnTo>
                    <a:pt x="18038" y="3103"/>
                  </a:lnTo>
                  <a:lnTo>
                    <a:pt x="18272" y="3328"/>
                  </a:lnTo>
                  <a:lnTo>
                    <a:pt x="18497" y="3562"/>
                  </a:lnTo>
                  <a:lnTo>
                    <a:pt x="18708" y="3807"/>
                  </a:lnTo>
                  <a:lnTo>
                    <a:pt x="18910" y="4062"/>
                  </a:lnTo>
                  <a:lnTo>
                    <a:pt x="19097" y="4327"/>
                  </a:lnTo>
                  <a:lnTo>
                    <a:pt x="19273" y="4600"/>
                  </a:lnTo>
                  <a:lnTo>
                    <a:pt x="19434" y="4883"/>
                  </a:lnTo>
                  <a:lnTo>
                    <a:pt x="19585" y="5173"/>
                  </a:lnTo>
                  <a:lnTo>
                    <a:pt x="19720" y="5473"/>
                  </a:lnTo>
                  <a:lnTo>
                    <a:pt x="19841" y="5780"/>
                  </a:lnTo>
                  <a:lnTo>
                    <a:pt x="19947" y="6092"/>
                  </a:lnTo>
                  <a:lnTo>
                    <a:pt x="20038" y="6414"/>
                  </a:lnTo>
                  <a:lnTo>
                    <a:pt x="20112" y="6740"/>
                  </a:lnTo>
                  <a:lnTo>
                    <a:pt x="20171" y="7073"/>
                  </a:lnTo>
                  <a:lnTo>
                    <a:pt x="20215" y="7410"/>
                  </a:lnTo>
                  <a:lnTo>
                    <a:pt x="20241" y="7753"/>
                  </a:lnTo>
                  <a:lnTo>
                    <a:pt x="20249" y="8100"/>
                  </a:lnTo>
                  <a:lnTo>
                    <a:pt x="20241" y="8447"/>
                  </a:lnTo>
                  <a:lnTo>
                    <a:pt x="20215" y="8790"/>
                  </a:lnTo>
                  <a:lnTo>
                    <a:pt x="20171" y="9128"/>
                  </a:lnTo>
                  <a:lnTo>
                    <a:pt x="20112" y="9460"/>
                  </a:lnTo>
                  <a:lnTo>
                    <a:pt x="20038" y="9786"/>
                  </a:lnTo>
                  <a:lnTo>
                    <a:pt x="19947" y="10107"/>
                  </a:lnTo>
                  <a:lnTo>
                    <a:pt x="19841" y="10421"/>
                  </a:lnTo>
                  <a:lnTo>
                    <a:pt x="19720" y="10727"/>
                  </a:lnTo>
                  <a:lnTo>
                    <a:pt x="19585" y="11027"/>
                  </a:lnTo>
                  <a:lnTo>
                    <a:pt x="19434" y="11317"/>
                  </a:lnTo>
                  <a:lnTo>
                    <a:pt x="19273" y="11600"/>
                  </a:lnTo>
                  <a:lnTo>
                    <a:pt x="19097" y="11873"/>
                  </a:lnTo>
                  <a:lnTo>
                    <a:pt x="18910" y="12138"/>
                  </a:lnTo>
                  <a:lnTo>
                    <a:pt x="18708" y="12393"/>
                  </a:lnTo>
                  <a:lnTo>
                    <a:pt x="18497" y="12639"/>
                  </a:lnTo>
                  <a:lnTo>
                    <a:pt x="18272" y="12873"/>
                  </a:lnTo>
                  <a:lnTo>
                    <a:pt x="18038" y="13096"/>
                  </a:lnTo>
                  <a:lnTo>
                    <a:pt x="17793" y="13309"/>
                  </a:lnTo>
                  <a:lnTo>
                    <a:pt x="17538" y="13509"/>
                  </a:lnTo>
                  <a:lnTo>
                    <a:pt x="17273" y="13697"/>
                  </a:lnTo>
                  <a:lnTo>
                    <a:pt x="17001" y="13872"/>
                  </a:lnTo>
                  <a:lnTo>
                    <a:pt x="16717" y="14035"/>
                  </a:lnTo>
                  <a:lnTo>
                    <a:pt x="16427" y="14184"/>
                  </a:lnTo>
                  <a:lnTo>
                    <a:pt x="16127" y="14319"/>
                  </a:lnTo>
                  <a:lnTo>
                    <a:pt x="15820" y="14441"/>
                  </a:lnTo>
                  <a:lnTo>
                    <a:pt x="15508" y="14546"/>
                  </a:lnTo>
                  <a:lnTo>
                    <a:pt x="15188" y="14638"/>
                  </a:lnTo>
                  <a:lnTo>
                    <a:pt x="14861" y="14713"/>
                  </a:lnTo>
                  <a:lnTo>
                    <a:pt x="14527" y="14772"/>
                  </a:lnTo>
                  <a:lnTo>
                    <a:pt x="14190" y="14815"/>
                  </a:lnTo>
                  <a:lnTo>
                    <a:pt x="13847" y="14842"/>
                  </a:lnTo>
                  <a:lnTo>
                    <a:pt x="13500" y="14850"/>
                  </a:lnTo>
                  <a:close/>
                  <a:moveTo>
                    <a:pt x="3238" y="20042"/>
                  </a:moveTo>
                  <a:lnTo>
                    <a:pt x="3216" y="20063"/>
                  </a:lnTo>
                  <a:lnTo>
                    <a:pt x="3196" y="20083"/>
                  </a:lnTo>
                  <a:lnTo>
                    <a:pt x="3174" y="20103"/>
                  </a:lnTo>
                  <a:lnTo>
                    <a:pt x="3150" y="20122"/>
                  </a:lnTo>
                  <a:lnTo>
                    <a:pt x="3129" y="20141"/>
                  </a:lnTo>
                  <a:lnTo>
                    <a:pt x="3106" y="20159"/>
                  </a:lnTo>
                  <a:lnTo>
                    <a:pt x="3082" y="20177"/>
                  </a:lnTo>
                  <a:lnTo>
                    <a:pt x="3059" y="20194"/>
                  </a:lnTo>
                  <a:lnTo>
                    <a:pt x="3010" y="20227"/>
                  </a:lnTo>
                  <a:lnTo>
                    <a:pt x="2959" y="20256"/>
                  </a:lnTo>
                  <a:lnTo>
                    <a:pt x="2934" y="20270"/>
                  </a:lnTo>
                  <a:lnTo>
                    <a:pt x="2908" y="20284"/>
                  </a:lnTo>
                  <a:lnTo>
                    <a:pt x="2881" y="20298"/>
                  </a:lnTo>
                  <a:lnTo>
                    <a:pt x="2827" y="20322"/>
                  </a:lnTo>
                  <a:lnTo>
                    <a:pt x="2799" y="20333"/>
                  </a:lnTo>
                  <a:lnTo>
                    <a:pt x="2714" y="20361"/>
                  </a:lnTo>
                  <a:lnTo>
                    <a:pt x="2685" y="20369"/>
                  </a:lnTo>
                  <a:lnTo>
                    <a:pt x="2657" y="20376"/>
                  </a:lnTo>
                  <a:lnTo>
                    <a:pt x="2597" y="20389"/>
                  </a:lnTo>
                  <a:lnTo>
                    <a:pt x="2568" y="20395"/>
                  </a:lnTo>
                  <a:lnTo>
                    <a:pt x="2537" y="20399"/>
                  </a:lnTo>
                  <a:lnTo>
                    <a:pt x="2507" y="20403"/>
                  </a:lnTo>
                  <a:lnTo>
                    <a:pt x="2476" y="20406"/>
                  </a:lnTo>
                  <a:lnTo>
                    <a:pt x="2445" y="20407"/>
                  </a:lnTo>
                  <a:lnTo>
                    <a:pt x="2413" y="20408"/>
                  </a:lnTo>
                  <a:lnTo>
                    <a:pt x="2382" y="20408"/>
                  </a:lnTo>
                  <a:lnTo>
                    <a:pt x="2320" y="20407"/>
                  </a:lnTo>
                  <a:lnTo>
                    <a:pt x="2260" y="20403"/>
                  </a:lnTo>
                  <a:lnTo>
                    <a:pt x="2201" y="20395"/>
                  </a:lnTo>
                  <a:lnTo>
                    <a:pt x="2143" y="20384"/>
                  </a:lnTo>
                  <a:lnTo>
                    <a:pt x="2085" y="20372"/>
                  </a:lnTo>
                  <a:lnTo>
                    <a:pt x="2027" y="20356"/>
                  </a:lnTo>
                  <a:lnTo>
                    <a:pt x="1972" y="20337"/>
                  </a:lnTo>
                  <a:lnTo>
                    <a:pt x="1918" y="20315"/>
                  </a:lnTo>
                  <a:lnTo>
                    <a:pt x="1866" y="20290"/>
                  </a:lnTo>
                  <a:lnTo>
                    <a:pt x="1815" y="20264"/>
                  </a:lnTo>
                  <a:lnTo>
                    <a:pt x="1765" y="20236"/>
                  </a:lnTo>
                  <a:lnTo>
                    <a:pt x="1716" y="20205"/>
                  </a:lnTo>
                  <a:lnTo>
                    <a:pt x="1669" y="20171"/>
                  </a:lnTo>
                  <a:lnTo>
                    <a:pt x="1625" y="20137"/>
                  </a:lnTo>
                  <a:lnTo>
                    <a:pt x="1582" y="20099"/>
                  </a:lnTo>
                  <a:lnTo>
                    <a:pt x="1540" y="20060"/>
                  </a:lnTo>
                  <a:lnTo>
                    <a:pt x="1501" y="20018"/>
                  </a:lnTo>
                  <a:lnTo>
                    <a:pt x="1463" y="19975"/>
                  </a:lnTo>
                  <a:lnTo>
                    <a:pt x="1429" y="19931"/>
                  </a:lnTo>
                  <a:lnTo>
                    <a:pt x="1395" y="19884"/>
                  </a:lnTo>
                  <a:lnTo>
                    <a:pt x="1364" y="19835"/>
                  </a:lnTo>
                  <a:lnTo>
                    <a:pt x="1336" y="19785"/>
                  </a:lnTo>
                  <a:lnTo>
                    <a:pt x="1310" y="19734"/>
                  </a:lnTo>
                  <a:lnTo>
                    <a:pt x="1285" y="19682"/>
                  </a:lnTo>
                  <a:lnTo>
                    <a:pt x="1263" y="19628"/>
                  </a:lnTo>
                  <a:lnTo>
                    <a:pt x="1244" y="19573"/>
                  </a:lnTo>
                  <a:lnTo>
                    <a:pt x="1228" y="19515"/>
                  </a:lnTo>
                  <a:lnTo>
                    <a:pt x="1215" y="19457"/>
                  </a:lnTo>
                  <a:lnTo>
                    <a:pt x="1205" y="19399"/>
                  </a:lnTo>
                  <a:lnTo>
                    <a:pt x="1197" y="19340"/>
                  </a:lnTo>
                  <a:lnTo>
                    <a:pt x="1193" y="19280"/>
                  </a:lnTo>
                  <a:lnTo>
                    <a:pt x="1192" y="19218"/>
                  </a:lnTo>
                  <a:lnTo>
                    <a:pt x="1192" y="19187"/>
                  </a:lnTo>
                  <a:lnTo>
                    <a:pt x="1193" y="19155"/>
                  </a:lnTo>
                  <a:lnTo>
                    <a:pt x="1194" y="19124"/>
                  </a:lnTo>
                  <a:lnTo>
                    <a:pt x="1197" y="19093"/>
                  </a:lnTo>
                  <a:lnTo>
                    <a:pt x="1201" y="19063"/>
                  </a:lnTo>
                  <a:lnTo>
                    <a:pt x="1205" y="19032"/>
                  </a:lnTo>
                  <a:lnTo>
                    <a:pt x="1211" y="19003"/>
                  </a:lnTo>
                  <a:lnTo>
                    <a:pt x="1224" y="18943"/>
                  </a:lnTo>
                  <a:lnTo>
                    <a:pt x="1231" y="18915"/>
                  </a:lnTo>
                  <a:lnTo>
                    <a:pt x="1239" y="18886"/>
                  </a:lnTo>
                  <a:lnTo>
                    <a:pt x="1267" y="18801"/>
                  </a:lnTo>
                  <a:lnTo>
                    <a:pt x="1278" y="18773"/>
                  </a:lnTo>
                  <a:lnTo>
                    <a:pt x="1302" y="18719"/>
                  </a:lnTo>
                  <a:lnTo>
                    <a:pt x="1316" y="18692"/>
                  </a:lnTo>
                  <a:lnTo>
                    <a:pt x="1329" y="18666"/>
                  </a:lnTo>
                  <a:lnTo>
                    <a:pt x="1373" y="18590"/>
                  </a:lnTo>
                  <a:lnTo>
                    <a:pt x="1406" y="18541"/>
                  </a:lnTo>
                  <a:lnTo>
                    <a:pt x="1423" y="18518"/>
                  </a:lnTo>
                  <a:lnTo>
                    <a:pt x="1441" y="18494"/>
                  </a:lnTo>
                  <a:lnTo>
                    <a:pt x="1459" y="18471"/>
                  </a:lnTo>
                  <a:lnTo>
                    <a:pt x="1478" y="18450"/>
                  </a:lnTo>
                  <a:lnTo>
                    <a:pt x="1497" y="18426"/>
                  </a:lnTo>
                  <a:lnTo>
                    <a:pt x="1516" y="18404"/>
                  </a:lnTo>
                  <a:lnTo>
                    <a:pt x="1558" y="18362"/>
                  </a:lnTo>
                  <a:lnTo>
                    <a:pt x="1552" y="18357"/>
                  </a:lnTo>
                  <a:lnTo>
                    <a:pt x="6997" y="12915"/>
                  </a:lnTo>
                  <a:lnTo>
                    <a:pt x="7086" y="13033"/>
                  </a:lnTo>
                  <a:lnTo>
                    <a:pt x="7132" y="13092"/>
                  </a:lnTo>
                  <a:lnTo>
                    <a:pt x="7226" y="13208"/>
                  </a:lnTo>
                  <a:lnTo>
                    <a:pt x="7274" y="13267"/>
                  </a:lnTo>
                  <a:lnTo>
                    <a:pt x="7322" y="13325"/>
                  </a:lnTo>
                  <a:lnTo>
                    <a:pt x="7370" y="13381"/>
                  </a:lnTo>
                  <a:lnTo>
                    <a:pt x="7420" y="13436"/>
                  </a:lnTo>
                  <a:lnTo>
                    <a:pt x="7468" y="13493"/>
                  </a:lnTo>
                  <a:lnTo>
                    <a:pt x="7518" y="13548"/>
                  </a:lnTo>
                  <a:lnTo>
                    <a:pt x="7569" y="13605"/>
                  </a:lnTo>
                  <a:lnTo>
                    <a:pt x="7620" y="13658"/>
                  </a:lnTo>
                  <a:lnTo>
                    <a:pt x="7673" y="13712"/>
                  </a:lnTo>
                  <a:lnTo>
                    <a:pt x="7724" y="13766"/>
                  </a:lnTo>
                  <a:lnTo>
                    <a:pt x="7829" y="13871"/>
                  </a:lnTo>
                  <a:lnTo>
                    <a:pt x="7882" y="13922"/>
                  </a:lnTo>
                  <a:lnTo>
                    <a:pt x="7936" y="13976"/>
                  </a:lnTo>
                  <a:lnTo>
                    <a:pt x="7990" y="14026"/>
                  </a:lnTo>
                  <a:lnTo>
                    <a:pt x="8047" y="14077"/>
                  </a:lnTo>
                  <a:lnTo>
                    <a:pt x="8157" y="14176"/>
                  </a:lnTo>
                  <a:lnTo>
                    <a:pt x="8326" y="14322"/>
                  </a:lnTo>
                  <a:lnTo>
                    <a:pt x="8386" y="14370"/>
                  </a:lnTo>
                  <a:lnTo>
                    <a:pt x="8443" y="14417"/>
                  </a:lnTo>
                  <a:lnTo>
                    <a:pt x="8501" y="14463"/>
                  </a:lnTo>
                  <a:lnTo>
                    <a:pt x="8620" y="14554"/>
                  </a:lnTo>
                  <a:lnTo>
                    <a:pt x="8680" y="14600"/>
                  </a:lnTo>
                  <a:lnTo>
                    <a:pt x="3238" y="20042"/>
                  </a:lnTo>
                  <a:close/>
                  <a:moveTo>
                    <a:pt x="13500" y="0"/>
                  </a:moveTo>
                  <a:lnTo>
                    <a:pt x="13083" y="11"/>
                  </a:lnTo>
                  <a:lnTo>
                    <a:pt x="12672" y="42"/>
                  </a:lnTo>
                  <a:lnTo>
                    <a:pt x="12266" y="93"/>
                  </a:lnTo>
                  <a:lnTo>
                    <a:pt x="11868" y="164"/>
                  </a:lnTo>
                  <a:lnTo>
                    <a:pt x="11477" y="256"/>
                  </a:lnTo>
                  <a:lnTo>
                    <a:pt x="11092" y="365"/>
                  </a:lnTo>
                  <a:lnTo>
                    <a:pt x="10715" y="491"/>
                  </a:lnTo>
                  <a:lnTo>
                    <a:pt x="10348" y="638"/>
                  </a:lnTo>
                  <a:lnTo>
                    <a:pt x="9989" y="799"/>
                  </a:lnTo>
                  <a:lnTo>
                    <a:pt x="9639" y="978"/>
                  </a:lnTo>
                  <a:lnTo>
                    <a:pt x="9300" y="1173"/>
                  </a:lnTo>
                  <a:lnTo>
                    <a:pt x="8971" y="1384"/>
                  </a:lnTo>
                  <a:lnTo>
                    <a:pt x="8653" y="1609"/>
                  </a:lnTo>
                  <a:lnTo>
                    <a:pt x="8348" y="1850"/>
                  </a:lnTo>
                  <a:lnTo>
                    <a:pt x="8055" y="2105"/>
                  </a:lnTo>
                  <a:lnTo>
                    <a:pt x="7772" y="2371"/>
                  </a:lnTo>
                  <a:lnTo>
                    <a:pt x="7504" y="2654"/>
                  </a:lnTo>
                  <a:lnTo>
                    <a:pt x="7249" y="2947"/>
                  </a:lnTo>
                  <a:lnTo>
                    <a:pt x="7009" y="3254"/>
                  </a:lnTo>
                  <a:lnTo>
                    <a:pt x="6783" y="3571"/>
                  </a:lnTo>
                  <a:lnTo>
                    <a:pt x="6574" y="3900"/>
                  </a:lnTo>
                  <a:lnTo>
                    <a:pt x="6377" y="4238"/>
                  </a:lnTo>
                  <a:lnTo>
                    <a:pt x="6200" y="4588"/>
                  </a:lnTo>
                  <a:lnTo>
                    <a:pt x="6037" y="4947"/>
                  </a:lnTo>
                  <a:lnTo>
                    <a:pt x="5892" y="5315"/>
                  </a:lnTo>
                  <a:lnTo>
                    <a:pt x="5764" y="5691"/>
                  </a:lnTo>
                  <a:lnTo>
                    <a:pt x="5655" y="6076"/>
                  </a:lnTo>
                  <a:lnTo>
                    <a:pt x="5565" y="6467"/>
                  </a:lnTo>
                  <a:lnTo>
                    <a:pt x="5493" y="6866"/>
                  </a:lnTo>
                  <a:lnTo>
                    <a:pt x="5442" y="7273"/>
                  </a:lnTo>
                  <a:lnTo>
                    <a:pt x="5411" y="7683"/>
                  </a:lnTo>
                  <a:lnTo>
                    <a:pt x="5401" y="8100"/>
                  </a:lnTo>
                  <a:lnTo>
                    <a:pt x="5402" y="8228"/>
                  </a:lnTo>
                  <a:lnTo>
                    <a:pt x="5405" y="8355"/>
                  </a:lnTo>
                  <a:lnTo>
                    <a:pt x="5410" y="8482"/>
                  </a:lnTo>
                  <a:lnTo>
                    <a:pt x="5417" y="8609"/>
                  </a:lnTo>
                  <a:lnTo>
                    <a:pt x="5425" y="8734"/>
                  </a:lnTo>
                  <a:lnTo>
                    <a:pt x="5436" y="8860"/>
                  </a:lnTo>
                  <a:lnTo>
                    <a:pt x="5449" y="8985"/>
                  </a:lnTo>
                  <a:lnTo>
                    <a:pt x="5464" y="9109"/>
                  </a:lnTo>
                  <a:lnTo>
                    <a:pt x="5480" y="9233"/>
                  </a:lnTo>
                  <a:lnTo>
                    <a:pt x="5498" y="9357"/>
                  </a:lnTo>
                  <a:lnTo>
                    <a:pt x="5518" y="9478"/>
                  </a:lnTo>
                  <a:lnTo>
                    <a:pt x="5541" y="9601"/>
                  </a:lnTo>
                  <a:lnTo>
                    <a:pt x="5563" y="9721"/>
                  </a:lnTo>
                  <a:lnTo>
                    <a:pt x="5589" y="9842"/>
                  </a:lnTo>
                  <a:lnTo>
                    <a:pt x="5645" y="10082"/>
                  </a:lnTo>
                  <a:lnTo>
                    <a:pt x="5676" y="10200"/>
                  </a:lnTo>
                  <a:lnTo>
                    <a:pt x="5709" y="10318"/>
                  </a:lnTo>
                  <a:lnTo>
                    <a:pt x="5744" y="10435"/>
                  </a:lnTo>
                  <a:lnTo>
                    <a:pt x="5819" y="10667"/>
                  </a:lnTo>
                  <a:lnTo>
                    <a:pt x="5858" y="10781"/>
                  </a:lnTo>
                  <a:lnTo>
                    <a:pt x="5941" y="11010"/>
                  </a:lnTo>
                  <a:lnTo>
                    <a:pt x="5986" y="11121"/>
                  </a:lnTo>
                  <a:lnTo>
                    <a:pt x="6032" y="11233"/>
                  </a:lnTo>
                  <a:lnTo>
                    <a:pt x="6128" y="11454"/>
                  </a:lnTo>
                  <a:lnTo>
                    <a:pt x="6181" y="11563"/>
                  </a:lnTo>
                  <a:lnTo>
                    <a:pt x="6233" y="11670"/>
                  </a:lnTo>
                  <a:lnTo>
                    <a:pt x="6286" y="11779"/>
                  </a:lnTo>
                  <a:lnTo>
                    <a:pt x="6342" y="11884"/>
                  </a:lnTo>
                  <a:lnTo>
                    <a:pt x="710" y="17515"/>
                  </a:lnTo>
                  <a:lnTo>
                    <a:pt x="714" y="17520"/>
                  </a:lnTo>
                  <a:lnTo>
                    <a:pt x="674" y="17561"/>
                  </a:lnTo>
                  <a:lnTo>
                    <a:pt x="634" y="17602"/>
                  </a:lnTo>
                  <a:lnTo>
                    <a:pt x="596" y="17645"/>
                  </a:lnTo>
                  <a:lnTo>
                    <a:pt x="557" y="17691"/>
                  </a:lnTo>
                  <a:lnTo>
                    <a:pt x="519" y="17735"/>
                  </a:lnTo>
                  <a:lnTo>
                    <a:pt x="484" y="17781"/>
                  </a:lnTo>
                  <a:lnTo>
                    <a:pt x="451" y="17827"/>
                  </a:lnTo>
                  <a:lnTo>
                    <a:pt x="417" y="17874"/>
                  </a:lnTo>
                  <a:lnTo>
                    <a:pt x="385" y="17922"/>
                  </a:lnTo>
                  <a:lnTo>
                    <a:pt x="354" y="17971"/>
                  </a:lnTo>
                  <a:lnTo>
                    <a:pt x="324" y="18021"/>
                  </a:lnTo>
                  <a:lnTo>
                    <a:pt x="295" y="18073"/>
                  </a:lnTo>
                  <a:lnTo>
                    <a:pt x="241" y="18175"/>
                  </a:lnTo>
                  <a:lnTo>
                    <a:pt x="217" y="18228"/>
                  </a:lnTo>
                  <a:lnTo>
                    <a:pt x="192" y="18282"/>
                  </a:lnTo>
                  <a:lnTo>
                    <a:pt x="169" y="18335"/>
                  </a:lnTo>
                  <a:lnTo>
                    <a:pt x="148" y="18391"/>
                  </a:lnTo>
                  <a:lnTo>
                    <a:pt x="128" y="18447"/>
                  </a:lnTo>
                  <a:lnTo>
                    <a:pt x="109" y="18502"/>
                  </a:lnTo>
                  <a:lnTo>
                    <a:pt x="93" y="18559"/>
                  </a:lnTo>
                  <a:lnTo>
                    <a:pt x="77" y="18617"/>
                  </a:lnTo>
                  <a:lnTo>
                    <a:pt x="62" y="18674"/>
                  </a:lnTo>
                  <a:lnTo>
                    <a:pt x="50" y="18732"/>
                  </a:lnTo>
                  <a:lnTo>
                    <a:pt x="38" y="18791"/>
                  </a:lnTo>
                  <a:lnTo>
                    <a:pt x="28" y="18852"/>
                  </a:lnTo>
                  <a:lnTo>
                    <a:pt x="20" y="18911"/>
                  </a:lnTo>
                  <a:lnTo>
                    <a:pt x="12" y="18972"/>
                  </a:lnTo>
                  <a:lnTo>
                    <a:pt x="7" y="19032"/>
                  </a:lnTo>
                  <a:lnTo>
                    <a:pt x="3" y="19094"/>
                  </a:lnTo>
                  <a:lnTo>
                    <a:pt x="1" y="19155"/>
                  </a:lnTo>
                  <a:lnTo>
                    <a:pt x="0" y="19218"/>
                  </a:lnTo>
                  <a:lnTo>
                    <a:pt x="3" y="19340"/>
                  </a:lnTo>
                  <a:lnTo>
                    <a:pt x="12" y="19461"/>
                  </a:lnTo>
                  <a:lnTo>
                    <a:pt x="27" y="19581"/>
                  </a:lnTo>
                  <a:lnTo>
                    <a:pt x="48" y="19698"/>
                  </a:lnTo>
                  <a:lnTo>
                    <a:pt x="75" y="19812"/>
                  </a:lnTo>
                  <a:lnTo>
                    <a:pt x="106" y="19927"/>
                  </a:lnTo>
                  <a:lnTo>
                    <a:pt x="144" y="20037"/>
                  </a:lnTo>
                  <a:lnTo>
                    <a:pt x="188" y="20145"/>
                  </a:lnTo>
                  <a:lnTo>
                    <a:pt x="235" y="20249"/>
                  </a:lnTo>
                  <a:lnTo>
                    <a:pt x="288" y="20354"/>
                  </a:lnTo>
                  <a:lnTo>
                    <a:pt x="344" y="20453"/>
                  </a:lnTo>
                  <a:lnTo>
                    <a:pt x="406" y="20549"/>
                  </a:lnTo>
                  <a:lnTo>
                    <a:pt x="473" y="20642"/>
                  </a:lnTo>
                  <a:lnTo>
                    <a:pt x="543" y="20734"/>
                  </a:lnTo>
                  <a:lnTo>
                    <a:pt x="619" y="20820"/>
                  </a:lnTo>
                  <a:lnTo>
                    <a:pt x="698" y="20902"/>
                  </a:lnTo>
                  <a:lnTo>
                    <a:pt x="780" y="20981"/>
                  </a:lnTo>
                  <a:lnTo>
                    <a:pt x="866" y="21057"/>
                  </a:lnTo>
                  <a:lnTo>
                    <a:pt x="958" y="21127"/>
                  </a:lnTo>
                  <a:lnTo>
                    <a:pt x="1051" y="21194"/>
                  </a:lnTo>
                  <a:lnTo>
                    <a:pt x="1147" y="21254"/>
                  </a:lnTo>
                  <a:lnTo>
                    <a:pt x="1246" y="21312"/>
                  </a:lnTo>
                  <a:lnTo>
                    <a:pt x="1351" y="21365"/>
                  </a:lnTo>
                  <a:lnTo>
                    <a:pt x="1455" y="21412"/>
                  </a:lnTo>
                  <a:lnTo>
                    <a:pt x="1563" y="21456"/>
                  </a:lnTo>
                  <a:lnTo>
                    <a:pt x="1673" y="21494"/>
                  </a:lnTo>
                  <a:lnTo>
                    <a:pt x="1788" y="21525"/>
                  </a:lnTo>
                  <a:lnTo>
                    <a:pt x="1902" y="21552"/>
                  </a:lnTo>
                  <a:lnTo>
                    <a:pt x="2019" y="21573"/>
                  </a:lnTo>
                  <a:lnTo>
                    <a:pt x="2139" y="21588"/>
                  </a:lnTo>
                  <a:lnTo>
                    <a:pt x="2260" y="21597"/>
                  </a:lnTo>
                  <a:lnTo>
                    <a:pt x="2382" y="21600"/>
                  </a:lnTo>
                  <a:lnTo>
                    <a:pt x="2445" y="21599"/>
                  </a:lnTo>
                  <a:lnTo>
                    <a:pt x="2506" y="21597"/>
                  </a:lnTo>
                  <a:lnTo>
                    <a:pt x="2568" y="21593"/>
                  </a:lnTo>
                  <a:lnTo>
                    <a:pt x="2628" y="21588"/>
                  </a:lnTo>
                  <a:lnTo>
                    <a:pt x="2689" y="21580"/>
                  </a:lnTo>
                  <a:lnTo>
                    <a:pt x="2748" y="21572"/>
                  </a:lnTo>
                  <a:lnTo>
                    <a:pt x="2809" y="21562"/>
                  </a:lnTo>
                  <a:lnTo>
                    <a:pt x="2868" y="21550"/>
                  </a:lnTo>
                  <a:lnTo>
                    <a:pt x="2926" y="21538"/>
                  </a:lnTo>
                  <a:lnTo>
                    <a:pt x="2983" y="21523"/>
                  </a:lnTo>
                  <a:lnTo>
                    <a:pt x="3041" y="21507"/>
                  </a:lnTo>
                  <a:lnTo>
                    <a:pt x="3096" y="21491"/>
                  </a:lnTo>
                  <a:lnTo>
                    <a:pt x="3153" y="21472"/>
                  </a:lnTo>
                  <a:lnTo>
                    <a:pt x="3209" y="21452"/>
                  </a:lnTo>
                  <a:lnTo>
                    <a:pt x="3265" y="21431"/>
                  </a:lnTo>
                  <a:lnTo>
                    <a:pt x="3318" y="21408"/>
                  </a:lnTo>
                  <a:lnTo>
                    <a:pt x="3372" y="21383"/>
                  </a:lnTo>
                  <a:lnTo>
                    <a:pt x="3425" y="21358"/>
                  </a:lnTo>
                  <a:lnTo>
                    <a:pt x="3476" y="21332"/>
                  </a:lnTo>
                  <a:lnTo>
                    <a:pt x="3527" y="21305"/>
                  </a:lnTo>
                  <a:lnTo>
                    <a:pt x="3579" y="21276"/>
                  </a:lnTo>
                  <a:lnTo>
                    <a:pt x="3629" y="21246"/>
                  </a:lnTo>
                  <a:lnTo>
                    <a:pt x="3678" y="21215"/>
                  </a:lnTo>
                  <a:lnTo>
                    <a:pt x="3726" y="21183"/>
                  </a:lnTo>
                  <a:lnTo>
                    <a:pt x="3773" y="21149"/>
                  </a:lnTo>
                  <a:lnTo>
                    <a:pt x="3819" y="21116"/>
                  </a:lnTo>
                  <a:lnTo>
                    <a:pt x="3865" y="21079"/>
                  </a:lnTo>
                  <a:lnTo>
                    <a:pt x="3909" y="21043"/>
                  </a:lnTo>
                  <a:lnTo>
                    <a:pt x="3955" y="21004"/>
                  </a:lnTo>
                  <a:lnTo>
                    <a:pt x="3996" y="20966"/>
                  </a:lnTo>
                  <a:lnTo>
                    <a:pt x="4039" y="20926"/>
                  </a:lnTo>
                  <a:lnTo>
                    <a:pt x="4080" y="20886"/>
                  </a:lnTo>
                  <a:lnTo>
                    <a:pt x="4078" y="20884"/>
                  </a:lnTo>
                  <a:lnTo>
                    <a:pt x="9708" y="15256"/>
                  </a:lnTo>
                  <a:lnTo>
                    <a:pt x="9814" y="15312"/>
                  </a:lnTo>
                  <a:lnTo>
                    <a:pt x="9923" y="15365"/>
                  </a:lnTo>
                  <a:lnTo>
                    <a:pt x="10031" y="15418"/>
                  </a:lnTo>
                  <a:lnTo>
                    <a:pt x="10140" y="15469"/>
                  </a:lnTo>
                  <a:lnTo>
                    <a:pt x="10251" y="15519"/>
                  </a:lnTo>
                  <a:lnTo>
                    <a:pt x="10361" y="15566"/>
                  </a:lnTo>
                  <a:lnTo>
                    <a:pt x="10585" y="15657"/>
                  </a:lnTo>
                  <a:lnTo>
                    <a:pt x="10813" y="15741"/>
                  </a:lnTo>
                  <a:lnTo>
                    <a:pt x="10928" y="15780"/>
                  </a:lnTo>
                  <a:lnTo>
                    <a:pt x="11045" y="15817"/>
                  </a:lnTo>
                  <a:lnTo>
                    <a:pt x="11160" y="15855"/>
                  </a:lnTo>
                  <a:lnTo>
                    <a:pt x="11278" y="15890"/>
                  </a:lnTo>
                  <a:lnTo>
                    <a:pt x="11396" y="15922"/>
                  </a:lnTo>
                  <a:lnTo>
                    <a:pt x="11514" y="15953"/>
                  </a:lnTo>
                  <a:lnTo>
                    <a:pt x="11634" y="15983"/>
                  </a:lnTo>
                  <a:lnTo>
                    <a:pt x="11755" y="16010"/>
                  </a:lnTo>
                  <a:lnTo>
                    <a:pt x="11875" y="16035"/>
                  </a:lnTo>
                  <a:lnTo>
                    <a:pt x="11996" y="16059"/>
                  </a:lnTo>
                  <a:lnTo>
                    <a:pt x="12120" y="16081"/>
                  </a:lnTo>
                  <a:lnTo>
                    <a:pt x="12241" y="16101"/>
                  </a:lnTo>
                  <a:lnTo>
                    <a:pt x="12364" y="16120"/>
                  </a:lnTo>
                  <a:lnTo>
                    <a:pt x="12489" y="16136"/>
                  </a:lnTo>
                  <a:lnTo>
                    <a:pt x="12613" y="16151"/>
                  </a:lnTo>
                  <a:lnTo>
                    <a:pt x="12738" y="16163"/>
                  </a:lnTo>
                  <a:lnTo>
                    <a:pt x="12865" y="16174"/>
                  </a:lnTo>
                  <a:lnTo>
                    <a:pt x="12990" y="16183"/>
                  </a:lnTo>
                  <a:lnTo>
                    <a:pt x="13116" y="16190"/>
                  </a:lnTo>
                  <a:lnTo>
                    <a:pt x="13244" y="16195"/>
                  </a:lnTo>
                  <a:lnTo>
                    <a:pt x="13500" y="16201"/>
                  </a:lnTo>
                  <a:lnTo>
                    <a:pt x="13917" y="16189"/>
                  </a:lnTo>
                  <a:lnTo>
                    <a:pt x="14327" y="16158"/>
                  </a:lnTo>
                  <a:lnTo>
                    <a:pt x="14734" y="16107"/>
                  </a:lnTo>
                  <a:lnTo>
                    <a:pt x="15133" y="16035"/>
                  </a:lnTo>
                  <a:lnTo>
                    <a:pt x="15524" y="15945"/>
                  </a:lnTo>
                  <a:lnTo>
                    <a:pt x="15909" y="15836"/>
                  </a:lnTo>
                  <a:lnTo>
                    <a:pt x="16285" y="15708"/>
                  </a:lnTo>
                  <a:lnTo>
                    <a:pt x="16653" y="15563"/>
                  </a:lnTo>
                  <a:lnTo>
                    <a:pt x="17012" y="15400"/>
                  </a:lnTo>
                  <a:lnTo>
                    <a:pt x="17362" y="15223"/>
                  </a:lnTo>
                  <a:lnTo>
                    <a:pt x="17700" y="15026"/>
                  </a:lnTo>
                  <a:lnTo>
                    <a:pt x="18029" y="14817"/>
                  </a:lnTo>
                  <a:lnTo>
                    <a:pt x="18346" y="14591"/>
                  </a:lnTo>
                  <a:lnTo>
                    <a:pt x="18651" y="14351"/>
                  </a:lnTo>
                  <a:lnTo>
                    <a:pt x="18946" y="14096"/>
                  </a:lnTo>
                  <a:lnTo>
                    <a:pt x="19229" y="13828"/>
                  </a:lnTo>
                  <a:lnTo>
                    <a:pt x="19495" y="13545"/>
                  </a:lnTo>
                  <a:lnTo>
                    <a:pt x="19750" y="13252"/>
                  </a:lnTo>
                  <a:lnTo>
                    <a:pt x="19991" y="12947"/>
                  </a:lnTo>
                  <a:lnTo>
                    <a:pt x="20216" y="12629"/>
                  </a:lnTo>
                  <a:lnTo>
                    <a:pt x="20427" y="12300"/>
                  </a:lnTo>
                  <a:lnTo>
                    <a:pt x="20622" y="11961"/>
                  </a:lnTo>
                  <a:lnTo>
                    <a:pt x="20801" y="11611"/>
                  </a:lnTo>
                  <a:lnTo>
                    <a:pt x="20962" y="11252"/>
                  </a:lnTo>
                  <a:lnTo>
                    <a:pt x="21109" y="10885"/>
                  </a:lnTo>
                  <a:lnTo>
                    <a:pt x="21235" y="10508"/>
                  </a:lnTo>
                  <a:lnTo>
                    <a:pt x="21344" y="10123"/>
                  </a:lnTo>
                  <a:lnTo>
                    <a:pt x="21436" y="9732"/>
                  </a:lnTo>
                  <a:lnTo>
                    <a:pt x="21507" y="9334"/>
                  </a:lnTo>
                  <a:lnTo>
                    <a:pt x="21558" y="8929"/>
                  </a:lnTo>
                  <a:lnTo>
                    <a:pt x="21589" y="8517"/>
                  </a:lnTo>
                  <a:lnTo>
                    <a:pt x="21600" y="8100"/>
                  </a:lnTo>
                  <a:lnTo>
                    <a:pt x="21589" y="7683"/>
                  </a:lnTo>
                  <a:lnTo>
                    <a:pt x="21558" y="7273"/>
                  </a:lnTo>
                  <a:lnTo>
                    <a:pt x="21507" y="6866"/>
                  </a:lnTo>
                  <a:lnTo>
                    <a:pt x="21436" y="6467"/>
                  </a:lnTo>
                  <a:lnTo>
                    <a:pt x="21344" y="6076"/>
                  </a:lnTo>
                  <a:lnTo>
                    <a:pt x="21235" y="5691"/>
                  </a:lnTo>
                  <a:lnTo>
                    <a:pt x="21109" y="5315"/>
                  </a:lnTo>
                  <a:lnTo>
                    <a:pt x="20962" y="4947"/>
                  </a:lnTo>
                  <a:lnTo>
                    <a:pt x="20801" y="4588"/>
                  </a:lnTo>
                  <a:lnTo>
                    <a:pt x="20622" y="4238"/>
                  </a:lnTo>
                  <a:lnTo>
                    <a:pt x="20427" y="3900"/>
                  </a:lnTo>
                  <a:lnTo>
                    <a:pt x="20216" y="3571"/>
                  </a:lnTo>
                  <a:lnTo>
                    <a:pt x="19991" y="3254"/>
                  </a:lnTo>
                  <a:lnTo>
                    <a:pt x="19750" y="2947"/>
                  </a:lnTo>
                  <a:lnTo>
                    <a:pt x="19495" y="2654"/>
                  </a:lnTo>
                  <a:lnTo>
                    <a:pt x="19229" y="2371"/>
                  </a:lnTo>
                  <a:lnTo>
                    <a:pt x="18946" y="2105"/>
                  </a:lnTo>
                  <a:lnTo>
                    <a:pt x="18651" y="1850"/>
                  </a:lnTo>
                  <a:lnTo>
                    <a:pt x="18346" y="1609"/>
                  </a:lnTo>
                  <a:lnTo>
                    <a:pt x="18029" y="1384"/>
                  </a:lnTo>
                  <a:lnTo>
                    <a:pt x="17700" y="1173"/>
                  </a:lnTo>
                  <a:lnTo>
                    <a:pt x="17362" y="978"/>
                  </a:lnTo>
                  <a:lnTo>
                    <a:pt x="17012" y="799"/>
                  </a:lnTo>
                  <a:lnTo>
                    <a:pt x="16653" y="638"/>
                  </a:lnTo>
                  <a:lnTo>
                    <a:pt x="16285" y="491"/>
                  </a:lnTo>
                  <a:lnTo>
                    <a:pt x="15909" y="365"/>
                  </a:lnTo>
                  <a:lnTo>
                    <a:pt x="15524" y="256"/>
                  </a:lnTo>
                  <a:lnTo>
                    <a:pt x="15133" y="164"/>
                  </a:lnTo>
                  <a:lnTo>
                    <a:pt x="14734" y="93"/>
                  </a:lnTo>
                  <a:lnTo>
                    <a:pt x="14327" y="42"/>
                  </a:lnTo>
                  <a:lnTo>
                    <a:pt x="13917" y="11"/>
                  </a:lnTo>
                  <a:lnTo>
                    <a:pt x="135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 name="Freeform 6">
              <a:extLst>
                <a:ext uri="{FF2B5EF4-FFF2-40B4-BE49-F238E27FC236}">
                  <a16:creationId xmlns:a16="http://schemas.microsoft.com/office/drawing/2014/main" id="{B01EA267-B6D7-4496-AEE6-33F825DF9ED8}"/>
                </a:ext>
              </a:extLst>
            </p:cNvPr>
            <p:cNvSpPr/>
            <p:nvPr/>
          </p:nvSpPr>
          <p:spPr>
            <a:xfrm>
              <a:off x="147700" y="57066"/>
              <a:ext cx="85600" cy="85600"/>
            </a:xfrm>
            <a:custGeom>
              <a:avLst/>
              <a:gdLst/>
              <a:ahLst/>
              <a:cxnLst>
                <a:cxn ang="0">
                  <a:pos x="wd2" y="hd2"/>
                </a:cxn>
                <a:cxn ang="5400000">
                  <a:pos x="wd2" y="hd2"/>
                </a:cxn>
                <a:cxn ang="10800000">
                  <a:pos x="wd2" y="hd2"/>
                </a:cxn>
                <a:cxn ang="16200000">
                  <a:pos x="wd2" y="hd2"/>
                </a:cxn>
              </a:cxnLst>
              <a:rect l="0" t="0" r="r" b="b"/>
              <a:pathLst>
                <a:path w="21600" h="21600" extrusionOk="0">
                  <a:moveTo>
                    <a:pt x="20159" y="0"/>
                  </a:moveTo>
                  <a:lnTo>
                    <a:pt x="19126" y="29"/>
                  </a:lnTo>
                  <a:lnTo>
                    <a:pt x="18099" y="103"/>
                  </a:lnTo>
                  <a:lnTo>
                    <a:pt x="17088" y="230"/>
                  </a:lnTo>
                  <a:lnTo>
                    <a:pt x="16101" y="407"/>
                  </a:lnTo>
                  <a:lnTo>
                    <a:pt x="15119" y="631"/>
                  </a:lnTo>
                  <a:lnTo>
                    <a:pt x="14161" y="907"/>
                  </a:lnTo>
                  <a:lnTo>
                    <a:pt x="13231" y="1222"/>
                  </a:lnTo>
                  <a:lnTo>
                    <a:pt x="12313" y="1584"/>
                  </a:lnTo>
                  <a:lnTo>
                    <a:pt x="11423" y="1986"/>
                  </a:lnTo>
                  <a:lnTo>
                    <a:pt x="10550" y="2433"/>
                  </a:lnTo>
                  <a:lnTo>
                    <a:pt x="9707" y="2921"/>
                  </a:lnTo>
                  <a:lnTo>
                    <a:pt x="8886" y="3443"/>
                  </a:lnTo>
                  <a:lnTo>
                    <a:pt x="8099" y="4006"/>
                  </a:lnTo>
                  <a:lnTo>
                    <a:pt x="7336" y="4602"/>
                  </a:lnTo>
                  <a:lnTo>
                    <a:pt x="6607" y="5234"/>
                  </a:lnTo>
                  <a:lnTo>
                    <a:pt x="5901" y="5905"/>
                  </a:lnTo>
                  <a:lnTo>
                    <a:pt x="5235" y="6605"/>
                  </a:lnTo>
                  <a:lnTo>
                    <a:pt x="4598" y="7340"/>
                  </a:lnTo>
                  <a:lnTo>
                    <a:pt x="4001" y="8097"/>
                  </a:lnTo>
                  <a:lnTo>
                    <a:pt x="3444" y="8889"/>
                  </a:lnTo>
                  <a:lnTo>
                    <a:pt x="2916" y="9704"/>
                  </a:lnTo>
                  <a:lnTo>
                    <a:pt x="2428" y="10553"/>
                  </a:lnTo>
                  <a:lnTo>
                    <a:pt x="1986" y="11420"/>
                  </a:lnTo>
                  <a:lnTo>
                    <a:pt x="1584" y="12315"/>
                  </a:lnTo>
                  <a:lnTo>
                    <a:pt x="1217" y="13227"/>
                  </a:lnTo>
                  <a:lnTo>
                    <a:pt x="901" y="14163"/>
                  </a:lnTo>
                  <a:lnTo>
                    <a:pt x="631" y="15121"/>
                  </a:lnTo>
                  <a:lnTo>
                    <a:pt x="408" y="16097"/>
                  </a:lnTo>
                  <a:lnTo>
                    <a:pt x="230" y="17089"/>
                  </a:lnTo>
                  <a:lnTo>
                    <a:pt x="103" y="18094"/>
                  </a:lnTo>
                  <a:lnTo>
                    <a:pt x="29" y="19121"/>
                  </a:lnTo>
                  <a:lnTo>
                    <a:pt x="0" y="20160"/>
                  </a:lnTo>
                  <a:lnTo>
                    <a:pt x="0" y="20234"/>
                  </a:lnTo>
                  <a:lnTo>
                    <a:pt x="6" y="20309"/>
                  </a:lnTo>
                  <a:lnTo>
                    <a:pt x="29" y="20447"/>
                  </a:lnTo>
                  <a:lnTo>
                    <a:pt x="46" y="20521"/>
                  </a:lnTo>
                  <a:lnTo>
                    <a:pt x="63" y="20584"/>
                  </a:lnTo>
                  <a:lnTo>
                    <a:pt x="86" y="20653"/>
                  </a:lnTo>
                  <a:lnTo>
                    <a:pt x="172" y="20843"/>
                  </a:lnTo>
                  <a:lnTo>
                    <a:pt x="207" y="20906"/>
                  </a:lnTo>
                  <a:lnTo>
                    <a:pt x="287" y="21020"/>
                  </a:lnTo>
                  <a:lnTo>
                    <a:pt x="327" y="21072"/>
                  </a:lnTo>
                  <a:lnTo>
                    <a:pt x="419" y="21175"/>
                  </a:lnTo>
                  <a:lnTo>
                    <a:pt x="522" y="21267"/>
                  </a:lnTo>
                  <a:lnTo>
                    <a:pt x="574" y="21307"/>
                  </a:lnTo>
                  <a:lnTo>
                    <a:pt x="631" y="21353"/>
                  </a:lnTo>
                  <a:lnTo>
                    <a:pt x="689" y="21393"/>
                  </a:lnTo>
                  <a:lnTo>
                    <a:pt x="752" y="21428"/>
                  </a:lnTo>
                  <a:lnTo>
                    <a:pt x="941" y="21514"/>
                  </a:lnTo>
                  <a:lnTo>
                    <a:pt x="1010" y="21537"/>
                  </a:lnTo>
                  <a:lnTo>
                    <a:pt x="1148" y="21571"/>
                  </a:lnTo>
                  <a:lnTo>
                    <a:pt x="1286" y="21594"/>
                  </a:lnTo>
                  <a:lnTo>
                    <a:pt x="1360" y="21600"/>
                  </a:lnTo>
                  <a:lnTo>
                    <a:pt x="1515" y="21600"/>
                  </a:lnTo>
                  <a:lnTo>
                    <a:pt x="1584" y="21594"/>
                  </a:lnTo>
                  <a:lnTo>
                    <a:pt x="1659" y="21583"/>
                  </a:lnTo>
                  <a:lnTo>
                    <a:pt x="1728" y="21571"/>
                  </a:lnTo>
                  <a:lnTo>
                    <a:pt x="1866" y="21537"/>
                  </a:lnTo>
                  <a:lnTo>
                    <a:pt x="1934" y="21514"/>
                  </a:lnTo>
                  <a:lnTo>
                    <a:pt x="2124" y="21428"/>
                  </a:lnTo>
                  <a:lnTo>
                    <a:pt x="2187" y="21393"/>
                  </a:lnTo>
                  <a:lnTo>
                    <a:pt x="2244" y="21353"/>
                  </a:lnTo>
                  <a:lnTo>
                    <a:pt x="2302" y="21307"/>
                  </a:lnTo>
                  <a:lnTo>
                    <a:pt x="2353" y="21267"/>
                  </a:lnTo>
                  <a:lnTo>
                    <a:pt x="2457" y="21175"/>
                  </a:lnTo>
                  <a:lnTo>
                    <a:pt x="2549" y="21072"/>
                  </a:lnTo>
                  <a:lnTo>
                    <a:pt x="2589" y="21020"/>
                  </a:lnTo>
                  <a:lnTo>
                    <a:pt x="2669" y="20906"/>
                  </a:lnTo>
                  <a:lnTo>
                    <a:pt x="2704" y="20843"/>
                  </a:lnTo>
                  <a:lnTo>
                    <a:pt x="2790" y="20653"/>
                  </a:lnTo>
                  <a:lnTo>
                    <a:pt x="2813" y="20584"/>
                  </a:lnTo>
                  <a:lnTo>
                    <a:pt x="2830" y="20521"/>
                  </a:lnTo>
                  <a:lnTo>
                    <a:pt x="2847" y="20447"/>
                  </a:lnTo>
                  <a:lnTo>
                    <a:pt x="2870" y="20309"/>
                  </a:lnTo>
                  <a:lnTo>
                    <a:pt x="2876" y="20234"/>
                  </a:lnTo>
                  <a:lnTo>
                    <a:pt x="2876" y="20160"/>
                  </a:lnTo>
                  <a:lnTo>
                    <a:pt x="2899" y="19270"/>
                  </a:lnTo>
                  <a:lnTo>
                    <a:pt x="2968" y="18392"/>
                  </a:lnTo>
                  <a:lnTo>
                    <a:pt x="3082" y="17526"/>
                  </a:lnTo>
                  <a:lnTo>
                    <a:pt x="3232" y="16682"/>
                  </a:lnTo>
                  <a:lnTo>
                    <a:pt x="3421" y="15838"/>
                  </a:lnTo>
                  <a:lnTo>
                    <a:pt x="3656" y="15024"/>
                  </a:lnTo>
                  <a:lnTo>
                    <a:pt x="3926" y="14220"/>
                  </a:lnTo>
                  <a:lnTo>
                    <a:pt x="4236" y="13434"/>
                  </a:lnTo>
                  <a:lnTo>
                    <a:pt x="4581" y="12671"/>
                  </a:lnTo>
                  <a:lnTo>
                    <a:pt x="4965" y="11925"/>
                  </a:lnTo>
                  <a:lnTo>
                    <a:pt x="5378" y="11202"/>
                  </a:lnTo>
                  <a:lnTo>
                    <a:pt x="5826" y="10502"/>
                  </a:lnTo>
                  <a:lnTo>
                    <a:pt x="6314" y="9819"/>
                  </a:lnTo>
                  <a:lnTo>
                    <a:pt x="6825" y="9170"/>
                  </a:lnTo>
                  <a:lnTo>
                    <a:pt x="7365" y="8539"/>
                  </a:lnTo>
                  <a:lnTo>
                    <a:pt x="7944" y="7942"/>
                  </a:lnTo>
                  <a:lnTo>
                    <a:pt x="8541" y="7374"/>
                  </a:lnTo>
                  <a:lnTo>
                    <a:pt x="9167" y="6823"/>
                  </a:lnTo>
                  <a:lnTo>
                    <a:pt x="9821" y="6312"/>
                  </a:lnTo>
                  <a:lnTo>
                    <a:pt x="10499" y="5836"/>
                  </a:lnTo>
                  <a:lnTo>
                    <a:pt x="11205" y="5377"/>
                  </a:lnTo>
                  <a:lnTo>
                    <a:pt x="11922" y="4964"/>
                  </a:lnTo>
                  <a:lnTo>
                    <a:pt x="12674" y="4585"/>
                  </a:lnTo>
                  <a:lnTo>
                    <a:pt x="13432" y="4241"/>
                  </a:lnTo>
                  <a:lnTo>
                    <a:pt x="14224" y="3931"/>
                  </a:lnTo>
                  <a:lnTo>
                    <a:pt x="15022" y="3655"/>
                  </a:lnTo>
                  <a:lnTo>
                    <a:pt x="15843" y="3420"/>
                  </a:lnTo>
                  <a:lnTo>
                    <a:pt x="16681" y="3231"/>
                  </a:lnTo>
                  <a:lnTo>
                    <a:pt x="17530" y="3082"/>
                  </a:lnTo>
                  <a:lnTo>
                    <a:pt x="18391" y="2967"/>
                  </a:lnTo>
                  <a:lnTo>
                    <a:pt x="19275" y="2904"/>
                  </a:lnTo>
                  <a:lnTo>
                    <a:pt x="20159" y="2881"/>
                  </a:lnTo>
                  <a:lnTo>
                    <a:pt x="20234" y="2881"/>
                  </a:lnTo>
                  <a:lnTo>
                    <a:pt x="20308" y="2875"/>
                  </a:lnTo>
                  <a:lnTo>
                    <a:pt x="20446" y="2852"/>
                  </a:lnTo>
                  <a:lnTo>
                    <a:pt x="20515" y="2835"/>
                  </a:lnTo>
                  <a:lnTo>
                    <a:pt x="20590" y="2818"/>
                  </a:lnTo>
                  <a:lnTo>
                    <a:pt x="20659" y="2795"/>
                  </a:lnTo>
                  <a:lnTo>
                    <a:pt x="20848" y="2709"/>
                  </a:lnTo>
                  <a:lnTo>
                    <a:pt x="20911" y="2674"/>
                  </a:lnTo>
                  <a:lnTo>
                    <a:pt x="21026" y="2594"/>
                  </a:lnTo>
                  <a:lnTo>
                    <a:pt x="21078" y="2554"/>
                  </a:lnTo>
                  <a:lnTo>
                    <a:pt x="21181" y="2462"/>
                  </a:lnTo>
                  <a:lnTo>
                    <a:pt x="21273" y="2359"/>
                  </a:lnTo>
                  <a:lnTo>
                    <a:pt x="21313" y="2307"/>
                  </a:lnTo>
                  <a:lnTo>
                    <a:pt x="21353" y="2244"/>
                  </a:lnTo>
                  <a:lnTo>
                    <a:pt x="21393" y="2186"/>
                  </a:lnTo>
                  <a:lnTo>
                    <a:pt x="21428" y="2123"/>
                  </a:lnTo>
                  <a:lnTo>
                    <a:pt x="21514" y="1934"/>
                  </a:lnTo>
                  <a:lnTo>
                    <a:pt x="21537" y="1865"/>
                  </a:lnTo>
                  <a:lnTo>
                    <a:pt x="21571" y="1727"/>
                  </a:lnTo>
                  <a:lnTo>
                    <a:pt x="21583" y="1658"/>
                  </a:lnTo>
                  <a:lnTo>
                    <a:pt x="21594" y="1584"/>
                  </a:lnTo>
                  <a:lnTo>
                    <a:pt x="21600" y="1515"/>
                  </a:lnTo>
                  <a:lnTo>
                    <a:pt x="21600" y="1366"/>
                  </a:lnTo>
                  <a:lnTo>
                    <a:pt x="21594" y="1291"/>
                  </a:lnTo>
                  <a:lnTo>
                    <a:pt x="21571" y="1153"/>
                  </a:lnTo>
                  <a:lnTo>
                    <a:pt x="21554" y="1079"/>
                  </a:lnTo>
                  <a:lnTo>
                    <a:pt x="21537" y="1016"/>
                  </a:lnTo>
                  <a:lnTo>
                    <a:pt x="21514" y="947"/>
                  </a:lnTo>
                  <a:lnTo>
                    <a:pt x="21428" y="757"/>
                  </a:lnTo>
                  <a:lnTo>
                    <a:pt x="21393" y="689"/>
                  </a:lnTo>
                  <a:lnTo>
                    <a:pt x="21313" y="574"/>
                  </a:lnTo>
                  <a:lnTo>
                    <a:pt x="21273" y="522"/>
                  </a:lnTo>
                  <a:lnTo>
                    <a:pt x="21181" y="419"/>
                  </a:lnTo>
                  <a:lnTo>
                    <a:pt x="21078" y="327"/>
                  </a:lnTo>
                  <a:lnTo>
                    <a:pt x="21026" y="287"/>
                  </a:lnTo>
                  <a:lnTo>
                    <a:pt x="20911" y="207"/>
                  </a:lnTo>
                  <a:lnTo>
                    <a:pt x="20848" y="172"/>
                  </a:lnTo>
                  <a:lnTo>
                    <a:pt x="20659" y="86"/>
                  </a:lnTo>
                  <a:lnTo>
                    <a:pt x="20590" y="63"/>
                  </a:lnTo>
                  <a:lnTo>
                    <a:pt x="20515" y="46"/>
                  </a:lnTo>
                  <a:lnTo>
                    <a:pt x="20446" y="29"/>
                  </a:lnTo>
                  <a:lnTo>
                    <a:pt x="20308" y="6"/>
                  </a:lnTo>
                  <a:lnTo>
                    <a:pt x="20234" y="0"/>
                  </a:lnTo>
                  <a:lnTo>
                    <a:pt x="20159"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0" name="Freeform 9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EFD6BCF-E229-481F-ADC1-61C729B15318}"/>
              </a:ext>
            </a:extLst>
          </p:cNvPr>
          <p:cNvSpPr/>
          <p:nvPr/>
        </p:nvSpPr>
        <p:spPr>
          <a:xfrm>
            <a:off x="9575559" y="3352894"/>
            <a:ext cx="306378" cy="305674"/>
          </a:xfrm>
          <a:custGeom>
            <a:avLst/>
            <a:gdLst/>
            <a:ahLst/>
            <a:cxnLst>
              <a:cxn ang="0">
                <a:pos x="wd2" y="hd2"/>
              </a:cxn>
              <a:cxn ang="5400000">
                <a:pos x="wd2" y="hd2"/>
              </a:cxn>
              <a:cxn ang="10800000">
                <a:pos x="wd2" y="hd2"/>
              </a:cxn>
              <a:cxn ang="16200000">
                <a:pos x="wd2" y="hd2"/>
              </a:cxn>
            </a:cxnLst>
            <a:rect l="0" t="0" r="r" b="b"/>
            <a:pathLst>
              <a:path w="21600" h="21600" extrusionOk="0">
                <a:moveTo>
                  <a:pt x="19368" y="7946"/>
                </a:moveTo>
                <a:lnTo>
                  <a:pt x="18231" y="9092"/>
                </a:lnTo>
                <a:lnTo>
                  <a:pt x="18234" y="8979"/>
                </a:lnTo>
                <a:lnTo>
                  <a:pt x="18239" y="8866"/>
                </a:lnTo>
                <a:lnTo>
                  <a:pt x="18241" y="8809"/>
                </a:lnTo>
                <a:lnTo>
                  <a:pt x="18241" y="8753"/>
                </a:lnTo>
                <a:lnTo>
                  <a:pt x="18239" y="8695"/>
                </a:lnTo>
                <a:lnTo>
                  <a:pt x="18235" y="8636"/>
                </a:lnTo>
                <a:lnTo>
                  <a:pt x="18223" y="8515"/>
                </a:lnTo>
                <a:lnTo>
                  <a:pt x="18207" y="8394"/>
                </a:lnTo>
                <a:lnTo>
                  <a:pt x="18190" y="8270"/>
                </a:lnTo>
                <a:lnTo>
                  <a:pt x="18168" y="8150"/>
                </a:lnTo>
                <a:lnTo>
                  <a:pt x="18145" y="8029"/>
                </a:lnTo>
                <a:lnTo>
                  <a:pt x="18119" y="7908"/>
                </a:lnTo>
                <a:lnTo>
                  <a:pt x="18089" y="7788"/>
                </a:lnTo>
                <a:lnTo>
                  <a:pt x="18055" y="7670"/>
                </a:lnTo>
                <a:lnTo>
                  <a:pt x="18021" y="7550"/>
                </a:lnTo>
                <a:lnTo>
                  <a:pt x="17984" y="7432"/>
                </a:lnTo>
                <a:lnTo>
                  <a:pt x="17944" y="7316"/>
                </a:lnTo>
                <a:lnTo>
                  <a:pt x="17901" y="7198"/>
                </a:lnTo>
                <a:lnTo>
                  <a:pt x="17857" y="7082"/>
                </a:lnTo>
                <a:lnTo>
                  <a:pt x="17807" y="6968"/>
                </a:lnTo>
                <a:lnTo>
                  <a:pt x="17756" y="6852"/>
                </a:lnTo>
                <a:lnTo>
                  <a:pt x="17704" y="6739"/>
                </a:lnTo>
                <a:lnTo>
                  <a:pt x="17649" y="6627"/>
                </a:lnTo>
                <a:lnTo>
                  <a:pt x="17588" y="6514"/>
                </a:lnTo>
                <a:lnTo>
                  <a:pt x="17528" y="6404"/>
                </a:lnTo>
                <a:lnTo>
                  <a:pt x="17466" y="6295"/>
                </a:lnTo>
                <a:lnTo>
                  <a:pt x="17401" y="6188"/>
                </a:lnTo>
                <a:lnTo>
                  <a:pt x="17331" y="6080"/>
                </a:lnTo>
                <a:lnTo>
                  <a:pt x="17261" y="5974"/>
                </a:lnTo>
                <a:lnTo>
                  <a:pt x="17188" y="5870"/>
                </a:lnTo>
                <a:lnTo>
                  <a:pt x="17112" y="5765"/>
                </a:lnTo>
                <a:lnTo>
                  <a:pt x="17034" y="5663"/>
                </a:lnTo>
                <a:lnTo>
                  <a:pt x="16955" y="5563"/>
                </a:lnTo>
                <a:lnTo>
                  <a:pt x="16872" y="5464"/>
                </a:lnTo>
                <a:lnTo>
                  <a:pt x="16787" y="5366"/>
                </a:lnTo>
                <a:lnTo>
                  <a:pt x="16700" y="5269"/>
                </a:lnTo>
                <a:lnTo>
                  <a:pt x="16610" y="5175"/>
                </a:lnTo>
                <a:lnTo>
                  <a:pt x="16520" y="5082"/>
                </a:lnTo>
                <a:lnTo>
                  <a:pt x="16414" y="4978"/>
                </a:lnTo>
                <a:lnTo>
                  <a:pt x="16309" y="4880"/>
                </a:lnTo>
                <a:lnTo>
                  <a:pt x="16201" y="4785"/>
                </a:lnTo>
                <a:lnTo>
                  <a:pt x="16091" y="4690"/>
                </a:lnTo>
                <a:lnTo>
                  <a:pt x="15978" y="4599"/>
                </a:lnTo>
                <a:lnTo>
                  <a:pt x="15865" y="4512"/>
                </a:lnTo>
                <a:lnTo>
                  <a:pt x="15750" y="4428"/>
                </a:lnTo>
                <a:lnTo>
                  <a:pt x="15633" y="4346"/>
                </a:lnTo>
                <a:lnTo>
                  <a:pt x="15515" y="4267"/>
                </a:lnTo>
                <a:lnTo>
                  <a:pt x="15395" y="4191"/>
                </a:lnTo>
                <a:lnTo>
                  <a:pt x="15273" y="4119"/>
                </a:lnTo>
                <a:lnTo>
                  <a:pt x="15151" y="4049"/>
                </a:lnTo>
                <a:lnTo>
                  <a:pt x="15026" y="3983"/>
                </a:lnTo>
                <a:lnTo>
                  <a:pt x="14902" y="3920"/>
                </a:lnTo>
                <a:lnTo>
                  <a:pt x="14775" y="3858"/>
                </a:lnTo>
                <a:lnTo>
                  <a:pt x="14647" y="3801"/>
                </a:lnTo>
                <a:lnTo>
                  <a:pt x="14519" y="3748"/>
                </a:lnTo>
                <a:lnTo>
                  <a:pt x="14389" y="3698"/>
                </a:lnTo>
                <a:lnTo>
                  <a:pt x="14260" y="3651"/>
                </a:lnTo>
                <a:lnTo>
                  <a:pt x="14128" y="3606"/>
                </a:lnTo>
                <a:lnTo>
                  <a:pt x="13997" y="3566"/>
                </a:lnTo>
                <a:lnTo>
                  <a:pt x="13864" y="3527"/>
                </a:lnTo>
                <a:lnTo>
                  <a:pt x="13731" y="3493"/>
                </a:lnTo>
                <a:lnTo>
                  <a:pt x="13598" y="3462"/>
                </a:lnTo>
                <a:lnTo>
                  <a:pt x="13463" y="3435"/>
                </a:lnTo>
                <a:lnTo>
                  <a:pt x="13330" y="3413"/>
                </a:lnTo>
                <a:lnTo>
                  <a:pt x="13194" y="3392"/>
                </a:lnTo>
                <a:lnTo>
                  <a:pt x="13059" y="3376"/>
                </a:lnTo>
                <a:lnTo>
                  <a:pt x="12925" y="3363"/>
                </a:lnTo>
                <a:lnTo>
                  <a:pt x="12789" y="3353"/>
                </a:lnTo>
                <a:lnTo>
                  <a:pt x="12653" y="3348"/>
                </a:lnTo>
                <a:lnTo>
                  <a:pt x="12518" y="3345"/>
                </a:lnTo>
                <a:lnTo>
                  <a:pt x="13636" y="2218"/>
                </a:lnTo>
                <a:lnTo>
                  <a:pt x="13688" y="2167"/>
                </a:lnTo>
                <a:lnTo>
                  <a:pt x="13743" y="2117"/>
                </a:lnTo>
                <a:lnTo>
                  <a:pt x="13856" y="2020"/>
                </a:lnTo>
                <a:lnTo>
                  <a:pt x="13914" y="1975"/>
                </a:lnTo>
                <a:lnTo>
                  <a:pt x="13973" y="1930"/>
                </a:lnTo>
                <a:lnTo>
                  <a:pt x="14033" y="1889"/>
                </a:lnTo>
                <a:lnTo>
                  <a:pt x="14095" y="1847"/>
                </a:lnTo>
                <a:lnTo>
                  <a:pt x="14157" y="1808"/>
                </a:lnTo>
                <a:lnTo>
                  <a:pt x="14221" y="1770"/>
                </a:lnTo>
                <a:lnTo>
                  <a:pt x="14285" y="1734"/>
                </a:lnTo>
                <a:lnTo>
                  <a:pt x="14350" y="1699"/>
                </a:lnTo>
                <a:lnTo>
                  <a:pt x="14417" y="1664"/>
                </a:lnTo>
                <a:lnTo>
                  <a:pt x="14485" y="1633"/>
                </a:lnTo>
                <a:lnTo>
                  <a:pt x="14553" y="1603"/>
                </a:lnTo>
                <a:lnTo>
                  <a:pt x="14621" y="1575"/>
                </a:lnTo>
                <a:lnTo>
                  <a:pt x="14692" y="1548"/>
                </a:lnTo>
                <a:lnTo>
                  <a:pt x="14763" y="1523"/>
                </a:lnTo>
                <a:lnTo>
                  <a:pt x="14834" y="1500"/>
                </a:lnTo>
                <a:lnTo>
                  <a:pt x="14908" y="1478"/>
                </a:lnTo>
                <a:lnTo>
                  <a:pt x="14981" y="1458"/>
                </a:lnTo>
                <a:lnTo>
                  <a:pt x="15055" y="1439"/>
                </a:lnTo>
                <a:lnTo>
                  <a:pt x="15205" y="1407"/>
                </a:lnTo>
                <a:lnTo>
                  <a:pt x="15281" y="1395"/>
                </a:lnTo>
                <a:lnTo>
                  <a:pt x="15359" y="1383"/>
                </a:lnTo>
                <a:lnTo>
                  <a:pt x="15436" y="1373"/>
                </a:lnTo>
                <a:lnTo>
                  <a:pt x="15514" y="1365"/>
                </a:lnTo>
                <a:lnTo>
                  <a:pt x="15593" y="1359"/>
                </a:lnTo>
                <a:lnTo>
                  <a:pt x="15671" y="1355"/>
                </a:lnTo>
                <a:lnTo>
                  <a:pt x="15750" y="1352"/>
                </a:lnTo>
                <a:lnTo>
                  <a:pt x="15830" y="1351"/>
                </a:lnTo>
                <a:lnTo>
                  <a:pt x="15932" y="1352"/>
                </a:lnTo>
                <a:lnTo>
                  <a:pt x="16034" y="1356"/>
                </a:lnTo>
                <a:lnTo>
                  <a:pt x="16136" y="1364"/>
                </a:lnTo>
                <a:lnTo>
                  <a:pt x="16237" y="1373"/>
                </a:lnTo>
                <a:lnTo>
                  <a:pt x="16340" y="1385"/>
                </a:lnTo>
                <a:lnTo>
                  <a:pt x="16442" y="1402"/>
                </a:lnTo>
                <a:lnTo>
                  <a:pt x="16544" y="1419"/>
                </a:lnTo>
                <a:lnTo>
                  <a:pt x="16645" y="1441"/>
                </a:lnTo>
                <a:lnTo>
                  <a:pt x="16747" y="1463"/>
                </a:lnTo>
                <a:lnTo>
                  <a:pt x="16848" y="1490"/>
                </a:lnTo>
                <a:lnTo>
                  <a:pt x="16950" y="1519"/>
                </a:lnTo>
                <a:lnTo>
                  <a:pt x="17049" y="1551"/>
                </a:lnTo>
                <a:lnTo>
                  <a:pt x="17148" y="1585"/>
                </a:lnTo>
                <a:lnTo>
                  <a:pt x="17249" y="1621"/>
                </a:lnTo>
                <a:lnTo>
                  <a:pt x="17347" y="1660"/>
                </a:lnTo>
                <a:lnTo>
                  <a:pt x="17446" y="1703"/>
                </a:lnTo>
                <a:lnTo>
                  <a:pt x="17543" y="1747"/>
                </a:lnTo>
                <a:lnTo>
                  <a:pt x="17641" y="1794"/>
                </a:lnTo>
                <a:lnTo>
                  <a:pt x="17736" y="1843"/>
                </a:lnTo>
                <a:lnTo>
                  <a:pt x="17830" y="1894"/>
                </a:lnTo>
                <a:lnTo>
                  <a:pt x="17925" y="1948"/>
                </a:lnTo>
                <a:lnTo>
                  <a:pt x="18018" y="2004"/>
                </a:lnTo>
                <a:lnTo>
                  <a:pt x="18112" y="2065"/>
                </a:lnTo>
                <a:lnTo>
                  <a:pt x="18202" y="2125"/>
                </a:lnTo>
                <a:lnTo>
                  <a:pt x="18292" y="2189"/>
                </a:lnTo>
                <a:lnTo>
                  <a:pt x="18382" y="2254"/>
                </a:lnTo>
                <a:lnTo>
                  <a:pt x="18469" y="2323"/>
                </a:lnTo>
                <a:lnTo>
                  <a:pt x="18557" y="2393"/>
                </a:lnTo>
                <a:lnTo>
                  <a:pt x="18642" y="2467"/>
                </a:lnTo>
                <a:lnTo>
                  <a:pt x="18725" y="2541"/>
                </a:lnTo>
                <a:lnTo>
                  <a:pt x="18808" y="2618"/>
                </a:lnTo>
                <a:lnTo>
                  <a:pt x="18890" y="2697"/>
                </a:lnTo>
                <a:lnTo>
                  <a:pt x="18964" y="2772"/>
                </a:lnTo>
                <a:lnTo>
                  <a:pt x="19038" y="2850"/>
                </a:lnTo>
                <a:lnTo>
                  <a:pt x="19108" y="2928"/>
                </a:lnTo>
                <a:lnTo>
                  <a:pt x="19176" y="3006"/>
                </a:lnTo>
                <a:lnTo>
                  <a:pt x="19243" y="3087"/>
                </a:lnTo>
                <a:lnTo>
                  <a:pt x="19308" y="3169"/>
                </a:lnTo>
                <a:lnTo>
                  <a:pt x="19371" y="3251"/>
                </a:lnTo>
                <a:lnTo>
                  <a:pt x="19431" y="3333"/>
                </a:lnTo>
                <a:lnTo>
                  <a:pt x="19490" y="3417"/>
                </a:lnTo>
                <a:lnTo>
                  <a:pt x="19547" y="3501"/>
                </a:lnTo>
                <a:lnTo>
                  <a:pt x="19602" y="3587"/>
                </a:lnTo>
                <a:lnTo>
                  <a:pt x="19654" y="3674"/>
                </a:lnTo>
                <a:lnTo>
                  <a:pt x="19705" y="3761"/>
                </a:lnTo>
                <a:lnTo>
                  <a:pt x="19753" y="3848"/>
                </a:lnTo>
                <a:lnTo>
                  <a:pt x="19799" y="3937"/>
                </a:lnTo>
                <a:lnTo>
                  <a:pt x="19843" y="4026"/>
                </a:lnTo>
                <a:lnTo>
                  <a:pt x="19885" y="4116"/>
                </a:lnTo>
                <a:lnTo>
                  <a:pt x="19925" y="4205"/>
                </a:lnTo>
                <a:lnTo>
                  <a:pt x="19963" y="4298"/>
                </a:lnTo>
                <a:lnTo>
                  <a:pt x="19998" y="4388"/>
                </a:lnTo>
                <a:lnTo>
                  <a:pt x="20031" y="4479"/>
                </a:lnTo>
                <a:lnTo>
                  <a:pt x="20062" y="4571"/>
                </a:lnTo>
                <a:lnTo>
                  <a:pt x="20090" y="4665"/>
                </a:lnTo>
                <a:lnTo>
                  <a:pt x="20141" y="4851"/>
                </a:lnTo>
                <a:lnTo>
                  <a:pt x="20163" y="4943"/>
                </a:lnTo>
                <a:lnTo>
                  <a:pt x="20183" y="5039"/>
                </a:lnTo>
                <a:lnTo>
                  <a:pt x="20199" y="5133"/>
                </a:lnTo>
                <a:lnTo>
                  <a:pt x="20214" y="5226"/>
                </a:lnTo>
                <a:lnTo>
                  <a:pt x="20226" y="5320"/>
                </a:lnTo>
                <a:lnTo>
                  <a:pt x="20236" y="5415"/>
                </a:lnTo>
                <a:lnTo>
                  <a:pt x="20244" y="5511"/>
                </a:lnTo>
                <a:lnTo>
                  <a:pt x="20248" y="5598"/>
                </a:lnTo>
                <a:lnTo>
                  <a:pt x="20251" y="5686"/>
                </a:lnTo>
                <a:lnTo>
                  <a:pt x="20251" y="5773"/>
                </a:lnTo>
                <a:lnTo>
                  <a:pt x="20250" y="5861"/>
                </a:lnTo>
                <a:lnTo>
                  <a:pt x="20246" y="5945"/>
                </a:lnTo>
                <a:lnTo>
                  <a:pt x="20240" y="6032"/>
                </a:lnTo>
                <a:lnTo>
                  <a:pt x="20232" y="6115"/>
                </a:lnTo>
                <a:lnTo>
                  <a:pt x="20222" y="6201"/>
                </a:lnTo>
                <a:lnTo>
                  <a:pt x="20210" y="6284"/>
                </a:lnTo>
                <a:lnTo>
                  <a:pt x="20196" y="6366"/>
                </a:lnTo>
                <a:lnTo>
                  <a:pt x="20161" y="6531"/>
                </a:lnTo>
                <a:lnTo>
                  <a:pt x="20140" y="6610"/>
                </a:lnTo>
                <a:lnTo>
                  <a:pt x="20117" y="6689"/>
                </a:lnTo>
                <a:lnTo>
                  <a:pt x="20091" y="6769"/>
                </a:lnTo>
                <a:lnTo>
                  <a:pt x="20065" y="6845"/>
                </a:lnTo>
                <a:lnTo>
                  <a:pt x="20036" y="6923"/>
                </a:lnTo>
                <a:lnTo>
                  <a:pt x="20006" y="6999"/>
                </a:lnTo>
                <a:lnTo>
                  <a:pt x="19973" y="7074"/>
                </a:lnTo>
                <a:lnTo>
                  <a:pt x="19938" y="7148"/>
                </a:lnTo>
                <a:lnTo>
                  <a:pt x="19902" y="7221"/>
                </a:lnTo>
                <a:lnTo>
                  <a:pt x="19862" y="7293"/>
                </a:lnTo>
                <a:lnTo>
                  <a:pt x="19822" y="7363"/>
                </a:lnTo>
                <a:lnTo>
                  <a:pt x="19779" y="7433"/>
                </a:lnTo>
                <a:lnTo>
                  <a:pt x="19734" y="7502"/>
                </a:lnTo>
                <a:lnTo>
                  <a:pt x="19689" y="7569"/>
                </a:lnTo>
                <a:lnTo>
                  <a:pt x="19639" y="7634"/>
                </a:lnTo>
                <a:lnTo>
                  <a:pt x="19588" y="7699"/>
                </a:lnTo>
                <a:lnTo>
                  <a:pt x="19537" y="7764"/>
                </a:lnTo>
                <a:lnTo>
                  <a:pt x="19482" y="7826"/>
                </a:lnTo>
                <a:lnTo>
                  <a:pt x="19426" y="7886"/>
                </a:lnTo>
                <a:lnTo>
                  <a:pt x="19368" y="7946"/>
                </a:lnTo>
                <a:close/>
                <a:moveTo>
                  <a:pt x="5990" y="19329"/>
                </a:moveTo>
                <a:lnTo>
                  <a:pt x="5987" y="19245"/>
                </a:lnTo>
                <a:lnTo>
                  <a:pt x="5983" y="19159"/>
                </a:lnTo>
                <a:lnTo>
                  <a:pt x="5976" y="19074"/>
                </a:lnTo>
                <a:lnTo>
                  <a:pt x="5967" y="18989"/>
                </a:lnTo>
                <a:lnTo>
                  <a:pt x="5956" y="18903"/>
                </a:lnTo>
                <a:lnTo>
                  <a:pt x="5944" y="18818"/>
                </a:lnTo>
                <a:lnTo>
                  <a:pt x="5928" y="18732"/>
                </a:lnTo>
                <a:lnTo>
                  <a:pt x="5912" y="18647"/>
                </a:lnTo>
                <a:lnTo>
                  <a:pt x="5893" y="18563"/>
                </a:lnTo>
                <a:lnTo>
                  <a:pt x="5872" y="18478"/>
                </a:lnTo>
                <a:lnTo>
                  <a:pt x="5848" y="18392"/>
                </a:lnTo>
                <a:lnTo>
                  <a:pt x="5822" y="18307"/>
                </a:lnTo>
                <a:lnTo>
                  <a:pt x="5794" y="18224"/>
                </a:lnTo>
                <a:lnTo>
                  <a:pt x="5764" y="18140"/>
                </a:lnTo>
                <a:lnTo>
                  <a:pt x="5732" y="18056"/>
                </a:lnTo>
                <a:lnTo>
                  <a:pt x="5699" y="17974"/>
                </a:lnTo>
                <a:lnTo>
                  <a:pt x="5662" y="17890"/>
                </a:lnTo>
                <a:lnTo>
                  <a:pt x="5625" y="17809"/>
                </a:lnTo>
                <a:lnTo>
                  <a:pt x="5585" y="17727"/>
                </a:lnTo>
                <a:lnTo>
                  <a:pt x="5496" y="17566"/>
                </a:lnTo>
                <a:lnTo>
                  <a:pt x="5449" y="17487"/>
                </a:lnTo>
                <a:lnTo>
                  <a:pt x="5401" y="17409"/>
                </a:lnTo>
                <a:lnTo>
                  <a:pt x="5350" y="17331"/>
                </a:lnTo>
                <a:lnTo>
                  <a:pt x="5296" y="17253"/>
                </a:lnTo>
                <a:lnTo>
                  <a:pt x="5241" y="17176"/>
                </a:lnTo>
                <a:lnTo>
                  <a:pt x="5183" y="17102"/>
                </a:lnTo>
                <a:lnTo>
                  <a:pt x="5124" y="17027"/>
                </a:lnTo>
                <a:lnTo>
                  <a:pt x="5061" y="16954"/>
                </a:lnTo>
                <a:lnTo>
                  <a:pt x="4997" y="16880"/>
                </a:lnTo>
                <a:lnTo>
                  <a:pt x="4931" y="16810"/>
                </a:lnTo>
                <a:lnTo>
                  <a:pt x="4795" y="16674"/>
                </a:lnTo>
                <a:lnTo>
                  <a:pt x="4727" y="16611"/>
                </a:lnTo>
                <a:lnTo>
                  <a:pt x="4657" y="16549"/>
                </a:lnTo>
                <a:lnTo>
                  <a:pt x="4587" y="16489"/>
                </a:lnTo>
                <a:lnTo>
                  <a:pt x="4518" y="16431"/>
                </a:lnTo>
                <a:lnTo>
                  <a:pt x="4445" y="16376"/>
                </a:lnTo>
                <a:lnTo>
                  <a:pt x="4371" y="16320"/>
                </a:lnTo>
                <a:lnTo>
                  <a:pt x="4297" y="16268"/>
                </a:lnTo>
                <a:lnTo>
                  <a:pt x="4222" y="16218"/>
                </a:lnTo>
                <a:lnTo>
                  <a:pt x="4144" y="16168"/>
                </a:lnTo>
                <a:lnTo>
                  <a:pt x="4068" y="16121"/>
                </a:lnTo>
                <a:lnTo>
                  <a:pt x="3991" y="16077"/>
                </a:lnTo>
                <a:lnTo>
                  <a:pt x="3911" y="16034"/>
                </a:lnTo>
                <a:lnTo>
                  <a:pt x="3832" y="15992"/>
                </a:lnTo>
                <a:lnTo>
                  <a:pt x="3753" y="15953"/>
                </a:lnTo>
                <a:lnTo>
                  <a:pt x="3671" y="15916"/>
                </a:lnTo>
                <a:lnTo>
                  <a:pt x="3590" y="15881"/>
                </a:lnTo>
                <a:lnTo>
                  <a:pt x="3507" y="15847"/>
                </a:lnTo>
                <a:lnTo>
                  <a:pt x="3425" y="15815"/>
                </a:lnTo>
                <a:lnTo>
                  <a:pt x="3342" y="15785"/>
                </a:lnTo>
                <a:lnTo>
                  <a:pt x="3257" y="15758"/>
                </a:lnTo>
                <a:lnTo>
                  <a:pt x="3174" y="15733"/>
                </a:lnTo>
                <a:lnTo>
                  <a:pt x="3091" y="15710"/>
                </a:lnTo>
                <a:lnTo>
                  <a:pt x="3005" y="15688"/>
                </a:lnTo>
                <a:lnTo>
                  <a:pt x="2920" y="15668"/>
                </a:lnTo>
                <a:lnTo>
                  <a:pt x="2835" y="15652"/>
                </a:lnTo>
                <a:lnTo>
                  <a:pt x="2749" y="15637"/>
                </a:lnTo>
                <a:lnTo>
                  <a:pt x="2664" y="15624"/>
                </a:lnTo>
                <a:lnTo>
                  <a:pt x="2577" y="15613"/>
                </a:lnTo>
                <a:lnTo>
                  <a:pt x="2492" y="15603"/>
                </a:lnTo>
                <a:lnTo>
                  <a:pt x="2406" y="15597"/>
                </a:lnTo>
                <a:lnTo>
                  <a:pt x="2319" y="15593"/>
                </a:lnTo>
                <a:lnTo>
                  <a:pt x="2992" y="13157"/>
                </a:lnTo>
                <a:lnTo>
                  <a:pt x="3001" y="13127"/>
                </a:lnTo>
                <a:lnTo>
                  <a:pt x="3012" y="13096"/>
                </a:lnTo>
                <a:lnTo>
                  <a:pt x="3024" y="13067"/>
                </a:lnTo>
                <a:lnTo>
                  <a:pt x="3051" y="13007"/>
                </a:lnTo>
                <a:lnTo>
                  <a:pt x="3065" y="12978"/>
                </a:lnTo>
                <a:lnTo>
                  <a:pt x="3098" y="12919"/>
                </a:lnTo>
                <a:lnTo>
                  <a:pt x="3115" y="12890"/>
                </a:lnTo>
                <a:lnTo>
                  <a:pt x="3153" y="12831"/>
                </a:lnTo>
                <a:lnTo>
                  <a:pt x="3171" y="12803"/>
                </a:lnTo>
                <a:lnTo>
                  <a:pt x="3212" y="12749"/>
                </a:lnTo>
                <a:lnTo>
                  <a:pt x="3233" y="12722"/>
                </a:lnTo>
                <a:lnTo>
                  <a:pt x="3256" y="12695"/>
                </a:lnTo>
                <a:lnTo>
                  <a:pt x="3385" y="12609"/>
                </a:lnTo>
                <a:lnTo>
                  <a:pt x="3518" y="12528"/>
                </a:lnTo>
                <a:lnTo>
                  <a:pt x="3655" y="12456"/>
                </a:lnTo>
                <a:lnTo>
                  <a:pt x="3796" y="12390"/>
                </a:lnTo>
                <a:lnTo>
                  <a:pt x="3938" y="12333"/>
                </a:lnTo>
                <a:lnTo>
                  <a:pt x="4085" y="12282"/>
                </a:lnTo>
                <a:lnTo>
                  <a:pt x="4236" y="12239"/>
                </a:lnTo>
                <a:lnTo>
                  <a:pt x="4386" y="12203"/>
                </a:lnTo>
                <a:lnTo>
                  <a:pt x="4540" y="12175"/>
                </a:lnTo>
                <a:lnTo>
                  <a:pt x="4697" y="12152"/>
                </a:lnTo>
                <a:lnTo>
                  <a:pt x="4854" y="12138"/>
                </a:lnTo>
                <a:lnTo>
                  <a:pt x="5014" y="12130"/>
                </a:lnTo>
                <a:lnTo>
                  <a:pt x="5177" y="12130"/>
                </a:lnTo>
                <a:lnTo>
                  <a:pt x="5336" y="12137"/>
                </a:lnTo>
                <a:lnTo>
                  <a:pt x="5500" y="12151"/>
                </a:lnTo>
                <a:lnTo>
                  <a:pt x="5664" y="12172"/>
                </a:lnTo>
                <a:lnTo>
                  <a:pt x="5827" y="12200"/>
                </a:lnTo>
                <a:lnTo>
                  <a:pt x="5990" y="12235"/>
                </a:lnTo>
                <a:lnTo>
                  <a:pt x="6152" y="12277"/>
                </a:lnTo>
                <a:lnTo>
                  <a:pt x="6316" y="12327"/>
                </a:lnTo>
                <a:lnTo>
                  <a:pt x="6477" y="12383"/>
                </a:lnTo>
                <a:lnTo>
                  <a:pt x="6638" y="12445"/>
                </a:lnTo>
                <a:lnTo>
                  <a:pt x="6798" y="12516"/>
                </a:lnTo>
                <a:lnTo>
                  <a:pt x="6958" y="12594"/>
                </a:lnTo>
                <a:lnTo>
                  <a:pt x="7113" y="12678"/>
                </a:lnTo>
                <a:lnTo>
                  <a:pt x="7268" y="12769"/>
                </a:lnTo>
                <a:lnTo>
                  <a:pt x="7421" y="12867"/>
                </a:lnTo>
                <a:lnTo>
                  <a:pt x="7570" y="12972"/>
                </a:lnTo>
                <a:lnTo>
                  <a:pt x="7717" y="13084"/>
                </a:lnTo>
                <a:lnTo>
                  <a:pt x="7861" y="13202"/>
                </a:lnTo>
                <a:lnTo>
                  <a:pt x="8002" y="13329"/>
                </a:lnTo>
                <a:lnTo>
                  <a:pt x="8140" y="13461"/>
                </a:lnTo>
                <a:lnTo>
                  <a:pt x="8278" y="13606"/>
                </a:lnTo>
                <a:lnTo>
                  <a:pt x="8411" y="13755"/>
                </a:lnTo>
                <a:lnTo>
                  <a:pt x="8536" y="13907"/>
                </a:lnTo>
                <a:lnTo>
                  <a:pt x="8653" y="14065"/>
                </a:lnTo>
                <a:lnTo>
                  <a:pt x="8763" y="14223"/>
                </a:lnTo>
                <a:lnTo>
                  <a:pt x="8863" y="14386"/>
                </a:lnTo>
                <a:lnTo>
                  <a:pt x="8956" y="14549"/>
                </a:lnTo>
                <a:lnTo>
                  <a:pt x="9043" y="14717"/>
                </a:lnTo>
                <a:lnTo>
                  <a:pt x="9121" y="14884"/>
                </a:lnTo>
                <a:lnTo>
                  <a:pt x="9191" y="15053"/>
                </a:lnTo>
                <a:lnTo>
                  <a:pt x="9254" y="15224"/>
                </a:lnTo>
                <a:lnTo>
                  <a:pt x="9309" y="15396"/>
                </a:lnTo>
                <a:lnTo>
                  <a:pt x="9356" y="15568"/>
                </a:lnTo>
                <a:lnTo>
                  <a:pt x="9395" y="15741"/>
                </a:lnTo>
                <a:lnTo>
                  <a:pt x="9426" y="15914"/>
                </a:lnTo>
                <a:lnTo>
                  <a:pt x="9450" y="16086"/>
                </a:lnTo>
                <a:lnTo>
                  <a:pt x="9465" y="16259"/>
                </a:lnTo>
                <a:lnTo>
                  <a:pt x="9473" y="16429"/>
                </a:lnTo>
                <a:lnTo>
                  <a:pt x="9471" y="16600"/>
                </a:lnTo>
                <a:lnTo>
                  <a:pt x="9463" y="16768"/>
                </a:lnTo>
                <a:lnTo>
                  <a:pt x="9447" y="16934"/>
                </a:lnTo>
                <a:lnTo>
                  <a:pt x="9420" y="17099"/>
                </a:lnTo>
                <a:lnTo>
                  <a:pt x="9388" y="17261"/>
                </a:lnTo>
                <a:lnTo>
                  <a:pt x="9348" y="17422"/>
                </a:lnTo>
                <a:lnTo>
                  <a:pt x="9300" y="17578"/>
                </a:lnTo>
                <a:lnTo>
                  <a:pt x="9242" y="17733"/>
                </a:lnTo>
                <a:lnTo>
                  <a:pt x="9176" y="17882"/>
                </a:lnTo>
                <a:lnTo>
                  <a:pt x="9104" y="18027"/>
                </a:lnTo>
                <a:lnTo>
                  <a:pt x="9022" y="18170"/>
                </a:lnTo>
                <a:lnTo>
                  <a:pt x="8932" y="18307"/>
                </a:lnTo>
                <a:lnTo>
                  <a:pt x="8834" y="18442"/>
                </a:lnTo>
                <a:lnTo>
                  <a:pt x="8726" y="18569"/>
                </a:lnTo>
                <a:lnTo>
                  <a:pt x="8698" y="18584"/>
                </a:lnTo>
                <a:lnTo>
                  <a:pt x="8639" y="18614"/>
                </a:lnTo>
                <a:lnTo>
                  <a:pt x="8610" y="18627"/>
                </a:lnTo>
                <a:lnTo>
                  <a:pt x="8579" y="18641"/>
                </a:lnTo>
                <a:lnTo>
                  <a:pt x="8548" y="18653"/>
                </a:lnTo>
                <a:lnTo>
                  <a:pt x="8516" y="18665"/>
                </a:lnTo>
                <a:lnTo>
                  <a:pt x="8485" y="18676"/>
                </a:lnTo>
                <a:lnTo>
                  <a:pt x="5990" y="19329"/>
                </a:lnTo>
                <a:close/>
                <a:moveTo>
                  <a:pt x="2813" y="20165"/>
                </a:moveTo>
                <a:lnTo>
                  <a:pt x="2778" y="20173"/>
                </a:lnTo>
                <a:lnTo>
                  <a:pt x="2733" y="20184"/>
                </a:lnTo>
                <a:lnTo>
                  <a:pt x="2678" y="20196"/>
                </a:lnTo>
                <a:lnTo>
                  <a:pt x="2616" y="20209"/>
                </a:lnTo>
                <a:lnTo>
                  <a:pt x="2549" y="20223"/>
                </a:lnTo>
                <a:lnTo>
                  <a:pt x="2482" y="20235"/>
                </a:lnTo>
                <a:lnTo>
                  <a:pt x="2449" y="20239"/>
                </a:lnTo>
                <a:lnTo>
                  <a:pt x="2417" y="20244"/>
                </a:lnTo>
                <a:lnTo>
                  <a:pt x="2385" y="20247"/>
                </a:lnTo>
                <a:lnTo>
                  <a:pt x="2355" y="20249"/>
                </a:lnTo>
                <a:lnTo>
                  <a:pt x="2303" y="20248"/>
                </a:lnTo>
                <a:lnTo>
                  <a:pt x="2253" y="20243"/>
                </a:lnTo>
                <a:lnTo>
                  <a:pt x="2202" y="20236"/>
                </a:lnTo>
                <a:lnTo>
                  <a:pt x="2153" y="20227"/>
                </a:lnTo>
                <a:lnTo>
                  <a:pt x="2104" y="20216"/>
                </a:lnTo>
                <a:lnTo>
                  <a:pt x="2056" y="20201"/>
                </a:lnTo>
                <a:lnTo>
                  <a:pt x="2010" y="20185"/>
                </a:lnTo>
                <a:lnTo>
                  <a:pt x="1965" y="20167"/>
                </a:lnTo>
                <a:lnTo>
                  <a:pt x="1919" y="20147"/>
                </a:lnTo>
                <a:lnTo>
                  <a:pt x="1876" y="20124"/>
                </a:lnTo>
                <a:lnTo>
                  <a:pt x="1835" y="20100"/>
                </a:lnTo>
                <a:lnTo>
                  <a:pt x="1793" y="20073"/>
                </a:lnTo>
                <a:lnTo>
                  <a:pt x="1754" y="20045"/>
                </a:lnTo>
                <a:lnTo>
                  <a:pt x="1717" y="20015"/>
                </a:lnTo>
                <a:lnTo>
                  <a:pt x="1679" y="19983"/>
                </a:lnTo>
                <a:lnTo>
                  <a:pt x="1644" y="19951"/>
                </a:lnTo>
                <a:lnTo>
                  <a:pt x="1612" y="19913"/>
                </a:lnTo>
                <a:lnTo>
                  <a:pt x="1580" y="19877"/>
                </a:lnTo>
                <a:lnTo>
                  <a:pt x="1550" y="19839"/>
                </a:lnTo>
                <a:lnTo>
                  <a:pt x="1522" y="19800"/>
                </a:lnTo>
                <a:lnTo>
                  <a:pt x="1471" y="19717"/>
                </a:lnTo>
                <a:lnTo>
                  <a:pt x="1449" y="19674"/>
                </a:lnTo>
                <a:lnTo>
                  <a:pt x="1429" y="19629"/>
                </a:lnTo>
                <a:lnTo>
                  <a:pt x="1411" y="19584"/>
                </a:lnTo>
                <a:lnTo>
                  <a:pt x="1396" y="19537"/>
                </a:lnTo>
                <a:lnTo>
                  <a:pt x="1382" y="19488"/>
                </a:lnTo>
                <a:lnTo>
                  <a:pt x="1370" y="19440"/>
                </a:lnTo>
                <a:lnTo>
                  <a:pt x="1362" y="19390"/>
                </a:lnTo>
                <a:lnTo>
                  <a:pt x="1356" y="19340"/>
                </a:lnTo>
                <a:lnTo>
                  <a:pt x="1352" y="19289"/>
                </a:lnTo>
                <a:lnTo>
                  <a:pt x="1350" y="19238"/>
                </a:lnTo>
                <a:lnTo>
                  <a:pt x="1354" y="19192"/>
                </a:lnTo>
                <a:lnTo>
                  <a:pt x="1362" y="19140"/>
                </a:lnTo>
                <a:lnTo>
                  <a:pt x="1381" y="19032"/>
                </a:lnTo>
                <a:lnTo>
                  <a:pt x="1392" y="18980"/>
                </a:lnTo>
                <a:lnTo>
                  <a:pt x="1403" y="18931"/>
                </a:lnTo>
                <a:lnTo>
                  <a:pt x="1411" y="18890"/>
                </a:lnTo>
                <a:lnTo>
                  <a:pt x="1417" y="18859"/>
                </a:lnTo>
                <a:lnTo>
                  <a:pt x="2129" y="16284"/>
                </a:lnTo>
                <a:lnTo>
                  <a:pt x="2202" y="16283"/>
                </a:lnTo>
                <a:lnTo>
                  <a:pt x="2275" y="16283"/>
                </a:lnTo>
                <a:lnTo>
                  <a:pt x="2347" y="16285"/>
                </a:lnTo>
                <a:lnTo>
                  <a:pt x="2421" y="16291"/>
                </a:lnTo>
                <a:lnTo>
                  <a:pt x="2494" y="16298"/>
                </a:lnTo>
                <a:lnTo>
                  <a:pt x="2567" y="16306"/>
                </a:lnTo>
                <a:lnTo>
                  <a:pt x="2641" y="16316"/>
                </a:lnTo>
                <a:lnTo>
                  <a:pt x="2715" y="16328"/>
                </a:lnTo>
                <a:lnTo>
                  <a:pt x="2788" y="16342"/>
                </a:lnTo>
                <a:lnTo>
                  <a:pt x="2863" y="16358"/>
                </a:lnTo>
                <a:lnTo>
                  <a:pt x="2935" y="16377"/>
                </a:lnTo>
                <a:lnTo>
                  <a:pt x="3009" y="16397"/>
                </a:lnTo>
                <a:lnTo>
                  <a:pt x="3083" y="16419"/>
                </a:lnTo>
                <a:lnTo>
                  <a:pt x="3155" y="16443"/>
                </a:lnTo>
                <a:lnTo>
                  <a:pt x="3228" y="16468"/>
                </a:lnTo>
                <a:lnTo>
                  <a:pt x="3302" y="16497"/>
                </a:lnTo>
                <a:lnTo>
                  <a:pt x="3373" y="16526"/>
                </a:lnTo>
                <a:lnTo>
                  <a:pt x="3444" y="16557"/>
                </a:lnTo>
                <a:lnTo>
                  <a:pt x="3515" y="16592"/>
                </a:lnTo>
                <a:lnTo>
                  <a:pt x="3587" y="16628"/>
                </a:lnTo>
                <a:lnTo>
                  <a:pt x="3657" y="16666"/>
                </a:lnTo>
                <a:lnTo>
                  <a:pt x="3726" y="16706"/>
                </a:lnTo>
                <a:lnTo>
                  <a:pt x="3797" y="16748"/>
                </a:lnTo>
                <a:lnTo>
                  <a:pt x="3864" y="16791"/>
                </a:lnTo>
                <a:lnTo>
                  <a:pt x="3932" y="16837"/>
                </a:lnTo>
                <a:lnTo>
                  <a:pt x="4000" y="16885"/>
                </a:lnTo>
                <a:lnTo>
                  <a:pt x="4065" y="16935"/>
                </a:lnTo>
                <a:lnTo>
                  <a:pt x="4131" y="16988"/>
                </a:lnTo>
                <a:lnTo>
                  <a:pt x="4195" y="17041"/>
                </a:lnTo>
                <a:lnTo>
                  <a:pt x="4260" y="17098"/>
                </a:lnTo>
                <a:lnTo>
                  <a:pt x="4322" y="17156"/>
                </a:lnTo>
                <a:lnTo>
                  <a:pt x="4383" y="17216"/>
                </a:lnTo>
                <a:lnTo>
                  <a:pt x="4445" y="17278"/>
                </a:lnTo>
                <a:lnTo>
                  <a:pt x="4504" y="17343"/>
                </a:lnTo>
                <a:lnTo>
                  <a:pt x="4561" y="17407"/>
                </a:lnTo>
                <a:lnTo>
                  <a:pt x="4616" y="17473"/>
                </a:lnTo>
                <a:lnTo>
                  <a:pt x="4669" y="17539"/>
                </a:lnTo>
                <a:lnTo>
                  <a:pt x="4720" y="17606"/>
                </a:lnTo>
                <a:lnTo>
                  <a:pt x="4769" y="17674"/>
                </a:lnTo>
                <a:lnTo>
                  <a:pt x="4816" y="17744"/>
                </a:lnTo>
                <a:lnTo>
                  <a:pt x="4860" y="17813"/>
                </a:lnTo>
                <a:lnTo>
                  <a:pt x="4903" y="17883"/>
                </a:lnTo>
                <a:lnTo>
                  <a:pt x="4943" y="17955"/>
                </a:lnTo>
                <a:lnTo>
                  <a:pt x="4982" y="18026"/>
                </a:lnTo>
                <a:lnTo>
                  <a:pt x="5018" y="18099"/>
                </a:lnTo>
                <a:lnTo>
                  <a:pt x="5053" y="18171"/>
                </a:lnTo>
                <a:lnTo>
                  <a:pt x="5115" y="18317"/>
                </a:lnTo>
                <a:lnTo>
                  <a:pt x="5144" y="18389"/>
                </a:lnTo>
                <a:lnTo>
                  <a:pt x="5170" y="18465"/>
                </a:lnTo>
                <a:lnTo>
                  <a:pt x="5194" y="18538"/>
                </a:lnTo>
                <a:lnTo>
                  <a:pt x="5217" y="18612"/>
                </a:lnTo>
                <a:lnTo>
                  <a:pt x="5237" y="18686"/>
                </a:lnTo>
                <a:lnTo>
                  <a:pt x="5254" y="18762"/>
                </a:lnTo>
                <a:lnTo>
                  <a:pt x="5270" y="18837"/>
                </a:lnTo>
                <a:lnTo>
                  <a:pt x="5285" y="18912"/>
                </a:lnTo>
                <a:lnTo>
                  <a:pt x="5307" y="19060"/>
                </a:lnTo>
                <a:lnTo>
                  <a:pt x="5315" y="19134"/>
                </a:lnTo>
                <a:lnTo>
                  <a:pt x="5320" y="19211"/>
                </a:lnTo>
                <a:lnTo>
                  <a:pt x="5324" y="19285"/>
                </a:lnTo>
                <a:lnTo>
                  <a:pt x="5326" y="19358"/>
                </a:lnTo>
                <a:lnTo>
                  <a:pt x="5326" y="19432"/>
                </a:lnTo>
                <a:lnTo>
                  <a:pt x="5324" y="19504"/>
                </a:lnTo>
                <a:lnTo>
                  <a:pt x="2813" y="20165"/>
                </a:lnTo>
                <a:close/>
                <a:moveTo>
                  <a:pt x="7080" y="11179"/>
                </a:moveTo>
                <a:lnTo>
                  <a:pt x="6962" y="11134"/>
                </a:lnTo>
                <a:lnTo>
                  <a:pt x="6843" y="11091"/>
                </a:lnTo>
                <a:lnTo>
                  <a:pt x="6725" y="11050"/>
                </a:lnTo>
                <a:lnTo>
                  <a:pt x="6605" y="11011"/>
                </a:lnTo>
                <a:lnTo>
                  <a:pt x="6545" y="10994"/>
                </a:lnTo>
                <a:lnTo>
                  <a:pt x="6486" y="10975"/>
                </a:lnTo>
                <a:lnTo>
                  <a:pt x="6425" y="10959"/>
                </a:lnTo>
                <a:lnTo>
                  <a:pt x="6364" y="10943"/>
                </a:lnTo>
                <a:lnTo>
                  <a:pt x="6305" y="10928"/>
                </a:lnTo>
                <a:lnTo>
                  <a:pt x="6244" y="10913"/>
                </a:lnTo>
                <a:lnTo>
                  <a:pt x="6123" y="10886"/>
                </a:lnTo>
                <a:lnTo>
                  <a:pt x="6062" y="10874"/>
                </a:lnTo>
                <a:lnTo>
                  <a:pt x="6001" y="10862"/>
                </a:lnTo>
                <a:lnTo>
                  <a:pt x="5940" y="10851"/>
                </a:lnTo>
                <a:lnTo>
                  <a:pt x="5878" y="10840"/>
                </a:lnTo>
                <a:lnTo>
                  <a:pt x="5818" y="10831"/>
                </a:lnTo>
                <a:lnTo>
                  <a:pt x="5756" y="10822"/>
                </a:lnTo>
                <a:lnTo>
                  <a:pt x="5695" y="10813"/>
                </a:lnTo>
                <a:lnTo>
                  <a:pt x="5574" y="10800"/>
                </a:lnTo>
                <a:lnTo>
                  <a:pt x="5511" y="10795"/>
                </a:lnTo>
                <a:lnTo>
                  <a:pt x="5450" y="10789"/>
                </a:lnTo>
                <a:lnTo>
                  <a:pt x="5327" y="10781"/>
                </a:lnTo>
                <a:lnTo>
                  <a:pt x="5265" y="10778"/>
                </a:lnTo>
                <a:lnTo>
                  <a:pt x="5205" y="10776"/>
                </a:lnTo>
                <a:lnTo>
                  <a:pt x="5143" y="10776"/>
                </a:lnTo>
                <a:lnTo>
                  <a:pt x="10342" y="5537"/>
                </a:lnTo>
                <a:lnTo>
                  <a:pt x="10419" y="5465"/>
                </a:lnTo>
                <a:lnTo>
                  <a:pt x="10495" y="5397"/>
                </a:lnTo>
                <a:lnTo>
                  <a:pt x="10576" y="5332"/>
                </a:lnTo>
                <a:lnTo>
                  <a:pt x="10658" y="5270"/>
                </a:lnTo>
                <a:lnTo>
                  <a:pt x="10741" y="5212"/>
                </a:lnTo>
                <a:lnTo>
                  <a:pt x="10827" y="5157"/>
                </a:lnTo>
                <a:lnTo>
                  <a:pt x="10913" y="5106"/>
                </a:lnTo>
                <a:lnTo>
                  <a:pt x="11001" y="5058"/>
                </a:lnTo>
                <a:lnTo>
                  <a:pt x="11093" y="5011"/>
                </a:lnTo>
                <a:lnTo>
                  <a:pt x="11184" y="4969"/>
                </a:lnTo>
                <a:lnTo>
                  <a:pt x="11278" y="4930"/>
                </a:lnTo>
                <a:lnTo>
                  <a:pt x="11372" y="4894"/>
                </a:lnTo>
                <a:lnTo>
                  <a:pt x="11467" y="4860"/>
                </a:lnTo>
                <a:lnTo>
                  <a:pt x="11564" y="4830"/>
                </a:lnTo>
                <a:lnTo>
                  <a:pt x="11662" y="4803"/>
                </a:lnTo>
                <a:lnTo>
                  <a:pt x="11762" y="4781"/>
                </a:lnTo>
                <a:lnTo>
                  <a:pt x="11862" y="4760"/>
                </a:lnTo>
                <a:lnTo>
                  <a:pt x="11964" y="4743"/>
                </a:lnTo>
                <a:lnTo>
                  <a:pt x="12064" y="4728"/>
                </a:lnTo>
                <a:lnTo>
                  <a:pt x="12169" y="4717"/>
                </a:lnTo>
                <a:lnTo>
                  <a:pt x="12271" y="4709"/>
                </a:lnTo>
                <a:lnTo>
                  <a:pt x="12374" y="4704"/>
                </a:lnTo>
                <a:lnTo>
                  <a:pt x="12480" y="4703"/>
                </a:lnTo>
                <a:lnTo>
                  <a:pt x="12585" y="4704"/>
                </a:lnTo>
                <a:lnTo>
                  <a:pt x="12692" y="4708"/>
                </a:lnTo>
                <a:lnTo>
                  <a:pt x="12797" y="4715"/>
                </a:lnTo>
                <a:lnTo>
                  <a:pt x="12904" y="4724"/>
                </a:lnTo>
                <a:lnTo>
                  <a:pt x="13010" y="4738"/>
                </a:lnTo>
                <a:lnTo>
                  <a:pt x="13119" y="4754"/>
                </a:lnTo>
                <a:lnTo>
                  <a:pt x="13225" y="4772"/>
                </a:lnTo>
                <a:lnTo>
                  <a:pt x="13333" y="4795"/>
                </a:lnTo>
                <a:lnTo>
                  <a:pt x="13440" y="4820"/>
                </a:lnTo>
                <a:lnTo>
                  <a:pt x="7080" y="11179"/>
                </a:lnTo>
                <a:close/>
                <a:moveTo>
                  <a:pt x="9987" y="13673"/>
                </a:moveTo>
                <a:lnTo>
                  <a:pt x="9940" y="13595"/>
                </a:lnTo>
                <a:lnTo>
                  <a:pt x="9890" y="13517"/>
                </a:lnTo>
                <a:lnTo>
                  <a:pt x="9840" y="13440"/>
                </a:lnTo>
                <a:lnTo>
                  <a:pt x="9791" y="13365"/>
                </a:lnTo>
                <a:lnTo>
                  <a:pt x="9740" y="13290"/>
                </a:lnTo>
                <a:lnTo>
                  <a:pt x="9687" y="13214"/>
                </a:lnTo>
                <a:lnTo>
                  <a:pt x="9632" y="13139"/>
                </a:lnTo>
                <a:lnTo>
                  <a:pt x="9579" y="13067"/>
                </a:lnTo>
                <a:lnTo>
                  <a:pt x="9524" y="12994"/>
                </a:lnTo>
                <a:lnTo>
                  <a:pt x="9466" y="12921"/>
                </a:lnTo>
                <a:lnTo>
                  <a:pt x="9348" y="12779"/>
                </a:lnTo>
                <a:lnTo>
                  <a:pt x="9286" y="12709"/>
                </a:lnTo>
                <a:lnTo>
                  <a:pt x="9224" y="12640"/>
                </a:lnTo>
                <a:lnTo>
                  <a:pt x="9159" y="12573"/>
                </a:lnTo>
                <a:lnTo>
                  <a:pt x="9094" y="12506"/>
                </a:lnTo>
                <a:lnTo>
                  <a:pt x="9016" y="12429"/>
                </a:lnTo>
                <a:lnTo>
                  <a:pt x="8936" y="12355"/>
                </a:lnTo>
                <a:lnTo>
                  <a:pt x="8855" y="12282"/>
                </a:lnTo>
                <a:lnTo>
                  <a:pt x="8775" y="12212"/>
                </a:lnTo>
                <a:lnTo>
                  <a:pt x="8690" y="12145"/>
                </a:lnTo>
                <a:lnTo>
                  <a:pt x="8606" y="12077"/>
                </a:lnTo>
                <a:lnTo>
                  <a:pt x="8520" y="12012"/>
                </a:lnTo>
                <a:lnTo>
                  <a:pt x="8348" y="11888"/>
                </a:lnTo>
                <a:lnTo>
                  <a:pt x="8258" y="11829"/>
                </a:lnTo>
                <a:lnTo>
                  <a:pt x="8169" y="11770"/>
                </a:lnTo>
                <a:lnTo>
                  <a:pt x="8081" y="11712"/>
                </a:lnTo>
                <a:lnTo>
                  <a:pt x="7990" y="11657"/>
                </a:lnTo>
                <a:lnTo>
                  <a:pt x="7898" y="11603"/>
                </a:lnTo>
                <a:lnTo>
                  <a:pt x="7806" y="11551"/>
                </a:lnTo>
                <a:lnTo>
                  <a:pt x="7714" y="11499"/>
                </a:lnTo>
                <a:lnTo>
                  <a:pt x="14149" y="5066"/>
                </a:lnTo>
                <a:lnTo>
                  <a:pt x="14244" y="5109"/>
                </a:lnTo>
                <a:lnTo>
                  <a:pt x="14338" y="5153"/>
                </a:lnTo>
                <a:lnTo>
                  <a:pt x="14430" y="5200"/>
                </a:lnTo>
                <a:lnTo>
                  <a:pt x="14523" y="5250"/>
                </a:lnTo>
                <a:lnTo>
                  <a:pt x="14614" y="5302"/>
                </a:lnTo>
                <a:lnTo>
                  <a:pt x="14707" y="5358"/>
                </a:lnTo>
                <a:lnTo>
                  <a:pt x="14797" y="5415"/>
                </a:lnTo>
                <a:lnTo>
                  <a:pt x="14885" y="5475"/>
                </a:lnTo>
                <a:lnTo>
                  <a:pt x="14974" y="5535"/>
                </a:lnTo>
                <a:lnTo>
                  <a:pt x="15061" y="5600"/>
                </a:lnTo>
                <a:lnTo>
                  <a:pt x="15148" y="5666"/>
                </a:lnTo>
                <a:lnTo>
                  <a:pt x="15234" y="5734"/>
                </a:lnTo>
                <a:lnTo>
                  <a:pt x="15318" y="5807"/>
                </a:lnTo>
                <a:lnTo>
                  <a:pt x="15402" y="5881"/>
                </a:lnTo>
                <a:lnTo>
                  <a:pt x="15484" y="5956"/>
                </a:lnTo>
                <a:lnTo>
                  <a:pt x="15565" y="6036"/>
                </a:lnTo>
                <a:lnTo>
                  <a:pt x="15633" y="6103"/>
                </a:lnTo>
                <a:lnTo>
                  <a:pt x="15697" y="6174"/>
                </a:lnTo>
                <a:lnTo>
                  <a:pt x="15760" y="6244"/>
                </a:lnTo>
                <a:lnTo>
                  <a:pt x="15824" y="6317"/>
                </a:lnTo>
                <a:lnTo>
                  <a:pt x="15884" y="6388"/>
                </a:lnTo>
                <a:lnTo>
                  <a:pt x="15942" y="6461"/>
                </a:lnTo>
                <a:lnTo>
                  <a:pt x="15997" y="6536"/>
                </a:lnTo>
                <a:lnTo>
                  <a:pt x="16053" y="6611"/>
                </a:lnTo>
                <a:lnTo>
                  <a:pt x="16105" y="6685"/>
                </a:lnTo>
                <a:lnTo>
                  <a:pt x="16156" y="6762"/>
                </a:lnTo>
                <a:lnTo>
                  <a:pt x="16206" y="6839"/>
                </a:lnTo>
                <a:lnTo>
                  <a:pt x="16300" y="6995"/>
                </a:lnTo>
                <a:lnTo>
                  <a:pt x="16344" y="7073"/>
                </a:lnTo>
                <a:lnTo>
                  <a:pt x="16387" y="7151"/>
                </a:lnTo>
                <a:lnTo>
                  <a:pt x="16429" y="7230"/>
                </a:lnTo>
                <a:lnTo>
                  <a:pt x="9987" y="13673"/>
                </a:lnTo>
                <a:close/>
                <a:moveTo>
                  <a:pt x="10811" y="16062"/>
                </a:moveTo>
                <a:lnTo>
                  <a:pt x="10797" y="15948"/>
                </a:lnTo>
                <a:lnTo>
                  <a:pt x="10784" y="15835"/>
                </a:lnTo>
                <a:lnTo>
                  <a:pt x="10766" y="15720"/>
                </a:lnTo>
                <a:lnTo>
                  <a:pt x="10748" y="15607"/>
                </a:lnTo>
                <a:lnTo>
                  <a:pt x="10725" y="15494"/>
                </a:lnTo>
                <a:lnTo>
                  <a:pt x="10701" y="15381"/>
                </a:lnTo>
                <a:lnTo>
                  <a:pt x="10674" y="15270"/>
                </a:lnTo>
                <a:lnTo>
                  <a:pt x="10644" y="15160"/>
                </a:lnTo>
                <a:lnTo>
                  <a:pt x="10612" y="15048"/>
                </a:lnTo>
                <a:lnTo>
                  <a:pt x="10579" y="14938"/>
                </a:lnTo>
                <a:lnTo>
                  <a:pt x="10541" y="14829"/>
                </a:lnTo>
                <a:lnTo>
                  <a:pt x="10502" y="14720"/>
                </a:lnTo>
                <a:lnTo>
                  <a:pt x="10462" y="14609"/>
                </a:lnTo>
                <a:lnTo>
                  <a:pt x="10419" y="14502"/>
                </a:lnTo>
                <a:lnTo>
                  <a:pt x="10373" y="14396"/>
                </a:lnTo>
                <a:lnTo>
                  <a:pt x="10325" y="14288"/>
                </a:lnTo>
                <a:lnTo>
                  <a:pt x="16707" y="7907"/>
                </a:lnTo>
                <a:lnTo>
                  <a:pt x="16743" y="8024"/>
                </a:lnTo>
                <a:lnTo>
                  <a:pt x="16775" y="8139"/>
                </a:lnTo>
                <a:lnTo>
                  <a:pt x="16802" y="8255"/>
                </a:lnTo>
                <a:lnTo>
                  <a:pt x="16826" y="8371"/>
                </a:lnTo>
                <a:lnTo>
                  <a:pt x="16848" y="8488"/>
                </a:lnTo>
                <a:lnTo>
                  <a:pt x="16865" y="8603"/>
                </a:lnTo>
                <a:lnTo>
                  <a:pt x="16878" y="8719"/>
                </a:lnTo>
                <a:lnTo>
                  <a:pt x="16888" y="8835"/>
                </a:lnTo>
                <a:lnTo>
                  <a:pt x="16895" y="8950"/>
                </a:lnTo>
                <a:lnTo>
                  <a:pt x="16899" y="9065"/>
                </a:lnTo>
                <a:lnTo>
                  <a:pt x="16899" y="9179"/>
                </a:lnTo>
                <a:lnTo>
                  <a:pt x="16895" y="9292"/>
                </a:lnTo>
                <a:lnTo>
                  <a:pt x="16886" y="9405"/>
                </a:lnTo>
                <a:lnTo>
                  <a:pt x="16876" y="9517"/>
                </a:lnTo>
                <a:lnTo>
                  <a:pt x="16861" y="9628"/>
                </a:lnTo>
                <a:lnTo>
                  <a:pt x="16842" y="9737"/>
                </a:lnTo>
                <a:lnTo>
                  <a:pt x="16821" y="9846"/>
                </a:lnTo>
                <a:lnTo>
                  <a:pt x="16794" y="9954"/>
                </a:lnTo>
                <a:lnTo>
                  <a:pt x="16766" y="10060"/>
                </a:lnTo>
                <a:lnTo>
                  <a:pt x="16732" y="10165"/>
                </a:lnTo>
                <a:lnTo>
                  <a:pt x="16695" y="10270"/>
                </a:lnTo>
                <a:lnTo>
                  <a:pt x="16654" y="10371"/>
                </a:lnTo>
                <a:lnTo>
                  <a:pt x="16610" y="10470"/>
                </a:lnTo>
                <a:lnTo>
                  <a:pt x="16562" y="10569"/>
                </a:lnTo>
                <a:lnTo>
                  <a:pt x="16511" y="10667"/>
                </a:lnTo>
                <a:lnTo>
                  <a:pt x="16454" y="10761"/>
                </a:lnTo>
                <a:lnTo>
                  <a:pt x="16395" y="10854"/>
                </a:lnTo>
                <a:lnTo>
                  <a:pt x="16332" y="10944"/>
                </a:lnTo>
                <a:lnTo>
                  <a:pt x="16266" y="11034"/>
                </a:lnTo>
                <a:lnTo>
                  <a:pt x="16194" y="11120"/>
                </a:lnTo>
                <a:lnTo>
                  <a:pt x="16120" y="11204"/>
                </a:lnTo>
                <a:lnTo>
                  <a:pt x="16042" y="11284"/>
                </a:lnTo>
                <a:lnTo>
                  <a:pt x="16034" y="11291"/>
                </a:lnTo>
                <a:lnTo>
                  <a:pt x="16025" y="11299"/>
                </a:lnTo>
                <a:lnTo>
                  <a:pt x="16036" y="11307"/>
                </a:lnTo>
                <a:lnTo>
                  <a:pt x="10817" y="16564"/>
                </a:lnTo>
                <a:lnTo>
                  <a:pt x="10819" y="16502"/>
                </a:lnTo>
                <a:lnTo>
                  <a:pt x="10819" y="16440"/>
                </a:lnTo>
                <a:lnTo>
                  <a:pt x="10820" y="16377"/>
                </a:lnTo>
                <a:lnTo>
                  <a:pt x="10820" y="16252"/>
                </a:lnTo>
                <a:lnTo>
                  <a:pt x="10819" y="16189"/>
                </a:lnTo>
                <a:lnTo>
                  <a:pt x="10816" y="16125"/>
                </a:lnTo>
                <a:lnTo>
                  <a:pt x="10811" y="16062"/>
                </a:lnTo>
                <a:close/>
                <a:moveTo>
                  <a:pt x="19843" y="1742"/>
                </a:moveTo>
                <a:lnTo>
                  <a:pt x="19738" y="1638"/>
                </a:lnTo>
                <a:lnTo>
                  <a:pt x="19630" y="1539"/>
                </a:lnTo>
                <a:lnTo>
                  <a:pt x="19522" y="1442"/>
                </a:lnTo>
                <a:lnTo>
                  <a:pt x="19411" y="1349"/>
                </a:lnTo>
                <a:lnTo>
                  <a:pt x="19298" y="1256"/>
                </a:lnTo>
                <a:lnTo>
                  <a:pt x="19184" y="1169"/>
                </a:lnTo>
                <a:lnTo>
                  <a:pt x="19069" y="1084"/>
                </a:lnTo>
                <a:lnTo>
                  <a:pt x="18949" y="1002"/>
                </a:lnTo>
                <a:lnTo>
                  <a:pt x="18831" y="921"/>
                </a:lnTo>
                <a:lnTo>
                  <a:pt x="18710" y="846"/>
                </a:lnTo>
                <a:lnTo>
                  <a:pt x="18590" y="773"/>
                </a:lnTo>
                <a:lnTo>
                  <a:pt x="18465" y="703"/>
                </a:lnTo>
                <a:lnTo>
                  <a:pt x="18341" y="636"/>
                </a:lnTo>
                <a:lnTo>
                  <a:pt x="18215" y="573"/>
                </a:lnTo>
                <a:lnTo>
                  <a:pt x="18089" y="511"/>
                </a:lnTo>
                <a:lnTo>
                  <a:pt x="17960" y="455"/>
                </a:lnTo>
                <a:lnTo>
                  <a:pt x="17831" y="401"/>
                </a:lnTo>
                <a:lnTo>
                  <a:pt x="17702" y="350"/>
                </a:lnTo>
                <a:lnTo>
                  <a:pt x="17571" y="303"/>
                </a:lnTo>
                <a:lnTo>
                  <a:pt x="17441" y="260"/>
                </a:lnTo>
                <a:lnTo>
                  <a:pt x="17308" y="218"/>
                </a:lnTo>
                <a:lnTo>
                  <a:pt x="17176" y="180"/>
                </a:lnTo>
                <a:lnTo>
                  <a:pt x="17042" y="147"/>
                </a:lnTo>
                <a:lnTo>
                  <a:pt x="16908" y="116"/>
                </a:lnTo>
                <a:lnTo>
                  <a:pt x="16775" y="89"/>
                </a:lnTo>
                <a:lnTo>
                  <a:pt x="16640" y="66"/>
                </a:lnTo>
                <a:lnTo>
                  <a:pt x="16507" y="46"/>
                </a:lnTo>
                <a:lnTo>
                  <a:pt x="16371" y="30"/>
                </a:lnTo>
                <a:lnTo>
                  <a:pt x="16236" y="16"/>
                </a:lnTo>
                <a:lnTo>
                  <a:pt x="16100" y="7"/>
                </a:lnTo>
                <a:lnTo>
                  <a:pt x="15964" y="1"/>
                </a:lnTo>
                <a:lnTo>
                  <a:pt x="15830" y="0"/>
                </a:lnTo>
                <a:lnTo>
                  <a:pt x="15716" y="1"/>
                </a:lnTo>
                <a:lnTo>
                  <a:pt x="15603" y="5"/>
                </a:lnTo>
                <a:lnTo>
                  <a:pt x="15491" y="12"/>
                </a:lnTo>
                <a:lnTo>
                  <a:pt x="15379" y="22"/>
                </a:lnTo>
                <a:lnTo>
                  <a:pt x="15268" y="32"/>
                </a:lnTo>
                <a:lnTo>
                  <a:pt x="15158" y="47"/>
                </a:lnTo>
                <a:lnTo>
                  <a:pt x="15048" y="63"/>
                </a:lnTo>
                <a:lnTo>
                  <a:pt x="14939" y="83"/>
                </a:lnTo>
                <a:lnTo>
                  <a:pt x="14832" y="105"/>
                </a:lnTo>
                <a:lnTo>
                  <a:pt x="14724" y="129"/>
                </a:lnTo>
                <a:lnTo>
                  <a:pt x="14618" y="156"/>
                </a:lnTo>
                <a:lnTo>
                  <a:pt x="14409" y="218"/>
                </a:lnTo>
                <a:lnTo>
                  <a:pt x="14307" y="252"/>
                </a:lnTo>
                <a:lnTo>
                  <a:pt x="14205" y="289"/>
                </a:lnTo>
                <a:lnTo>
                  <a:pt x="14104" y="327"/>
                </a:lnTo>
                <a:lnTo>
                  <a:pt x="14005" y="369"/>
                </a:lnTo>
                <a:lnTo>
                  <a:pt x="13906" y="413"/>
                </a:lnTo>
                <a:lnTo>
                  <a:pt x="13809" y="459"/>
                </a:lnTo>
                <a:lnTo>
                  <a:pt x="13712" y="507"/>
                </a:lnTo>
                <a:lnTo>
                  <a:pt x="13618" y="560"/>
                </a:lnTo>
                <a:lnTo>
                  <a:pt x="13526" y="612"/>
                </a:lnTo>
                <a:lnTo>
                  <a:pt x="13435" y="667"/>
                </a:lnTo>
                <a:lnTo>
                  <a:pt x="13345" y="725"/>
                </a:lnTo>
                <a:lnTo>
                  <a:pt x="13255" y="784"/>
                </a:lnTo>
                <a:lnTo>
                  <a:pt x="13167" y="846"/>
                </a:lnTo>
                <a:lnTo>
                  <a:pt x="13083" y="911"/>
                </a:lnTo>
                <a:lnTo>
                  <a:pt x="12997" y="978"/>
                </a:lnTo>
                <a:lnTo>
                  <a:pt x="12915" y="1047"/>
                </a:lnTo>
                <a:lnTo>
                  <a:pt x="12833" y="1118"/>
                </a:lnTo>
                <a:lnTo>
                  <a:pt x="12754" y="1190"/>
                </a:lnTo>
                <a:lnTo>
                  <a:pt x="12678" y="1266"/>
                </a:lnTo>
                <a:lnTo>
                  <a:pt x="9391" y="4577"/>
                </a:lnTo>
                <a:lnTo>
                  <a:pt x="9376" y="4590"/>
                </a:lnTo>
                <a:lnTo>
                  <a:pt x="9360" y="4603"/>
                </a:lnTo>
                <a:lnTo>
                  <a:pt x="9353" y="4611"/>
                </a:lnTo>
                <a:lnTo>
                  <a:pt x="9346" y="4621"/>
                </a:lnTo>
                <a:lnTo>
                  <a:pt x="9348" y="4622"/>
                </a:lnTo>
                <a:lnTo>
                  <a:pt x="2374" y="11647"/>
                </a:lnTo>
                <a:lnTo>
                  <a:pt x="2345" y="11677"/>
                </a:lnTo>
                <a:lnTo>
                  <a:pt x="2315" y="11708"/>
                </a:lnTo>
                <a:lnTo>
                  <a:pt x="2287" y="11740"/>
                </a:lnTo>
                <a:lnTo>
                  <a:pt x="2259" y="11771"/>
                </a:lnTo>
                <a:lnTo>
                  <a:pt x="2204" y="11836"/>
                </a:lnTo>
                <a:lnTo>
                  <a:pt x="2150" y="11900"/>
                </a:lnTo>
                <a:lnTo>
                  <a:pt x="2099" y="11968"/>
                </a:lnTo>
                <a:lnTo>
                  <a:pt x="2051" y="12038"/>
                </a:lnTo>
                <a:lnTo>
                  <a:pt x="2005" y="12109"/>
                </a:lnTo>
                <a:lnTo>
                  <a:pt x="1961" y="12180"/>
                </a:lnTo>
                <a:lnTo>
                  <a:pt x="1918" y="12253"/>
                </a:lnTo>
                <a:lnTo>
                  <a:pt x="1879" y="12328"/>
                </a:lnTo>
                <a:lnTo>
                  <a:pt x="1841" y="12403"/>
                </a:lnTo>
                <a:lnTo>
                  <a:pt x="1808" y="12481"/>
                </a:lnTo>
                <a:lnTo>
                  <a:pt x="1774" y="12558"/>
                </a:lnTo>
                <a:lnTo>
                  <a:pt x="1745" y="12637"/>
                </a:lnTo>
                <a:lnTo>
                  <a:pt x="1717" y="12717"/>
                </a:lnTo>
                <a:lnTo>
                  <a:pt x="1691" y="12798"/>
                </a:lnTo>
                <a:lnTo>
                  <a:pt x="105" y="18541"/>
                </a:lnTo>
                <a:lnTo>
                  <a:pt x="99" y="18567"/>
                </a:lnTo>
                <a:lnTo>
                  <a:pt x="87" y="18625"/>
                </a:lnTo>
                <a:lnTo>
                  <a:pt x="71" y="18708"/>
                </a:lnTo>
                <a:lnTo>
                  <a:pt x="51" y="18810"/>
                </a:lnTo>
                <a:lnTo>
                  <a:pt x="32" y="18921"/>
                </a:lnTo>
                <a:lnTo>
                  <a:pt x="24" y="18978"/>
                </a:lnTo>
                <a:lnTo>
                  <a:pt x="16" y="19035"/>
                </a:lnTo>
                <a:lnTo>
                  <a:pt x="9" y="19090"/>
                </a:lnTo>
                <a:lnTo>
                  <a:pt x="4" y="19142"/>
                </a:lnTo>
                <a:lnTo>
                  <a:pt x="1" y="19192"/>
                </a:lnTo>
                <a:lnTo>
                  <a:pt x="0" y="19238"/>
                </a:lnTo>
                <a:lnTo>
                  <a:pt x="3" y="19359"/>
                </a:lnTo>
                <a:lnTo>
                  <a:pt x="12" y="19479"/>
                </a:lnTo>
                <a:lnTo>
                  <a:pt x="27" y="19597"/>
                </a:lnTo>
                <a:lnTo>
                  <a:pt x="48" y="19714"/>
                </a:lnTo>
                <a:lnTo>
                  <a:pt x="74" y="19827"/>
                </a:lnTo>
                <a:lnTo>
                  <a:pt x="106" y="19940"/>
                </a:lnTo>
                <a:lnTo>
                  <a:pt x="144" y="20050"/>
                </a:lnTo>
                <a:lnTo>
                  <a:pt x="187" y="20157"/>
                </a:lnTo>
                <a:lnTo>
                  <a:pt x="234" y="20262"/>
                </a:lnTo>
                <a:lnTo>
                  <a:pt x="285" y="20364"/>
                </a:lnTo>
                <a:lnTo>
                  <a:pt x="344" y="20462"/>
                </a:lnTo>
                <a:lnTo>
                  <a:pt x="404" y="20558"/>
                </a:lnTo>
                <a:lnTo>
                  <a:pt x="470" y="20650"/>
                </a:lnTo>
                <a:lnTo>
                  <a:pt x="540" y="20740"/>
                </a:lnTo>
                <a:lnTo>
                  <a:pt x="615" y="20827"/>
                </a:lnTo>
                <a:lnTo>
                  <a:pt x="693" y="20907"/>
                </a:lnTo>
                <a:lnTo>
                  <a:pt x="774" y="20985"/>
                </a:lnTo>
                <a:lnTo>
                  <a:pt x="862" y="21061"/>
                </a:lnTo>
                <a:lnTo>
                  <a:pt x="950" y="21131"/>
                </a:lnTo>
                <a:lnTo>
                  <a:pt x="1044" y="21196"/>
                </a:lnTo>
                <a:lnTo>
                  <a:pt x="1139" y="21258"/>
                </a:lnTo>
                <a:lnTo>
                  <a:pt x="1237" y="21315"/>
                </a:lnTo>
                <a:lnTo>
                  <a:pt x="1341" y="21366"/>
                </a:lnTo>
                <a:lnTo>
                  <a:pt x="1444" y="21413"/>
                </a:lnTo>
                <a:lnTo>
                  <a:pt x="1553" y="21457"/>
                </a:lnTo>
                <a:lnTo>
                  <a:pt x="1662" y="21494"/>
                </a:lnTo>
                <a:lnTo>
                  <a:pt x="1776" y="21526"/>
                </a:lnTo>
                <a:lnTo>
                  <a:pt x="1888" y="21552"/>
                </a:lnTo>
                <a:lnTo>
                  <a:pt x="2006" y="21573"/>
                </a:lnTo>
                <a:lnTo>
                  <a:pt x="2123" y="21588"/>
                </a:lnTo>
                <a:lnTo>
                  <a:pt x="2244" y="21597"/>
                </a:lnTo>
                <a:lnTo>
                  <a:pt x="2366" y="21600"/>
                </a:lnTo>
                <a:lnTo>
                  <a:pt x="2417" y="21599"/>
                </a:lnTo>
                <a:lnTo>
                  <a:pt x="2474" y="21595"/>
                </a:lnTo>
                <a:lnTo>
                  <a:pt x="2533" y="21588"/>
                </a:lnTo>
                <a:lnTo>
                  <a:pt x="2594" y="21581"/>
                </a:lnTo>
                <a:lnTo>
                  <a:pt x="2659" y="21572"/>
                </a:lnTo>
                <a:lnTo>
                  <a:pt x="2722" y="21561"/>
                </a:lnTo>
                <a:lnTo>
                  <a:pt x="2785" y="21549"/>
                </a:lnTo>
                <a:lnTo>
                  <a:pt x="2848" y="21538"/>
                </a:lnTo>
                <a:lnTo>
                  <a:pt x="2959" y="21515"/>
                </a:lnTo>
                <a:lnTo>
                  <a:pt x="3053" y="21495"/>
                </a:lnTo>
                <a:lnTo>
                  <a:pt x="3119" y="21480"/>
                </a:lnTo>
                <a:lnTo>
                  <a:pt x="3147" y="21474"/>
                </a:lnTo>
                <a:lnTo>
                  <a:pt x="8870" y="19970"/>
                </a:lnTo>
                <a:lnTo>
                  <a:pt x="8951" y="19944"/>
                </a:lnTo>
                <a:lnTo>
                  <a:pt x="9031" y="19915"/>
                </a:lnTo>
                <a:lnTo>
                  <a:pt x="9110" y="19885"/>
                </a:lnTo>
                <a:lnTo>
                  <a:pt x="9187" y="19853"/>
                </a:lnTo>
                <a:lnTo>
                  <a:pt x="9265" y="19818"/>
                </a:lnTo>
                <a:lnTo>
                  <a:pt x="9341" y="19780"/>
                </a:lnTo>
                <a:lnTo>
                  <a:pt x="9415" y="19740"/>
                </a:lnTo>
                <a:lnTo>
                  <a:pt x="9489" y="19698"/>
                </a:lnTo>
                <a:lnTo>
                  <a:pt x="9560" y="19655"/>
                </a:lnTo>
                <a:lnTo>
                  <a:pt x="9630" y="19608"/>
                </a:lnTo>
                <a:lnTo>
                  <a:pt x="9699" y="19559"/>
                </a:lnTo>
                <a:lnTo>
                  <a:pt x="9767" y="19507"/>
                </a:lnTo>
                <a:lnTo>
                  <a:pt x="9832" y="19455"/>
                </a:lnTo>
                <a:lnTo>
                  <a:pt x="9898" y="19399"/>
                </a:lnTo>
                <a:lnTo>
                  <a:pt x="9960" y="19343"/>
                </a:lnTo>
                <a:lnTo>
                  <a:pt x="10020" y="19284"/>
                </a:lnTo>
                <a:lnTo>
                  <a:pt x="20324" y="8901"/>
                </a:lnTo>
                <a:lnTo>
                  <a:pt x="20494" y="8720"/>
                </a:lnTo>
                <a:lnTo>
                  <a:pt x="20651" y="8533"/>
                </a:lnTo>
                <a:lnTo>
                  <a:pt x="20796" y="8340"/>
                </a:lnTo>
                <a:lnTo>
                  <a:pt x="20929" y="8142"/>
                </a:lnTo>
                <a:lnTo>
                  <a:pt x="21051" y="7936"/>
                </a:lnTo>
                <a:lnTo>
                  <a:pt x="21160" y="7726"/>
                </a:lnTo>
                <a:lnTo>
                  <a:pt x="21255" y="7511"/>
                </a:lnTo>
                <a:lnTo>
                  <a:pt x="21341" y="7292"/>
                </a:lnTo>
                <a:lnTo>
                  <a:pt x="21413" y="7067"/>
                </a:lnTo>
                <a:lnTo>
                  <a:pt x="21474" y="6839"/>
                </a:lnTo>
                <a:lnTo>
                  <a:pt x="21524" y="6609"/>
                </a:lnTo>
                <a:lnTo>
                  <a:pt x="21561" y="6375"/>
                </a:lnTo>
                <a:lnTo>
                  <a:pt x="21585" y="6138"/>
                </a:lnTo>
                <a:lnTo>
                  <a:pt x="21599" y="5901"/>
                </a:lnTo>
                <a:lnTo>
                  <a:pt x="21600" y="5660"/>
                </a:lnTo>
                <a:lnTo>
                  <a:pt x="21591" y="5421"/>
                </a:lnTo>
                <a:lnTo>
                  <a:pt x="21568" y="5179"/>
                </a:lnTo>
                <a:lnTo>
                  <a:pt x="21534" y="4935"/>
                </a:lnTo>
                <a:lnTo>
                  <a:pt x="21489" y="4694"/>
                </a:lnTo>
                <a:lnTo>
                  <a:pt x="21431" y="4452"/>
                </a:lnTo>
                <a:lnTo>
                  <a:pt x="21362" y="4212"/>
                </a:lnTo>
                <a:lnTo>
                  <a:pt x="21282" y="3972"/>
                </a:lnTo>
                <a:lnTo>
                  <a:pt x="21189" y="3734"/>
                </a:lnTo>
                <a:lnTo>
                  <a:pt x="21086" y="3499"/>
                </a:lnTo>
                <a:lnTo>
                  <a:pt x="20971" y="3266"/>
                </a:lnTo>
                <a:lnTo>
                  <a:pt x="20844" y="3036"/>
                </a:lnTo>
                <a:lnTo>
                  <a:pt x="20706" y="2810"/>
                </a:lnTo>
                <a:lnTo>
                  <a:pt x="20556" y="2587"/>
                </a:lnTo>
                <a:lnTo>
                  <a:pt x="20395" y="2367"/>
                </a:lnTo>
                <a:lnTo>
                  <a:pt x="20222" y="2155"/>
                </a:lnTo>
                <a:lnTo>
                  <a:pt x="20038" y="1945"/>
                </a:lnTo>
                <a:lnTo>
                  <a:pt x="19843" y="1742"/>
                </a:lnTo>
                <a:close/>
              </a:path>
            </a:pathLst>
          </a:custGeom>
          <a:solidFill>
            <a:srgbClr val="FFFFFF"/>
          </a:solidFill>
          <a:ln w="12700">
            <a:miter lim="400000"/>
          </a:ln>
        </p:spPr>
        <p:txBody>
          <a:bodyPr lIns="45719" rIns="45719"/>
          <a:lstStyle/>
          <a:p>
            <a:endParaRPr/>
          </a:p>
        </p:txBody>
      </p:sp>
      <p:sp>
        <p:nvSpPr>
          <p:cNvPr id="11" name="TextBox 1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98E917A-88CA-47CF-8442-77CED781A89E}"/>
              </a:ext>
            </a:extLst>
          </p:cNvPr>
          <p:cNvSpPr txBox="1"/>
          <p:nvPr/>
        </p:nvSpPr>
        <p:spPr>
          <a:xfrm>
            <a:off x="1534213" y="3218649"/>
            <a:ext cx="63478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spcBef>
                <a:spcPts val="400"/>
              </a:spcBef>
              <a:defRPr b="1">
                <a:solidFill>
                  <a:schemeClr val="accent3"/>
                </a:solidFill>
              </a:defRPr>
            </a:lvl1pPr>
          </a:lstStyle>
          <a:p>
            <a:r>
              <a:rPr sz="2000" dirty="0">
                <a:solidFill>
                  <a:schemeClr val="tx1">
                    <a:lumMod val="75000"/>
                    <a:lumOff val="25000"/>
                  </a:schemeClr>
                </a:solidFill>
                <a:latin typeface="微软雅黑" panose="020B0503020204020204" pitchFamily="34" charset="-122"/>
                <a:ea typeface="微软雅黑" panose="020B0503020204020204" pitchFamily="34" charset="-122"/>
              </a:rPr>
              <a:t>2016</a:t>
            </a:r>
          </a:p>
        </p:txBody>
      </p:sp>
      <p:sp>
        <p:nvSpPr>
          <p:cNvPr id="16" name="TextBox 1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949DE16-028A-42D4-AD2A-4A2BCD0F219E}"/>
              </a:ext>
            </a:extLst>
          </p:cNvPr>
          <p:cNvSpPr txBox="1"/>
          <p:nvPr/>
        </p:nvSpPr>
        <p:spPr>
          <a:xfrm>
            <a:off x="5778606" y="2269771"/>
            <a:ext cx="63478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spcBef>
                <a:spcPts val="400"/>
              </a:spcBef>
              <a:defRPr b="1">
                <a:solidFill>
                  <a:srgbClr val="D1CA3A"/>
                </a:solidFill>
              </a:defRPr>
            </a:lvl1pPr>
          </a:lstStyle>
          <a:p>
            <a:r>
              <a:rPr sz="2000" dirty="0">
                <a:solidFill>
                  <a:schemeClr val="tx1">
                    <a:lumMod val="75000"/>
                    <a:lumOff val="25000"/>
                  </a:schemeClr>
                </a:solidFill>
                <a:latin typeface="微软雅黑" panose="020B0503020204020204" pitchFamily="34" charset="-122"/>
                <a:ea typeface="微软雅黑" panose="020B0503020204020204" pitchFamily="34" charset="-122"/>
              </a:rPr>
              <a:t>2017</a:t>
            </a:r>
          </a:p>
        </p:txBody>
      </p:sp>
      <p:sp>
        <p:nvSpPr>
          <p:cNvPr id="17" name="TextBox 1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1D18EDB-3E25-4235-A0CF-1330AAF19ED9}"/>
              </a:ext>
            </a:extLst>
          </p:cNvPr>
          <p:cNvSpPr txBox="1"/>
          <p:nvPr/>
        </p:nvSpPr>
        <p:spPr>
          <a:xfrm>
            <a:off x="9404010" y="2777292"/>
            <a:ext cx="63478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spcBef>
                <a:spcPts val="400"/>
              </a:spcBef>
              <a:defRPr b="1">
                <a:solidFill>
                  <a:srgbClr val="DC8B28"/>
                </a:solidFill>
              </a:defRPr>
            </a:lvl1pPr>
          </a:lstStyle>
          <a:p>
            <a:r>
              <a:rPr sz="2000" dirty="0">
                <a:solidFill>
                  <a:schemeClr val="tx1">
                    <a:lumMod val="75000"/>
                    <a:lumOff val="25000"/>
                  </a:schemeClr>
                </a:solidFill>
                <a:latin typeface="微软雅黑" panose="020B0503020204020204" pitchFamily="34" charset="-122"/>
                <a:ea typeface="微软雅黑" panose="020B0503020204020204" pitchFamily="34" charset="-122"/>
              </a:rPr>
              <a:t>2018</a:t>
            </a:r>
          </a:p>
        </p:txBody>
      </p:sp>
      <p:grpSp>
        <p:nvGrpSpPr>
          <p:cNvPr id="20" name="组合 1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3FCD84F-C885-4549-9CA1-AE80B06AC9AC}"/>
              </a:ext>
            </a:extLst>
          </p:cNvPr>
          <p:cNvGrpSpPr/>
          <p:nvPr/>
        </p:nvGrpSpPr>
        <p:grpSpPr>
          <a:xfrm>
            <a:off x="844417" y="1893472"/>
            <a:ext cx="2072478" cy="1314895"/>
            <a:chOff x="633146" y="1547575"/>
            <a:chExt cx="2072478" cy="1314895"/>
          </a:xfrm>
        </p:grpSpPr>
        <p:sp>
          <p:nvSpPr>
            <p:cNvPr id="21" name="文本框 53">
              <a:extLst>
                <a:ext uri="{FF2B5EF4-FFF2-40B4-BE49-F238E27FC236}">
                  <a16:creationId xmlns:a16="http://schemas.microsoft.com/office/drawing/2014/main" id="{7C96ADE4-9364-4AEB-AA72-FCDFA4702A4D}"/>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2" name="矩形 54">
              <a:extLst>
                <a:ext uri="{FF2B5EF4-FFF2-40B4-BE49-F238E27FC236}">
                  <a16:creationId xmlns:a16="http://schemas.microsoft.com/office/drawing/2014/main" id="{EF1B2CBC-A05C-4AEF-B24E-E4E36B2CB7C5}"/>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3" name="组合 2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0800616-7695-44D1-A354-D6E2DC260D24}"/>
              </a:ext>
            </a:extLst>
          </p:cNvPr>
          <p:cNvGrpSpPr/>
          <p:nvPr/>
        </p:nvGrpSpPr>
        <p:grpSpPr>
          <a:xfrm>
            <a:off x="5059761" y="906969"/>
            <a:ext cx="2072478" cy="1314895"/>
            <a:chOff x="633146" y="1547575"/>
            <a:chExt cx="2072478" cy="1314895"/>
          </a:xfrm>
        </p:grpSpPr>
        <p:sp>
          <p:nvSpPr>
            <p:cNvPr id="24" name="文本框 53">
              <a:extLst>
                <a:ext uri="{FF2B5EF4-FFF2-40B4-BE49-F238E27FC236}">
                  <a16:creationId xmlns:a16="http://schemas.microsoft.com/office/drawing/2014/main" id="{4079D8B4-60D7-4C00-B194-0901867275B5}"/>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5" name="矩形 54">
              <a:extLst>
                <a:ext uri="{FF2B5EF4-FFF2-40B4-BE49-F238E27FC236}">
                  <a16:creationId xmlns:a16="http://schemas.microsoft.com/office/drawing/2014/main" id="{4A5F5394-453C-41CA-A15D-FC3BF16D947A}"/>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6" name="组合 2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34B374E-320B-4E41-8D2F-185AF613F604}"/>
              </a:ext>
            </a:extLst>
          </p:cNvPr>
          <p:cNvGrpSpPr/>
          <p:nvPr/>
        </p:nvGrpSpPr>
        <p:grpSpPr>
          <a:xfrm>
            <a:off x="8685165" y="1363058"/>
            <a:ext cx="2072478" cy="1314895"/>
            <a:chOff x="633146" y="1547575"/>
            <a:chExt cx="2072478" cy="1314895"/>
          </a:xfrm>
        </p:grpSpPr>
        <p:sp>
          <p:nvSpPr>
            <p:cNvPr id="27" name="文本框 53">
              <a:extLst>
                <a:ext uri="{FF2B5EF4-FFF2-40B4-BE49-F238E27FC236}">
                  <a16:creationId xmlns:a16="http://schemas.microsoft.com/office/drawing/2014/main" id="{A95B3A63-FD51-4AA6-8D15-B4F8BCB7A0F1}"/>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8" name="矩形 54">
              <a:extLst>
                <a:ext uri="{FF2B5EF4-FFF2-40B4-BE49-F238E27FC236}">
                  <a16:creationId xmlns:a16="http://schemas.microsoft.com/office/drawing/2014/main" id="{B7229664-5CB3-43C1-8C08-EC4A2B9405EA}"/>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1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C2F34C02-4448-4DA9-8DC3-23C00B4FDD97}"/>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385270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62F940B-1152-432F-83E2-52E392D2E95D}"/>
              </a:ext>
            </a:extLst>
          </p:cNvPr>
          <p:cNvSpPr/>
          <p:nvPr/>
        </p:nvSpPr>
        <p:spPr>
          <a:xfrm flipH="1">
            <a:off x="-1" y="2975969"/>
            <a:ext cx="10958667" cy="2503341"/>
          </a:xfrm>
          <a:custGeom>
            <a:avLst/>
            <a:gdLst/>
            <a:ahLst/>
            <a:cxnLst>
              <a:cxn ang="0">
                <a:pos x="wd2" y="hd2"/>
              </a:cxn>
              <a:cxn ang="5400000">
                <a:pos x="wd2" y="hd2"/>
              </a:cxn>
              <a:cxn ang="10800000">
                <a:pos x="wd2" y="hd2"/>
              </a:cxn>
              <a:cxn ang="16200000">
                <a:pos x="wd2" y="hd2"/>
              </a:cxn>
            </a:cxnLst>
            <a:rect l="0" t="0" r="r" b="b"/>
            <a:pathLst>
              <a:path w="21571" h="20731" extrusionOk="0">
                <a:moveTo>
                  <a:pt x="21571" y="14330"/>
                </a:moveTo>
                <a:cubicBezTo>
                  <a:pt x="21571" y="14569"/>
                  <a:pt x="21571" y="14927"/>
                  <a:pt x="21571" y="15165"/>
                </a:cubicBezTo>
                <a:cubicBezTo>
                  <a:pt x="19715" y="15165"/>
                  <a:pt x="18939" y="10989"/>
                  <a:pt x="17960" y="7767"/>
                </a:cubicBezTo>
                <a:cubicBezTo>
                  <a:pt x="17656" y="6693"/>
                  <a:pt x="17285" y="5619"/>
                  <a:pt x="16745" y="5380"/>
                </a:cubicBezTo>
                <a:cubicBezTo>
                  <a:pt x="15530" y="4783"/>
                  <a:pt x="15024" y="7767"/>
                  <a:pt x="14281" y="9199"/>
                </a:cubicBezTo>
                <a:cubicBezTo>
                  <a:pt x="13876" y="9915"/>
                  <a:pt x="13336" y="10273"/>
                  <a:pt x="12830" y="9676"/>
                </a:cubicBezTo>
                <a:cubicBezTo>
                  <a:pt x="11986" y="8602"/>
                  <a:pt x="11581" y="5619"/>
                  <a:pt x="11041" y="3351"/>
                </a:cubicBezTo>
                <a:cubicBezTo>
                  <a:pt x="10737" y="2158"/>
                  <a:pt x="10433" y="1084"/>
                  <a:pt x="9927" y="845"/>
                </a:cubicBezTo>
                <a:cubicBezTo>
                  <a:pt x="9387" y="606"/>
                  <a:pt x="8982" y="1322"/>
                  <a:pt x="8679" y="2635"/>
                </a:cubicBezTo>
                <a:cubicBezTo>
                  <a:pt x="7801" y="5977"/>
                  <a:pt x="7430" y="10989"/>
                  <a:pt x="6856" y="15165"/>
                </a:cubicBezTo>
                <a:cubicBezTo>
                  <a:pt x="6653" y="16478"/>
                  <a:pt x="6417" y="17910"/>
                  <a:pt x="6114" y="18984"/>
                </a:cubicBezTo>
                <a:cubicBezTo>
                  <a:pt x="5843" y="20058"/>
                  <a:pt x="5472" y="21013"/>
                  <a:pt x="4865" y="20655"/>
                </a:cubicBezTo>
                <a:cubicBezTo>
                  <a:pt x="3447" y="19820"/>
                  <a:pt x="3076" y="13853"/>
                  <a:pt x="2266" y="10631"/>
                </a:cubicBezTo>
                <a:cubicBezTo>
                  <a:pt x="2030" y="9676"/>
                  <a:pt x="1557" y="8363"/>
                  <a:pt x="1051" y="9437"/>
                </a:cubicBezTo>
                <a:cubicBezTo>
                  <a:pt x="545" y="10392"/>
                  <a:pt x="376" y="12540"/>
                  <a:pt x="241" y="14807"/>
                </a:cubicBezTo>
                <a:cubicBezTo>
                  <a:pt x="207" y="15046"/>
                  <a:pt x="241" y="15046"/>
                  <a:pt x="173" y="15046"/>
                </a:cubicBezTo>
                <a:cubicBezTo>
                  <a:pt x="140" y="15165"/>
                  <a:pt x="72" y="15046"/>
                  <a:pt x="38" y="15046"/>
                </a:cubicBezTo>
                <a:cubicBezTo>
                  <a:pt x="-29" y="14927"/>
                  <a:pt x="5" y="14688"/>
                  <a:pt x="38" y="14449"/>
                </a:cubicBezTo>
                <a:cubicBezTo>
                  <a:pt x="173" y="11705"/>
                  <a:pt x="545" y="8244"/>
                  <a:pt x="1422" y="8244"/>
                </a:cubicBezTo>
                <a:cubicBezTo>
                  <a:pt x="2064" y="8244"/>
                  <a:pt x="2468" y="10034"/>
                  <a:pt x="2738" y="11466"/>
                </a:cubicBezTo>
                <a:cubicBezTo>
                  <a:pt x="3042" y="13137"/>
                  <a:pt x="3312" y="14927"/>
                  <a:pt x="3582" y="16359"/>
                </a:cubicBezTo>
                <a:cubicBezTo>
                  <a:pt x="3920" y="18030"/>
                  <a:pt x="4257" y="19462"/>
                  <a:pt x="4865" y="19820"/>
                </a:cubicBezTo>
                <a:cubicBezTo>
                  <a:pt x="5573" y="20297"/>
                  <a:pt x="5979" y="18626"/>
                  <a:pt x="6249" y="17075"/>
                </a:cubicBezTo>
                <a:cubicBezTo>
                  <a:pt x="6822" y="14091"/>
                  <a:pt x="7193" y="10034"/>
                  <a:pt x="7700" y="6335"/>
                </a:cubicBezTo>
                <a:cubicBezTo>
                  <a:pt x="7936" y="4783"/>
                  <a:pt x="8206" y="2993"/>
                  <a:pt x="8611" y="1680"/>
                </a:cubicBezTo>
                <a:cubicBezTo>
                  <a:pt x="8982" y="487"/>
                  <a:pt x="9590" y="-587"/>
                  <a:pt x="10298" y="368"/>
                </a:cubicBezTo>
                <a:cubicBezTo>
                  <a:pt x="11345" y="1680"/>
                  <a:pt x="11682" y="6096"/>
                  <a:pt x="12526" y="8244"/>
                </a:cubicBezTo>
                <a:cubicBezTo>
                  <a:pt x="12762" y="8841"/>
                  <a:pt x="13032" y="9199"/>
                  <a:pt x="13370" y="9199"/>
                </a:cubicBezTo>
                <a:cubicBezTo>
                  <a:pt x="13674" y="9199"/>
                  <a:pt x="14011" y="8960"/>
                  <a:pt x="14247" y="8363"/>
                </a:cubicBezTo>
                <a:cubicBezTo>
                  <a:pt x="14720" y="7409"/>
                  <a:pt x="15057" y="5857"/>
                  <a:pt x="15564" y="5141"/>
                </a:cubicBezTo>
                <a:cubicBezTo>
                  <a:pt x="16171" y="4186"/>
                  <a:pt x="16913" y="4306"/>
                  <a:pt x="17386" y="5261"/>
                </a:cubicBezTo>
                <a:cubicBezTo>
                  <a:pt x="17859" y="6215"/>
                  <a:pt x="18263" y="7647"/>
                  <a:pt x="18601" y="8960"/>
                </a:cubicBezTo>
                <a:cubicBezTo>
                  <a:pt x="19344" y="11466"/>
                  <a:pt x="20154" y="14330"/>
                  <a:pt x="21571" y="14330"/>
                </a:cubicBezTo>
                <a:close/>
              </a:path>
            </a:pathLst>
          </a:custGeom>
          <a:solidFill>
            <a:schemeClr val="tx1">
              <a:lumMod val="75000"/>
              <a:lumOff val="25000"/>
            </a:schemeClr>
          </a:solidFill>
          <a:ln w="12700" cap="flat">
            <a:noFill/>
            <a:miter lim="400000"/>
          </a:ln>
          <a:effectLst/>
        </p:spPr>
        <p:txBody>
          <a:bodyPr wrap="square" lIns="45719" tIns="45719" rIns="45719" bIns="45719" numCol="1" anchor="t">
            <a:noAutofit/>
          </a:bodyPr>
          <a:lstStyle/>
          <a:p>
            <a:endParaRPr/>
          </a:p>
        </p:txBody>
      </p:sp>
      <p:sp>
        <p:nvSpPr>
          <p:cNvPr id="4" name="Oval 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08A32EA-BCF4-4A07-BF7B-DAC0689C9B4E}"/>
              </a:ext>
            </a:extLst>
          </p:cNvPr>
          <p:cNvSpPr/>
          <p:nvPr/>
        </p:nvSpPr>
        <p:spPr>
          <a:xfrm flipH="1">
            <a:off x="9945374" y="3662735"/>
            <a:ext cx="612001" cy="612003"/>
          </a:xfrm>
          <a:prstGeom prst="ellipse">
            <a:avLst/>
          </a:prstGeom>
          <a:solidFill>
            <a:srgbClr val="0070C0"/>
          </a:solidFill>
          <a:ln w="12700">
            <a:miter lim="400000"/>
          </a:ln>
          <a:effectLst>
            <a:outerShdw blurRad="50800" dist="38100" dir="5400000" rotWithShape="0">
              <a:srgbClr val="000000">
                <a:alpha val="40000"/>
              </a:srgbClr>
            </a:outerShdw>
          </a:effectLst>
        </p:spPr>
        <p:txBody>
          <a:bodyPr lIns="45719" rIns="45719"/>
          <a:lstStyle/>
          <a:p>
            <a:endParaRPr/>
          </a:p>
        </p:txBody>
      </p:sp>
      <p:sp>
        <p:nvSpPr>
          <p:cNvPr id="5" name="Oval 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D5FA7A9-F28C-4CCE-BC1F-CC313712593D}"/>
              </a:ext>
            </a:extLst>
          </p:cNvPr>
          <p:cNvSpPr/>
          <p:nvPr/>
        </p:nvSpPr>
        <p:spPr>
          <a:xfrm flipH="1">
            <a:off x="5694215" y="2748335"/>
            <a:ext cx="612001" cy="612002"/>
          </a:xfrm>
          <a:prstGeom prst="ellipse">
            <a:avLst/>
          </a:prstGeom>
          <a:solidFill>
            <a:srgbClr val="0070C0"/>
          </a:solidFill>
          <a:ln w="12700">
            <a:miter lim="400000"/>
          </a:ln>
          <a:effectLst>
            <a:outerShdw blurRad="50800" dist="38100" dir="5400000" rotWithShape="0">
              <a:srgbClr val="000000">
                <a:alpha val="40000"/>
              </a:srgbClr>
            </a:outerShdw>
          </a:effectLst>
        </p:spPr>
        <p:txBody>
          <a:bodyPr lIns="45719" rIns="45719"/>
          <a:lstStyle/>
          <a:p>
            <a:endParaRPr/>
          </a:p>
        </p:txBody>
      </p:sp>
      <p:sp>
        <p:nvSpPr>
          <p:cNvPr id="6" name="Oval 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FB0E9F5-84D6-458C-8AB6-8AC0294772E4}"/>
              </a:ext>
            </a:extLst>
          </p:cNvPr>
          <p:cNvSpPr/>
          <p:nvPr/>
        </p:nvSpPr>
        <p:spPr>
          <a:xfrm flipH="1">
            <a:off x="2148909" y="3213556"/>
            <a:ext cx="612001" cy="612003"/>
          </a:xfrm>
          <a:prstGeom prst="ellipse">
            <a:avLst/>
          </a:prstGeom>
          <a:solidFill>
            <a:srgbClr val="0070C0"/>
          </a:solidFill>
          <a:ln w="12700">
            <a:miter lim="400000"/>
          </a:ln>
          <a:effectLst>
            <a:outerShdw blurRad="50800" dist="38100" dir="5400000" rotWithShape="0">
              <a:srgbClr val="000000">
                <a:alpha val="40000"/>
              </a:srgbClr>
            </a:outerShdw>
          </a:effectLst>
        </p:spPr>
        <p:txBody>
          <a:bodyPr lIns="45719" rIns="45719"/>
          <a:lstStyle/>
          <a:p>
            <a:endParaRPr/>
          </a:p>
        </p:txBody>
      </p:sp>
      <p:grpSp>
        <p:nvGrpSpPr>
          <p:cNvPr id="7" name="Group 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2447E24-6720-489D-AEBE-455C4C043CCC}"/>
              </a:ext>
            </a:extLst>
          </p:cNvPr>
          <p:cNvGrpSpPr/>
          <p:nvPr/>
        </p:nvGrpSpPr>
        <p:grpSpPr>
          <a:xfrm>
            <a:off x="2285269" y="3360836"/>
            <a:ext cx="339281" cy="317443"/>
            <a:chOff x="0" y="0"/>
            <a:chExt cx="339279" cy="317442"/>
          </a:xfrm>
        </p:grpSpPr>
        <p:sp>
          <p:nvSpPr>
            <p:cNvPr id="8" name="Freeform 91">
              <a:extLst>
                <a:ext uri="{FF2B5EF4-FFF2-40B4-BE49-F238E27FC236}">
                  <a16:creationId xmlns:a16="http://schemas.microsoft.com/office/drawing/2014/main" id="{62F01BDF-6F81-45CC-9C70-A8E89652AEE2}"/>
                </a:ext>
              </a:extLst>
            </p:cNvPr>
            <p:cNvSpPr/>
            <p:nvPr/>
          </p:nvSpPr>
          <p:spPr>
            <a:xfrm>
              <a:off x="42117" y="42117"/>
              <a:ext cx="255046" cy="169252"/>
            </a:xfrm>
            <a:custGeom>
              <a:avLst/>
              <a:gdLst/>
              <a:ahLst/>
              <a:cxnLst>
                <a:cxn ang="0">
                  <a:pos x="wd2" y="hd2"/>
                </a:cxn>
                <a:cxn ang="5400000">
                  <a:pos x="wd2" y="hd2"/>
                </a:cxn>
                <a:cxn ang="10800000">
                  <a:pos x="wd2" y="hd2"/>
                </a:cxn>
                <a:cxn ang="16200000">
                  <a:pos x="wd2" y="hd2"/>
                </a:cxn>
              </a:cxnLst>
              <a:rect l="0" t="0" r="r" b="b"/>
              <a:pathLst>
                <a:path w="21600" h="21600" extrusionOk="0">
                  <a:moveTo>
                    <a:pt x="20700" y="20256"/>
                  </a:moveTo>
                  <a:lnTo>
                    <a:pt x="900" y="20256"/>
                  </a:lnTo>
                  <a:lnTo>
                    <a:pt x="900" y="1350"/>
                  </a:lnTo>
                  <a:lnTo>
                    <a:pt x="20700" y="1350"/>
                  </a:lnTo>
                  <a:lnTo>
                    <a:pt x="20700" y="20256"/>
                  </a:lnTo>
                  <a:close/>
                  <a:moveTo>
                    <a:pt x="20700" y="0"/>
                  </a:moveTo>
                  <a:lnTo>
                    <a:pt x="900" y="5"/>
                  </a:lnTo>
                  <a:lnTo>
                    <a:pt x="854" y="8"/>
                  </a:lnTo>
                  <a:lnTo>
                    <a:pt x="809" y="13"/>
                  </a:lnTo>
                  <a:lnTo>
                    <a:pt x="762" y="22"/>
                  </a:lnTo>
                  <a:lnTo>
                    <a:pt x="718" y="32"/>
                  </a:lnTo>
                  <a:lnTo>
                    <a:pt x="632" y="65"/>
                  </a:lnTo>
                  <a:lnTo>
                    <a:pt x="591" y="86"/>
                  </a:lnTo>
                  <a:lnTo>
                    <a:pt x="549" y="110"/>
                  </a:lnTo>
                  <a:lnTo>
                    <a:pt x="510" y="137"/>
                  </a:lnTo>
                  <a:lnTo>
                    <a:pt x="471" y="167"/>
                  </a:lnTo>
                  <a:lnTo>
                    <a:pt x="433" y="199"/>
                  </a:lnTo>
                  <a:lnTo>
                    <a:pt x="395" y="234"/>
                  </a:lnTo>
                  <a:lnTo>
                    <a:pt x="361" y="274"/>
                  </a:lnTo>
                  <a:lnTo>
                    <a:pt x="327" y="312"/>
                  </a:lnTo>
                  <a:lnTo>
                    <a:pt x="263" y="398"/>
                  </a:lnTo>
                  <a:lnTo>
                    <a:pt x="177" y="543"/>
                  </a:lnTo>
                  <a:lnTo>
                    <a:pt x="152" y="597"/>
                  </a:lnTo>
                  <a:lnTo>
                    <a:pt x="129" y="651"/>
                  </a:lnTo>
                  <a:lnTo>
                    <a:pt x="107" y="707"/>
                  </a:lnTo>
                  <a:lnTo>
                    <a:pt x="88" y="764"/>
                  </a:lnTo>
                  <a:lnTo>
                    <a:pt x="70" y="825"/>
                  </a:lnTo>
                  <a:lnTo>
                    <a:pt x="54" y="885"/>
                  </a:lnTo>
                  <a:lnTo>
                    <a:pt x="39" y="949"/>
                  </a:lnTo>
                  <a:lnTo>
                    <a:pt x="18" y="1078"/>
                  </a:lnTo>
                  <a:lnTo>
                    <a:pt x="11" y="1145"/>
                  </a:lnTo>
                  <a:lnTo>
                    <a:pt x="5" y="1213"/>
                  </a:lnTo>
                  <a:lnTo>
                    <a:pt x="2" y="1280"/>
                  </a:lnTo>
                  <a:lnTo>
                    <a:pt x="0" y="1350"/>
                  </a:lnTo>
                  <a:lnTo>
                    <a:pt x="0" y="20250"/>
                  </a:lnTo>
                  <a:lnTo>
                    <a:pt x="2" y="20320"/>
                  </a:lnTo>
                  <a:lnTo>
                    <a:pt x="5" y="20387"/>
                  </a:lnTo>
                  <a:lnTo>
                    <a:pt x="11" y="20455"/>
                  </a:lnTo>
                  <a:lnTo>
                    <a:pt x="18" y="20522"/>
                  </a:lnTo>
                  <a:lnTo>
                    <a:pt x="39" y="20651"/>
                  </a:lnTo>
                  <a:lnTo>
                    <a:pt x="54" y="20713"/>
                  </a:lnTo>
                  <a:lnTo>
                    <a:pt x="70" y="20775"/>
                  </a:lnTo>
                  <a:lnTo>
                    <a:pt x="88" y="20836"/>
                  </a:lnTo>
                  <a:lnTo>
                    <a:pt x="107" y="20896"/>
                  </a:lnTo>
                  <a:lnTo>
                    <a:pt x="129" y="20952"/>
                  </a:lnTo>
                  <a:lnTo>
                    <a:pt x="152" y="21006"/>
                  </a:lnTo>
                  <a:lnTo>
                    <a:pt x="177" y="21057"/>
                  </a:lnTo>
                  <a:lnTo>
                    <a:pt x="206" y="21108"/>
                  </a:lnTo>
                  <a:lnTo>
                    <a:pt x="263" y="21205"/>
                  </a:lnTo>
                  <a:lnTo>
                    <a:pt x="327" y="21291"/>
                  </a:lnTo>
                  <a:lnTo>
                    <a:pt x="361" y="21331"/>
                  </a:lnTo>
                  <a:lnTo>
                    <a:pt x="395" y="21369"/>
                  </a:lnTo>
                  <a:lnTo>
                    <a:pt x="433" y="21404"/>
                  </a:lnTo>
                  <a:lnTo>
                    <a:pt x="471" y="21436"/>
                  </a:lnTo>
                  <a:lnTo>
                    <a:pt x="549" y="21495"/>
                  </a:lnTo>
                  <a:lnTo>
                    <a:pt x="591" y="21519"/>
                  </a:lnTo>
                  <a:lnTo>
                    <a:pt x="632" y="21541"/>
                  </a:lnTo>
                  <a:lnTo>
                    <a:pt x="718" y="21573"/>
                  </a:lnTo>
                  <a:lnTo>
                    <a:pt x="762" y="21584"/>
                  </a:lnTo>
                  <a:lnTo>
                    <a:pt x="809" y="21592"/>
                  </a:lnTo>
                  <a:lnTo>
                    <a:pt x="854" y="21597"/>
                  </a:lnTo>
                  <a:lnTo>
                    <a:pt x="900" y="21600"/>
                  </a:lnTo>
                  <a:lnTo>
                    <a:pt x="20700" y="21600"/>
                  </a:lnTo>
                  <a:lnTo>
                    <a:pt x="20746" y="21597"/>
                  </a:lnTo>
                  <a:lnTo>
                    <a:pt x="20791" y="21592"/>
                  </a:lnTo>
                  <a:lnTo>
                    <a:pt x="20838" y="21584"/>
                  </a:lnTo>
                  <a:lnTo>
                    <a:pt x="20882" y="21573"/>
                  </a:lnTo>
                  <a:lnTo>
                    <a:pt x="20968" y="21541"/>
                  </a:lnTo>
                  <a:lnTo>
                    <a:pt x="21009" y="21519"/>
                  </a:lnTo>
                  <a:lnTo>
                    <a:pt x="21051" y="21495"/>
                  </a:lnTo>
                  <a:lnTo>
                    <a:pt x="21090" y="21466"/>
                  </a:lnTo>
                  <a:lnTo>
                    <a:pt x="21131" y="21436"/>
                  </a:lnTo>
                  <a:lnTo>
                    <a:pt x="21167" y="21404"/>
                  </a:lnTo>
                  <a:lnTo>
                    <a:pt x="21205" y="21369"/>
                  </a:lnTo>
                  <a:lnTo>
                    <a:pt x="21239" y="21331"/>
                  </a:lnTo>
                  <a:lnTo>
                    <a:pt x="21273" y="21291"/>
                  </a:lnTo>
                  <a:lnTo>
                    <a:pt x="21337" y="21205"/>
                  </a:lnTo>
                  <a:lnTo>
                    <a:pt x="21394" y="21108"/>
                  </a:lnTo>
                  <a:lnTo>
                    <a:pt x="21423" y="21057"/>
                  </a:lnTo>
                  <a:lnTo>
                    <a:pt x="21448" y="21006"/>
                  </a:lnTo>
                  <a:lnTo>
                    <a:pt x="21471" y="20952"/>
                  </a:lnTo>
                  <a:lnTo>
                    <a:pt x="21493" y="20896"/>
                  </a:lnTo>
                  <a:lnTo>
                    <a:pt x="21512" y="20836"/>
                  </a:lnTo>
                  <a:lnTo>
                    <a:pt x="21530" y="20775"/>
                  </a:lnTo>
                  <a:lnTo>
                    <a:pt x="21546" y="20713"/>
                  </a:lnTo>
                  <a:lnTo>
                    <a:pt x="21561" y="20651"/>
                  </a:lnTo>
                  <a:lnTo>
                    <a:pt x="21582" y="20522"/>
                  </a:lnTo>
                  <a:lnTo>
                    <a:pt x="21589" y="20455"/>
                  </a:lnTo>
                  <a:lnTo>
                    <a:pt x="21595" y="20387"/>
                  </a:lnTo>
                  <a:lnTo>
                    <a:pt x="21598" y="20320"/>
                  </a:lnTo>
                  <a:lnTo>
                    <a:pt x="21600" y="20250"/>
                  </a:lnTo>
                  <a:lnTo>
                    <a:pt x="21600" y="1350"/>
                  </a:lnTo>
                  <a:lnTo>
                    <a:pt x="21598" y="1280"/>
                  </a:lnTo>
                  <a:lnTo>
                    <a:pt x="21595" y="1213"/>
                  </a:lnTo>
                  <a:lnTo>
                    <a:pt x="21589" y="1145"/>
                  </a:lnTo>
                  <a:lnTo>
                    <a:pt x="21582" y="1078"/>
                  </a:lnTo>
                  <a:lnTo>
                    <a:pt x="21561" y="949"/>
                  </a:lnTo>
                  <a:lnTo>
                    <a:pt x="21546" y="885"/>
                  </a:lnTo>
                  <a:lnTo>
                    <a:pt x="21530" y="823"/>
                  </a:lnTo>
                  <a:lnTo>
                    <a:pt x="21512" y="764"/>
                  </a:lnTo>
                  <a:lnTo>
                    <a:pt x="21493" y="707"/>
                  </a:lnTo>
                  <a:lnTo>
                    <a:pt x="21471" y="651"/>
                  </a:lnTo>
                  <a:lnTo>
                    <a:pt x="21448" y="594"/>
                  </a:lnTo>
                  <a:lnTo>
                    <a:pt x="21423" y="543"/>
                  </a:lnTo>
                  <a:lnTo>
                    <a:pt x="21394" y="492"/>
                  </a:lnTo>
                  <a:lnTo>
                    <a:pt x="21337" y="395"/>
                  </a:lnTo>
                  <a:lnTo>
                    <a:pt x="21273" y="309"/>
                  </a:lnTo>
                  <a:lnTo>
                    <a:pt x="21205" y="229"/>
                  </a:lnTo>
                  <a:lnTo>
                    <a:pt x="21167" y="194"/>
                  </a:lnTo>
                  <a:lnTo>
                    <a:pt x="21131" y="161"/>
                  </a:lnTo>
                  <a:lnTo>
                    <a:pt x="21090" y="132"/>
                  </a:lnTo>
                  <a:lnTo>
                    <a:pt x="21051" y="105"/>
                  </a:lnTo>
                  <a:lnTo>
                    <a:pt x="21009" y="81"/>
                  </a:lnTo>
                  <a:lnTo>
                    <a:pt x="20968" y="59"/>
                  </a:lnTo>
                  <a:lnTo>
                    <a:pt x="20882" y="27"/>
                  </a:lnTo>
                  <a:lnTo>
                    <a:pt x="20838" y="16"/>
                  </a:lnTo>
                  <a:lnTo>
                    <a:pt x="20791" y="8"/>
                  </a:lnTo>
                  <a:lnTo>
                    <a:pt x="20746" y="3"/>
                  </a:lnTo>
                  <a:lnTo>
                    <a:pt x="207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 name="Freeform 92">
              <a:extLst>
                <a:ext uri="{FF2B5EF4-FFF2-40B4-BE49-F238E27FC236}">
                  <a16:creationId xmlns:a16="http://schemas.microsoft.com/office/drawing/2014/main" id="{6018D670-AC0C-42A4-86D7-191DB7055106}"/>
                </a:ext>
              </a:extLst>
            </p:cNvPr>
            <p:cNvSpPr/>
            <p:nvPr/>
          </p:nvSpPr>
          <p:spPr>
            <a:xfrm>
              <a:off x="-1" y="-1"/>
              <a:ext cx="339281" cy="317444"/>
            </a:xfrm>
            <a:custGeom>
              <a:avLst/>
              <a:gdLst/>
              <a:ahLst/>
              <a:cxnLst>
                <a:cxn ang="0">
                  <a:pos x="wd2" y="hd2"/>
                </a:cxn>
                <a:cxn ang="5400000">
                  <a:pos x="wd2" y="hd2"/>
                </a:cxn>
                <a:cxn ang="10800000">
                  <a:pos x="wd2" y="hd2"/>
                </a:cxn>
                <a:cxn ang="16200000">
                  <a:pos x="wd2" y="hd2"/>
                </a:cxn>
              </a:cxnLst>
              <a:rect l="0" t="0" r="r" b="b"/>
              <a:pathLst>
                <a:path w="21600" h="21600" extrusionOk="0">
                  <a:moveTo>
                    <a:pt x="20250" y="16563"/>
                  </a:moveTo>
                  <a:lnTo>
                    <a:pt x="20249" y="16600"/>
                  </a:lnTo>
                  <a:lnTo>
                    <a:pt x="20246" y="16636"/>
                  </a:lnTo>
                  <a:lnTo>
                    <a:pt x="20242" y="16672"/>
                  </a:lnTo>
                  <a:lnTo>
                    <a:pt x="20236" y="16707"/>
                  </a:lnTo>
                  <a:lnTo>
                    <a:pt x="20228" y="16742"/>
                  </a:lnTo>
                  <a:lnTo>
                    <a:pt x="20219" y="16776"/>
                  </a:lnTo>
                  <a:lnTo>
                    <a:pt x="20210" y="16809"/>
                  </a:lnTo>
                  <a:lnTo>
                    <a:pt x="20198" y="16844"/>
                  </a:lnTo>
                  <a:lnTo>
                    <a:pt x="20184" y="16875"/>
                  </a:lnTo>
                  <a:lnTo>
                    <a:pt x="20169" y="16905"/>
                  </a:lnTo>
                  <a:lnTo>
                    <a:pt x="20135" y="16966"/>
                  </a:lnTo>
                  <a:lnTo>
                    <a:pt x="20114" y="16993"/>
                  </a:lnTo>
                  <a:lnTo>
                    <a:pt x="20096" y="17020"/>
                  </a:lnTo>
                  <a:lnTo>
                    <a:pt x="20074" y="17046"/>
                  </a:lnTo>
                  <a:lnTo>
                    <a:pt x="20051" y="17072"/>
                  </a:lnTo>
                  <a:lnTo>
                    <a:pt x="20028" y="17095"/>
                  </a:lnTo>
                  <a:lnTo>
                    <a:pt x="20004" y="17118"/>
                  </a:lnTo>
                  <a:lnTo>
                    <a:pt x="19979" y="17139"/>
                  </a:lnTo>
                  <a:lnTo>
                    <a:pt x="19925" y="17179"/>
                  </a:lnTo>
                  <a:lnTo>
                    <a:pt x="19897" y="17197"/>
                  </a:lnTo>
                  <a:lnTo>
                    <a:pt x="19866" y="17212"/>
                  </a:lnTo>
                  <a:lnTo>
                    <a:pt x="19837" y="17227"/>
                  </a:lnTo>
                  <a:lnTo>
                    <a:pt x="19807" y="17240"/>
                  </a:lnTo>
                  <a:lnTo>
                    <a:pt x="19775" y="17251"/>
                  </a:lnTo>
                  <a:lnTo>
                    <a:pt x="19744" y="17260"/>
                  </a:lnTo>
                  <a:lnTo>
                    <a:pt x="19710" y="17268"/>
                  </a:lnTo>
                  <a:lnTo>
                    <a:pt x="19678" y="17274"/>
                  </a:lnTo>
                  <a:lnTo>
                    <a:pt x="19643" y="17280"/>
                  </a:lnTo>
                  <a:lnTo>
                    <a:pt x="19610" y="17281"/>
                  </a:lnTo>
                  <a:lnTo>
                    <a:pt x="19575" y="17283"/>
                  </a:lnTo>
                  <a:lnTo>
                    <a:pt x="2025" y="17283"/>
                  </a:lnTo>
                  <a:lnTo>
                    <a:pt x="1990" y="17281"/>
                  </a:lnTo>
                  <a:lnTo>
                    <a:pt x="1957" y="17280"/>
                  </a:lnTo>
                  <a:lnTo>
                    <a:pt x="1922" y="17274"/>
                  </a:lnTo>
                  <a:lnTo>
                    <a:pt x="1888" y="17268"/>
                  </a:lnTo>
                  <a:lnTo>
                    <a:pt x="1824" y="17251"/>
                  </a:lnTo>
                  <a:lnTo>
                    <a:pt x="1793" y="17240"/>
                  </a:lnTo>
                  <a:lnTo>
                    <a:pt x="1762" y="17227"/>
                  </a:lnTo>
                  <a:lnTo>
                    <a:pt x="1733" y="17212"/>
                  </a:lnTo>
                  <a:lnTo>
                    <a:pt x="1702" y="17197"/>
                  </a:lnTo>
                  <a:lnTo>
                    <a:pt x="1675" y="17179"/>
                  </a:lnTo>
                  <a:lnTo>
                    <a:pt x="1647" y="17159"/>
                  </a:lnTo>
                  <a:lnTo>
                    <a:pt x="1621" y="17139"/>
                  </a:lnTo>
                  <a:lnTo>
                    <a:pt x="1596" y="17118"/>
                  </a:lnTo>
                  <a:lnTo>
                    <a:pt x="1547" y="17072"/>
                  </a:lnTo>
                  <a:lnTo>
                    <a:pt x="1504" y="17020"/>
                  </a:lnTo>
                  <a:lnTo>
                    <a:pt x="1464" y="16966"/>
                  </a:lnTo>
                  <a:lnTo>
                    <a:pt x="1447" y="16935"/>
                  </a:lnTo>
                  <a:lnTo>
                    <a:pt x="1431" y="16905"/>
                  </a:lnTo>
                  <a:lnTo>
                    <a:pt x="1416" y="16875"/>
                  </a:lnTo>
                  <a:lnTo>
                    <a:pt x="1402" y="16844"/>
                  </a:lnTo>
                  <a:lnTo>
                    <a:pt x="1390" y="16809"/>
                  </a:lnTo>
                  <a:lnTo>
                    <a:pt x="1380" y="16776"/>
                  </a:lnTo>
                  <a:lnTo>
                    <a:pt x="1364" y="16707"/>
                  </a:lnTo>
                  <a:lnTo>
                    <a:pt x="1358" y="16672"/>
                  </a:lnTo>
                  <a:lnTo>
                    <a:pt x="1354" y="16636"/>
                  </a:lnTo>
                  <a:lnTo>
                    <a:pt x="1351" y="16600"/>
                  </a:lnTo>
                  <a:lnTo>
                    <a:pt x="1350" y="16563"/>
                  </a:lnTo>
                  <a:lnTo>
                    <a:pt x="1350" y="2160"/>
                  </a:lnTo>
                  <a:lnTo>
                    <a:pt x="1351" y="2123"/>
                  </a:lnTo>
                  <a:lnTo>
                    <a:pt x="1354" y="2087"/>
                  </a:lnTo>
                  <a:lnTo>
                    <a:pt x="1358" y="2051"/>
                  </a:lnTo>
                  <a:lnTo>
                    <a:pt x="1364" y="2015"/>
                  </a:lnTo>
                  <a:lnTo>
                    <a:pt x="1372" y="1981"/>
                  </a:lnTo>
                  <a:lnTo>
                    <a:pt x="1380" y="1945"/>
                  </a:lnTo>
                  <a:lnTo>
                    <a:pt x="1390" y="1912"/>
                  </a:lnTo>
                  <a:lnTo>
                    <a:pt x="1402" y="1879"/>
                  </a:lnTo>
                  <a:lnTo>
                    <a:pt x="1416" y="1847"/>
                  </a:lnTo>
                  <a:lnTo>
                    <a:pt x="1431" y="1817"/>
                  </a:lnTo>
                  <a:lnTo>
                    <a:pt x="1447" y="1787"/>
                  </a:lnTo>
                  <a:lnTo>
                    <a:pt x="1464" y="1757"/>
                  </a:lnTo>
                  <a:lnTo>
                    <a:pt x="1504" y="1703"/>
                  </a:lnTo>
                  <a:lnTo>
                    <a:pt x="1547" y="1651"/>
                  </a:lnTo>
                  <a:lnTo>
                    <a:pt x="1596" y="1605"/>
                  </a:lnTo>
                  <a:lnTo>
                    <a:pt x="1621" y="1582"/>
                  </a:lnTo>
                  <a:lnTo>
                    <a:pt x="1647" y="1563"/>
                  </a:lnTo>
                  <a:lnTo>
                    <a:pt x="1675" y="1545"/>
                  </a:lnTo>
                  <a:lnTo>
                    <a:pt x="1702" y="1526"/>
                  </a:lnTo>
                  <a:lnTo>
                    <a:pt x="1733" y="1510"/>
                  </a:lnTo>
                  <a:lnTo>
                    <a:pt x="1762" y="1496"/>
                  </a:lnTo>
                  <a:lnTo>
                    <a:pt x="1793" y="1483"/>
                  </a:lnTo>
                  <a:lnTo>
                    <a:pt x="1824" y="1473"/>
                  </a:lnTo>
                  <a:lnTo>
                    <a:pt x="1856" y="1463"/>
                  </a:lnTo>
                  <a:lnTo>
                    <a:pt x="1888" y="1454"/>
                  </a:lnTo>
                  <a:lnTo>
                    <a:pt x="1922" y="1449"/>
                  </a:lnTo>
                  <a:lnTo>
                    <a:pt x="1957" y="1444"/>
                  </a:lnTo>
                  <a:lnTo>
                    <a:pt x="1990" y="1442"/>
                  </a:lnTo>
                  <a:lnTo>
                    <a:pt x="2025" y="1440"/>
                  </a:lnTo>
                  <a:lnTo>
                    <a:pt x="19575" y="1440"/>
                  </a:lnTo>
                  <a:lnTo>
                    <a:pt x="19610" y="1442"/>
                  </a:lnTo>
                  <a:lnTo>
                    <a:pt x="19643" y="1444"/>
                  </a:lnTo>
                  <a:lnTo>
                    <a:pt x="19678" y="1449"/>
                  </a:lnTo>
                  <a:lnTo>
                    <a:pt x="19710" y="1454"/>
                  </a:lnTo>
                  <a:lnTo>
                    <a:pt x="19744" y="1463"/>
                  </a:lnTo>
                  <a:lnTo>
                    <a:pt x="19775" y="1473"/>
                  </a:lnTo>
                  <a:lnTo>
                    <a:pt x="19807" y="1483"/>
                  </a:lnTo>
                  <a:lnTo>
                    <a:pt x="19837" y="1496"/>
                  </a:lnTo>
                  <a:lnTo>
                    <a:pt x="19866" y="1510"/>
                  </a:lnTo>
                  <a:lnTo>
                    <a:pt x="19897" y="1526"/>
                  </a:lnTo>
                  <a:lnTo>
                    <a:pt x="19925" y="1545"/>
                  </a:lnTo>
                  <a:lnTo>
                    <a:pt x="19979" y="1582"/>
                  </a:lnTo>
                  <a:lnTo>
                    <a:pt x="20004" y="1605"/>
                  </a:lnTo>
                  <a:lnTo>
                    <a:pt x="20028" y="1628"/>
                  </a:lnTo>
                  <a:lnTo>
                    <a:pt x="20051" y="1651"/>
                  </a:lnTo>
                  <a:lnTo>
                    <a:pt x="20074" y="1677"/>
                  </a:lnTo>
                  <a:lnTo>
                    <a:pt x="20096" y="1703"/>
                  </a:lnTo>
                  <a:lnTo>
                    <a:pt x="20114" y="1730"/>
                  </a:lnTo>
                  <a:lnTo>
                    <a:pt x="20135" y="1757"/>
                  </a:lnTo>
                  <a:lnTo>
                    <a:pt x="20169" y="1817"/>
                  </a:lnTo>
                  <a:lnTo>
                    <a:pt x="20184" y="1847"/>
                  </a:lnTo>
                  <a:lnTo>
                    <a:pt x="20198" y="1879"/>
                  </a:lnTo>
                  <a:lnTo>
                    <a:pt x="20210" y="1912"/>
                  </a:lnTo>
                  <a:lnTo>
                    <a:pt x="20219" y="1945"/>
                  </a:lnTo>
                  <a:lnTo>
                    <a:pt x="20228" y="1981"/>
                  </a:lnTo>
                  <a:lnTo>
                    <a:pt x="20236" y="2015"/>
                  </a:lnTo>
                  <a:lnTo>
                    <a:pt x="20242" y="2051"/>
                  </a:lnTo>
                  <a:lnTo>
                    <a:pt x="20246" y="2087"/>
                  </a:lnTo>
                  <a:lnTo>
                    <a:pt x="20249" y="2123"/>
                  </a:lnTo>
                  <a:lnTo>
                    <a:pt x="20250" y="2160"/>
                  </a:lnTo>
                  <a:lnTo>
                    <a:pt x="20250" y="16563"/>
                  </a:lnTo>
                  <a:close/>
                  <a:moveTo>
                    <a:pt x="19575" y="0"/>
                  </a:moveTo>
                  <a:lnTo>
                    <a:pt x="2025" y="0"/>
                  </a:lnTo>
                  <a:lnTo>
                    <a:pt x="1920" y="3"/>
                  </a:lnTo>
                  <a:lnTo>
                    <a:pt x="1817" y="11"/>
                  </a:lnTo>
                  <a:lnTo>
                    <a:pt x="1716" y="24"/>
                  </a:lnTo>
                  <a:lnTo>
                    <a:pt x="1616" y="43"/>
                  </a:lnTo>
                  <a:lnTo>
                    <a:pt x="1519" y="67"/>
                  </a:lnTo>
                  <a:lnTo>
                    <a:pt x="1423" y="96"/>
                  </a:lnTo>
                  <a:lnTo>
                    <a:pt x="1329" y="131"/>
                  </a:lnTo>
                  <a:lnTo>
                    <a:pt x="1236" y="169"/>
                  </a:lnTo>
                  <a:lnTo>
                    <a:pt x="1146" y="214"/>
                  </a:lnTo>
                  <a:lnTo>
                    <a:pt x="1060" y="261"/>
                  </a:lnTo>
                  <a:lnTo>
                    <a:pt x="974" y="313"/>
                  </a:lnTo>
                  <a:lnTo>
                    <a:pt x="892" y="369"/>
                  </a:lnTo>
                  <a:lnTo>
                    <a:pt x="813" y="429"/>
                  </a:lnTo>
                  <a:lnTo>
                    <a:pt x="737" y="493"/>
                  </a:lnTo>
                  <a:lnTo>
                    <a:pt x="663" y="562"/>
                  </a:lnTo>
                  <a:lnTo>
                    <a:pt x="593" y="633"/>
                  </a:lnTo>
                  <a:lnTo>
                    <a:pt x="525" y="707"/>
                  </a:lnTo>
                  <a:lnTo>
                    <a:pt x="462" y="786"/>
                  </a:lnTo>
                  <a:lnTo>
                    <a:pt x="403" y="868"/>
                  </a:lnTo>
                  <a:lnTo>
                    <a:pt x="346" y="952"/>
                  </a:lnTo>
                  <a:lnTo>
                    <a:pt x="293" y="1040"/>
                  </a:lnTo>
                  <a:lnTo>
                    <a:pt x="244" y="1130"/>
                  </a:lnTo>
                  <a:lnTo>
                    <a:pt x="200" y="1224"/>
                  </a:lnTo>
                  <a:lnTo>
                    <a:pt x="160" y="1320"/>
                  </a:lnTo>
                  <a:lnTo>
                    <a:pt x="123" y="1417"/>
                  </a:lnTo>
                  <a:lnTo>
                    <a:pt x="90" y="1518"/>
                  </a:lnTo>
                  <a:lnTo>
                    <a:pt x="63" y="1621"/>
                  </a:lnTo>
                  <a:lnTo>
                    <a:pt x="40" y="1726"/>
                  </a:lnTo>
                  <a:lnTo>
                    <a:pt x="23" y="1832"/>
                  </a:lnTo>
                  <a:lnTo>
                    <a:pt x="11" y="1939"/>
                  </a:lnTo>
                  <a:lnTo>
                    <a:pt x="3" y="2050"/>
                  </a:lnTo>
                  <a:lnTo>
                    <a:pt x="0" y="2160"/>
                  </a:lnTo>
                  <a:lnTo>
                    <a:pt x="0" y="16563"/>
                  </a:lnTo>
                  <a:lnTo>
                    <a:pt x="3" y="16673"/>
                  </a:lnTo>
                  <a:lnTo>
                    <a:pt x="11" y="16782"/>
                  </a:lnTo>
                  <a:lnTo>
                    <a:pt x="23" y="16891"/>
                  </a:lnTo>
                  <a:lnTo>
                    <a:pt x="40" y="16997"/>
                  </a:lnTo>
                  <a:lnTo>
                    <a:pt x="63" y="17100"/>
                  </a:lnTo>
                  <a:lnTo>
                    <a:pt x="90" y="17204"/>
                  </a:lnTo>
                  <a:lnTo>
                    <a:pt x="123" y="17304"/>
                  </a:lnTo>
                  <a:lnTo>
                    <a:pt x="158" y="17402"/>
                  </a:lnTo>
                  <a:lnTo>
                    <a:pt x="199" y="17496"/>
                  </a:lnTo>
                  <a:lnTo>
                    <a:pt x="243" y="17591"/>
                  </a:lnTo>
                  <a:lnTo>
                    <a:pt x="291" y="17680"/>
                  </a:lnTo>
                  <a:lnTo>
                    <a:pt x="345" y="17767"/>
                  </a:lnTo>
                  <a:lnTo>
                    <a:pt x="401" y="17852"/>
                  </a:lnTo>
                  <a:lnTo>
                    <a:pt x="460" y="17935"/>
                  </a:lnTo>
                  <a:lnTo>
                    <a:pt x="523" y="18013"/>
                  </a:lnTo>
                  <a:lnTo>
                    <a:pt x="592" y="18087"/>
                  </a:lnTo>
                  <a:lnTo>
                    <a:pt x="662" y="18159"/>
                  </a:lnTo>
                  <a:lnTo>
                    <a:pt x="734" y="18226"/>
                  </a:lnTo>
                  <a:lnTo>
                    <a:pt x="811" y="18291"/>
                  </a:lnTo>
                  <a:lnTo>
                    <a:pt x="890" y="18351"/>
                  </a:lnTo>
                  <a:lnTo>
                    <a:pt x="972" y="18407"/>
                  </a:lnTo>
                  <a:lnTo>
                    <a:pt x="1056" y="18459"/>
                  </a:lnTo>
                  <a:lnTo>
                    <a:pt x="1143" y="18506"/>
                  </a:lnTo>
                  <a:lnTo>
                    <a:pt x="1232" y="18551"/>
                  </a:lnTo>
                  <a:lnTo>
                    <a:pt x="1325" y="18588"/>
                  </a:lnTo>
                  <a:lnTo>
                    <a:pt x="1417" y="18624"/>
                  </a:lnTo>
                  <a:lnTo>
                    <a:pt x="1514" y="18652"/>
                  </a:lnTo>
                  <a:lnTo>
                    <a:pt x="1612" y="18677"/>
                  </a:lnTo>
                  <a:lnTo>
                    <a:pt x="1711" y="18697"/>
                  </a:lnTo>
                  <a:lnTo>
                    <a:pt x="1812" y="18710"/>
                  </a:lnTo>
                  <a:lnTo>
                    <a:pt x="1914" y="18718"/>
                  </a:lnTo>
                  <a:lnTo>
                    <a:pt x="2018" y="18723"/>
                  </a:lnTo>
                  <a:lnTo>
                    <a:pt x="8776" y="18723"/>
                  </a:lnTo>
                  <a:lnTo>
                    <a:pt x="8776" y="19598"/>
                  </a:lnTo>
                  <a:lnTo>
                    <a:pt x="4562" y="20181"/>
                  </a:lnTo>
                  <a:lnTo>
                    <a:pt x="4533" y="20190"/>
                  </a:lnTo>
                  <a:lnTo>
                    <a:pt x="4507" y="20199"/>
                  </a:lnTo>
                  <a:lnTo>
                    <a:pt x="4480" y="20210"/>
                  </a:lnTo>
                  <a:lnTo>
                    <a:pt x="4454" y="20222"/>
                  </a:lnTo>
                  <a:lnTo>
                    <a:pt x="4427" y="20233"/>
                  </a:lnTo>
                  <a:lnTo>
                    <a:pt x="4402" y="20247"/>
                  </a:lnTo>
                  <a:lnTo>
                    <a:pt x="4378" y="20262"/>
                  </a:lnTo>
                  <a:lnTo>
                    <a:pt x="4355" y="20278"/>
                  </a:lnTo>
                  <a:lnTo>
                    <a:pt x="4309" y="20312"/>
                  </a:lnTo>
                  <a:lnTo>
                    <a:pt x="4289" y="20331"/>
                  </a:lnTo>
                  <a:lnTo>
                    <a:pt x="4268" y="20351"/>
                  </a:lnTo>
                  <a:lnTo>
                    <a:pt x="4249" y="20372"/>
                  </a:lnTo>
                  <a:lnTo>
                    <a:pt x="4229" y="20392"/>
                  </a:lnTo>
                  <a:lnTo>
                    <a:pt x="4211" y="20415"/>
                  </a:lnTo>
                  <a:lnTo>
                    <a:pt x="4193" y="20438"/>
                  </a:lnTo>
                  <a:lnTo>
                    <a:pt x="4176" y="20461"/>
                  </a:lnTo>
                  <a:lnTo>
                    <a:pt x="4160" y="20486"/>
                  </a:lnTo>
                  <a:lnTo>
                    <a:pt x="4146" y="20510"/>
                  </a:lnTo>
                  <a:lnTo>
                    <a:pt x="4132" y="20534"/>
                  </a:lnTo>
                  <a:lnTo>
                    <a:pt x="4120" y="20562"/>
                  </a:lnTo>
                  <a:lnTo>
                    <a:pt x="4108" y="20587"/>
                  </a:lnTo>
                  <a:lnTo>
                    <a:pt x="4097" y="20615"/>
                  </a:lnTo>
                  <a:lnTo>
                    <a:pt x="4088" y="20642"/>
                  </a:lnTo>
                  <a:lnTo>
                    <a:pt x="4078" y="20671"/>
                  </a:lnTo>
                  <a:lnTo>
                    <a:pt x="4072" y="20699"/>
                  </a:lnTo>
                  <a:lnTo>
                    <a:pt x="4065" y="20729"/>
                  </a:lnTo>
                  <a:lnTo>
                    <a:pt x="4060" y="20759"/>
                  </a:lnTo>
                  <a:lnTo>
                    <a:pt x="4056" y="20788"/>
                  </a:lnTo>
                  <a:lnTo>
                    <a:pt x="4053" y="20818"/>
                  </a:lnTo>
                  <a:lnTo>
                    <a:pt x="4050" y="20850"/>
                  </a:lnTo>
                  <a:lnTo>
                    <a:pt x="4050" y="20880"/>
                  </a:lnTo>
                  <a:lnTo>
                    <a:pt x="4052" y="20917"/>
                  </a:lnTo>
                  <a:lnTo>
                    <a:pt x="4053" y="20953"/>
                  </a:lnTo>
                  <a:lnTo>
                    <a:pt x="4064" y="21025"/>
                  </a:lnTo>
                  <a:lnTo>
                    <a:pt x="4072" y="21059"/>
                  </a:lnTo>
                  <a:lnTo>
                    <a:pt x="4080" y="21095"/>
                  </a:lnTo>
                  <a:lnTo>
                    <a:pt x="4091" y="21128"/>
                  </a:lnTo>
                  <a:lnTo>
                    <a:pt x="4103" y="21161"/>
                  </a:lnTo>
                  <a:lnTo>
                    <a:pt x="4116" y="21193"/>
                  </a:lnTo>
                  <a:lnTo>
                    <a:pt x="4131" y="21224"/>
                  </a:lnTo>
                  <a:lnTo>
                    <a:pt x="4147" y="21254"/>
                  </a:lnTo>
                  <a:lnTo>
                    <a:pt x="4164" y="21283"/>
                  </a:lnTo>
                  <a:lnTo>
                    <a:pt x="4183" y="21310"/>
                  </a:lnTo>
                  <a:lnTo>
                    <a:pt x="4203" y="21338"/>
                  </a:lnTo>
                  <a:lnTo>
                    <a:pt x="4226" y="21363"/>
                  </a:lnTo>
                  <a:lnTo>
                    <a:pt x="4248" y="21389"/>
                  </a:lnTo>
                  <a:lnTo>
                    <a:pt x="4272" y="21412"/>
                  </a:lnTo>
                  <a:lnTo>
                    <a:pt x="4296" y="21436"/>
                  </a:lnTo>
                  <a:lnTo>
                    <a:pt x="4321" y="21458"/>
                  </a:lnTo>
                  <a:lnTo>
                    <a:pt x="4347" y="21478"/>
                  </a:lnTo>
                  <a:lnTo>
                    <a:pt x="4375" y="21497"/>
                  </a:lnTo>
                  <a:lnTo>
                    <a:pt x="4402" y="21514"/>
                  </a:lnTo>
                  <a:lnTo>
                    <a:pt x="4431" y="21530"/>
                  </a:lnTo>
                  <a:lnTo>
                    <a:pt x="4462" y="21544"/>
                  </a:lnTo>
                  <a:lnTo>
                    <a:pt x="4493" y="21557"/>
                  </a:lnTo>
                  <a:lnTo>
                    <a:pt x="4524" y="21568"/>
                  </a:lnTo>
                  <a:lnTo>
                    <a:pt x="4588" y="21586"/>
                  </a:lnTo>
                  <a:lnTo>
                    <a:pt x="4622" y="21591"/>
                  </a:lnTo>
                  <a:lnTo>
                    <a:pt x="4656" y="21596"/>
                  </a:lnTo>
                  <a:lnTo>
                    <a:pt x="4690" y="21599"/>
                  </a:lnTo>
                  <a:lnTo>
                    <a:pt x="4725" y="21600"/>
                  </a:lnTo>
                  <a:lnTo>
                    <a:pt x="16875" y="21600"/>
                  </a:lnTo>
                  <a:lnTo>
                    <a:pt x="16910" y="21599"/>
                  </a:lnTo>
                  <a:lnTo>
                    <a:pt x="16944" y="21596"/>
                  </a:lnTo>
                  <a:lnTo>
                    <a:pt x="16978" y="21591"/>
                  </a:lnTo>
                  <a:lnTo>
                    <a:pt x="17012" y="21586"/>
                  </a:lnTo>
                  <a:lnTo>
                    <a:pt x="17076" y="21568"/>
                  </a:lnTo>
                  <a:lnTo>
                    <a:pt x="17107" y="21557"/>
                  </a:lnTo>
                  <a:lnTo>
                    <a:pt x="17138" y="21544"/>
                  </a:lnTo>
                  <a:lnTo>
                    <a:pt x="17169" y="21530"/>
                  </a:lnTo>
                  <a:lnTo>
                    <a:pt x="17197" y="21514"/>
                  </a:lnTo>
                  <a:lnTo>
                    <a:pt x="17225" y="21497"/>
                  </a:lnTo>
                  <a:lnTo>
                    <a:pt x="17253" y="21478"/>
                  </a:lnTo>
                  <a:lnTo>
                    <a:pt x="17279" y="21458"/>
                  </a:lnTo>
                  <a:lnTo>
                    <a:pt x="17304" y="21436"/>
                  </a:lnTo>
                  <a:lnTo>
                    <a:pt x="17328" y="21412"/>
                  </a:lnTo>
                  <a:lnTo>
                    <a:pt x="17352" y="21389"/>
                  </a:lnTo>
                  <a:lnTo>
                    <a:pt x="17374" y="21363"/>
                  </a:lnTo>
                  <a:lnTo>
                    <a:pt x="17397" y="21338"/>
                  </a:lnTo>
                  <a:lnTo>
                    <a:pt x="17417" y="21310"/>
                  </a:lnTo>
                  <a:lnTo>
                    <a:pt x="17436" y="21283"/>
                  </a:lnTo>
                  <a:lnTo>
                    <a:pt x="17453" y="21254"/>
                  </a:lnTo>
                  <a:lnTo>
                    <a:pt x="17469" y="21224"/>
                  </a:lnTo>
                  <a:lnTo>
                    <a:pt x="17484" y="21193"/>
                  </a:lnTo>
                  <a:lnTo>
                    <a:pt x="17497" y="21161"/>
                  </a:lnTo>
                  <a:lnTo>
                    <a:pt x="17509" y="21128"/>
                  </a:lnTo>
                  <a:lnTo>
                    <a:pt x="17520" y="21095"/>
                  </a:lnTo>
                  <a:lnTo>
                    <a:pt x="17528" y="21059"/>
                  </a:lnTo>
                  <a:lnTo>
                    <a:pt x="17536" y="21025"/>
                  </a:lnTo>
                  <a:lnTo>
                    <a:pt x="17542" y="20989"/>
                  </a:lnTo>
                  <a:lnTo>
                    <a:pt x="17546" y="20953"/>
                  </a:lnTo>
                  <a:lnTo>
                    <a:pt x="17548" y="20917"/>
                  </a:lnTo>
                  <a:lnTo>
                    <a:pt x="17550" y="20880"/>
                  </a:lnTo>
                  <a:lnTo>
                    <a:pt x="17550" y="20850"/>
                  </a:lnTo>
                  <a:lnTo>
                    <a:pt x="17547" y="20818"/>
                  </a:lnTo>
                  <a:lnTo>
                    <a:pt x="17544" y="20788"/>
                  </a:lnTo>
                  <a:lnTo>
                    <a:pt x="17540" y="20759"/>
                  </a:lnTo>
                  <a:lnTo>
                    <a:pt x="17535" y="20729"/>
                  </a:lnTo>
                  <a:lnTo>
                    <a:pt x="17528" y="20699"/>
                  </a:lnTo>
                  <a:lnTo>
                    <a:pt x="17522" y="20671"/>
                  </a:lnTo>
                  <a:lnTo>
                    <a:pt x="17512" y="20642"/>
                  </a:lnTo>
                  <a:lnTo>
                    <a:pt x="17503" y="20615"/>
                  </a:lnTo>
                  <a:lnTo>
                    <a:pt x="17492" y="20587"/>
                  </a:lnTo>
                  <a:lnTo>
                    <a:pt x="17480" y="20562"/>
                  </a:lnTo>
                  <a:lnTo>
                    <a:pt x="17468" y="20534"/>
                  </a:lnTo>
                  <a:lnTo>
                    <a:pt x="17454" y="20510"/>
                  </a:lnTo>
                  <a:lnTo>
                    <a:pt x="17440" y="20486"/>
                  </a:lnTo>
                  <a:lnTo>
                    <a:pt x="17424" y="20461"/>
                  </a:lnTo>
                  <a:lnTo>
                    <a:pt x="17407" y="20438"/>
                  </a:lnTo>
                  <a:lnTo>
                    <a:pt x="17389" y="20415"/>
                  </a:lnTo>
                  <a:lnTo>
                    <a:pt x="17371" y="20392"/>
                  </a:lnTo>
                  <a:lnTo>
                    <a:pt x="17332" y="20351"/>
                  </a:lnTo>
                  <a:lnTo>
                    <a:pt x="17312" y="20331"/>
                  </a:lnTo>
                  <a:lnTo>
                    <a:pt x="17291" y="20312"/>
                  </a:lnTo>
                  <a:lnTo>
                    <a:pt x="17245" y="20278"/>
                  </a:lnTo>
                  <a:lnTo>
                    <a:pt x="17222" y="20262"/>
                  </a:lnTo>
                  <a:lnTo>
                    <a:pt x="17198" y="20247"/>
                  </a:lnTo>
                  <a:lnTo>
                    <a:pt x="17173" y="20233"/>
                  </a:lnTo>
                  <a:lnTo>
                    <a:pt x="17146" y="20222"/>
                  </a:lnTo>
                  <a:lnTo>
                    <a:pt x="17120" y="20210"/>
                  </a:lnTo>
                  <a:lnTo>
                    <a:pt x="17093" y="20199"/>
                  </a:lnTo>
                  <a:lnTo>
                    <a:pt x="17067" y="20190"/>
                  </a:lnTo>
                  <a:lnTo>
                    <a:pt x="17038" y="20181"/>
                  </a:lnTo>
                  <a:lnTo>
                    <a:pt x="12824" y="19598"/>
                  </a:lnTo>
                  <a:lnTo>
                    <a:pt x="12824" y="18723"/>
                  </a:lnTo>
                  <a:lnTo>
                    <a:pt x="19582" y="18723"/>
                  </a:lnTo>
                  <a:lnTo>
                    <a:pt x="19686" y="18718"/>
                  </a:lnTo>
                  <a:lnTo>
                    <a:pt x="19788" y="18710"/>
                  </a:lnTo>
                  <a:lnTo>
                    <a:pt x="19889" y="18697"/>
                  </a:lnTo>
                  <a:lnTo>
                    <a:pt x="19988" y="18677"/>
                  </a:lnTo>
                  <a:lnTo>
                    <a:pt x="20086" y="18652"/>
                  </a:lnTo>
                  <a:lnTo>
                    <a:pt x="20183" y="18624"/>
                  </a:lnTo>
                  <a:lnTo>
                    <a:pt x="20275" y="18588"/>
                  </a:lnTo>
                  <a:lnTo>
                    <a:pt x="20368" y="18551"/>
                  </a:lnTo>
                  <a:lnTo>
                    <a:pt x="20457" y="18506"/>
                  </a:lnTo>
                  <a:lnTo>
                    <a:pt x="20544" y="18459"/>
                  </a:lnTo>
                  <a:lnTo>
                    <a:pt x="20628" y="18407"/>
                  </a:lnTo>
                  <a:lnTo>
                    <a:pt x="20710" y="18351"/>
                  </a:lnTo>
                  <a:lnTo>
                    <a:pt x="20789" y="18291"/>
                  </a:lnTo>
                  <a:lnTo>
                    <a:pt x="20866" y="18226"/>
                  </a:lnTo>
                  <a:lnTo>
                    <a:pt x="20938" y="18159"/>
                  </a:lnTo>
                  <a:lnTo>
                    <a:pt x="21008" y="18087"/>
                  </a:lnTo>
                  <a:lnTo>
                    <a:pt x="21077" y="18013"/>
                  </a:lnTo>
                  <a:lnTo>
                    <a:pt x="21140" y="17935"/>
                  </a:lnTo>
                  <a:lnTo>
                    <a:pt x="21199" y="17852"/>
                  </a:lnTo>
                  <a:lnTo>
                    <a:pt x="21255" y="17767"/>
                  </a:lnTo>
                  <a:lnTo>
                    <a:pt x="21309" y="17680"/>
                  </a:lnTo>
                  <a:lnTo>
                    <a:pt x="21357" y="17591"/>
                  </a:lnTo>
                  <a:lnTo>
                    <a:pt x="21401" y="17496"/>
                  </a:lnTo>
                  <a:lnTo>
                    <a:pt x="21442" y="17402"/>
                  </a:lnTo>
                  <a:lnTo>
                    <a:pt x="21477" y="17304"/>
                  </a:lnTo>
                  <a:lnTo>
                    <a:pt x="21510" y="17204"/>
                  </a:lnTo>
                  <a:lnTo>
                    <a:pt x="21537" y="17100"/>
                  </a:lnTo>
                  <a:lnTo>
                    <a:pt x="21560" y="16997"/>
                  </a:lnTo>
                  <a:lnTo>
                    <a:pt x="21577" y="16891"/>
                  </a:lnTo>
                  <a:lnTo>
                    <a:pt x="21589" y="16782"/>
                  </a:lnTo>
                  <a:lnTo>
                    <a:pt x="21597" y="16673"/>
                  </a:lnTo>
                  <a:lnTo>
                    <a:pt x="21600" y="16563"/>
                  </a:lnTo>
                  <a:lnTo>
                    <a:pt x="21600" y="2160"/>
                  </a:lnTo>
                  <a:lnTo>
                    <a:pt x="21597" y="2050"/>
                  </a:lnTo>
                  <a:lnTo>
                    <a:pt x="21589" y="1939"/>
                  </a:lnTo>
                  <a:lnTo>
                    <a:pt x="21577" y="1832"/>
                  </a:lnTo>
                  <a:lnTo>
                    <a:pt x="21558" y="1726"/>
                  </a:lnTo>
                  <a:lnTo>
                    <a:pt x="21537" y="1621"/>
                  </a:lnTo>
                  <a:lnTo>
                    <a:pt x="21510" y="1518"/>
                  </a:lnTo>
                  <a:lnTo>
                    <a:pt x="21477" y="1417"/>
                  </a:lnTo>
                  <a:lnTo>
                    <a:pt x="21440" y="1320"/>
                  </a:lnTo>
                  <a:lnTo>
                    <a:pt x="21400" y="1224"/>
                  </a:lnTo>
                  <a:lnTo>
                    <a:pt x="21356" y="1130"/>
                  </a:lnTo>
                  <a:lnTo>
                    <a:pt x="21307" y="1040"/>
                  </a:lnTo>
                  <a:lnTo>
                    <a:pt x="21254" y="952"/>
                  </a:lnTo>
                  <a:lnTo>
                    <a:pt x="21197" y="868"/>
                  </a:lnTo>
                  <a:lnTo>
                    <a:pt x="21137" y="786"/>
                  </a:lnTo>
                  <a:lnTo>
                    <a:pt x="21074" y="707"/>
                  </a:lnTo>
                  <a:lnTo>
                    <a:pt x="21005" y="633"/>
                  </a:lnTo>
                  <a:lnTo>
                    <a:pt x="20936" y="562"/>
                  </a:lnTo>
                  <a:lnTo>
                    <a:pt x="20863" y="493"/>
                  </a:lnTo>
                  <a:lnTo>
                    <a:pt x="20785" y="429"/>
                  </a:lnTo>
                  <a:lnTo>
                    <a:pt x="20706" y="369"/>
                  </a:lnTo>
                  <a:lnTo>
                    <a:pt x="20626" y="313"/>
                  </a:lnTo>
                  <a:lnTo>
                    <a:pt x="20540" y="261"/>
                  </a:lnTo>
                  <a:lnTo>
                    <a:pt x="20453" y="214"/>
                  </a:lnTo>
                  <a:lnTo>
                    <a:pt x="20364" y="169"/>
                  </a:lnTo>
                  <a:lnTo>
                    <a:pt x="20271" y="131"/>
                  </a:lnTo>
                  <a:lnTo>
                    <a:pt x="20177" y="96"/>
                  </a:lnTo>
                  <a:lnTo>
                    <a:pt x="20081" y="67"/>
                  </a:lnTo>
                  <a:lnTo>
                    <a:pt x="19983" y="43"/>
                  </a:lnTo>
                  <a:lnTo>
                    <a:pt x="19882" y="24"/>
                  </a:lnTo>
                  <a:lnTo>
                    <a:pt x="19782" y="11"/>
                  </a:lnTo>
                  <a:lnTo>
                    <a:pt x="19680" y="3"/>
                  </a:lnTo>
                  <a:lnTo>
                    <a:pt x="19575"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0" name="Freeform 21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80415BD-363A-4529-9264-C666DA4A3069}"/>
              </a:ext>
            </a:extLst>
          </p:cNvPr>
          <p:cNvSpPr/>
          <p:nvPr/>
        </p:nvSpPr>
        <p:spPr>
          <a:xfrm>
            <a:off x="5833483" y="2887604"/>
            <a:ext cx="333464" cy="333464"/>
          </a:xfrm>
          <a:custGeom>
            <a:avLst/>
            <a:gdLst/>
            <a:ahLst/>
            <a:cxnLst>
              <a:cxn ang="0">
                <a:pos x="wd2" y="hd2"/>
              </a:cxn>
              <a:cxn ang="5400000">
                <a:pos x="wd2" y="hd2"/>
              </a:cxn>
              <a:cxn ang="10800000">
                <a:pos x="wd2" y="hd2"/>
              </a:cxn>
              <a:cxn ang="16200000">
                <a:pos x="wd2" y="hd2"/>
              </a:cxn>
            </a:cxnLst>
            <a:rect l="0" t="0" r="r" b="b"/>
            <a:pathLst>
              <a:path w="21600" h="21600" extrusionOk="0">
                <a:moveTo>
                  <a:pt x="17022" y="19986"/>
                </a:moveTo>
                <a:lnTo>
                  <a:pt x="11257" y="17680"/>
                </a:lnTo>
                <a:lnTo>
                  <a:pt x="11230" y="17671"/>
                </a:lnTo>
                <a:lnTo>
                  <a:pt x="11179" y="17654"/>
                </a:lnTo>
                <a:lnTo>
                  <a:pt x="11152" y="17646"/>
                </a:lnTo>
                <a:lnTo>
                  <a:pt x="11100" y="17634"/>
                </a:lnTo>
                <a:lnTo>
                  <a:pt x="11048" y="17624"/>
                </a:lnTo>
                <a:lnTo>
                  <a:pt x="10994" y="17614"/>
                </a:lnTo>
                <a:lnTo>
                  <a:pt x="10942" y="17607"/>
                </a:lnTo>
                <a:lnTo>
                  <a:pt x="10889" y="17603"/>
                </a:lnTo>
                <a:lnTo>
                  <a:pt x="10836" y="17599"/>
                </a:lnTo>
                <a:lnTo>
                  <a:pt x="19713" y="3838"/>
                </a:lnTo>
                <a:lnTo>
                  <a:pt x="17022" y="19986"/>
                </a:lnTo>
                <a:close/>
                <a:moveTo>
                  <a:pt x="6878" y="16244"/>
                </a:moveTo>
                <a:lnTo>
                  <a:pt x="6875" y="16241"/>
                </a:lnTo>
                <a:lnTo>
                  <a:pt x="6873" y="16237"/>
                </a:lnTo>
                <a:lnTo>
                  <a:pt x="19658" y="2553"/>
                </a:lnTo>
                <a:lnTo>
                  <a:pt x="8759" y="19537"/>
                </a:lnTo>
                <a:lnTo>
                  <a:pt x="6878" y="16244"/>
                </a:lnTo>
                <a:close/>
                <a:moveTo>
                  <a:pt x="2116" y="14026"/>
                </a:moveTo>
                <a:lnTo>
                  <a:pt x="17760" y="3595"/>
                </a:lnTo>
                <a:lnTo>
                  <a:pt x="6387" y="15770"/>
                </a:lnTo>
                <a:lnTo>
                  <a:pt x="6342" y="15741"/>
                </a:lnTo>
                <a:lnTo>
                  <a:pt x="6299" y="15711"/>
                </a:lnTo>
                <a:lnTo>
                  <a:pt x="6278" y="15698"/>
                </a:lnTo>
                <a:lnTo>
                  <a:pt x="6255" y="15684"/>
                </a:lnTo>
                <a:lnTo>
                  <a:pt x="6231" y="15671"/>
                </a:lnTo>
                <a:lnTo>
                  <a:pt x="6207" y="15660"/>
                </a:lnTo>
                <a:lnTo>
                  <a:pt x="2116" y="14026"/>
                </a:lnTo>
                <a:close/>
                <a:moveTo>
                  <a:pt x="21291" y="107"/>
                </a:moveTo>
                <a:lnTo>
                  <a:pt x="21271" y="94"/>
                </a:lnTo>
                <a:lnTo>
                  <a:pt x="21248" y="82"/>
                </a:lnTo>
                <a:lnTo>
                  <a:pt x="21227" y="71"/>
                </a:lnTo>
                <a:lnTo>
                  <a:pt x="21204" y="60"/>
                </a:lnTo>
                <a:lnTo>
                  <a:pt x="21183" y="51"/>
                </a:lnTo>
                <a:lnTo>
                  <a:pt x="21160" y="42"/>
                </a:lnTo>
                <a:lnTo>
                  <a:pt x="21137" y="34"/>
                </a:lnTo>
                <a:lnTo>
                  <a:pt x="21091" y="20"/>
                </a:lnTo>
                <a:lnTo>
                  <a:pt x="21067" y="15"/>
                </a:lnTo>
                <a:lnTo>
                  <a:pt x="21044" y="11"/>
                </a:lnTo>
                <a:lnTo>
                  <a:pt x="21019" y="7"/>
                </a:lnTo>
                <a:lnTo>
                  <a:pt x="20996" y="4"/>
                </a:lnTo>
                <a:lnTo>
                  <a:pt x="20972" y="1"/>
                </a:lnTo>
                <a:lnTo>
                  <a:pt x="20948" y="0"/>
                </a:lnTo>
                <a:lnTo>
                  <a:pt x="20901" y="0"/>
                </a:lnTo>
                <a:lnTo>
                  <a:pt x="20877" y="1"/>
                </a:lnTo>
                <a:lnTo>
                  <a:pt x="20851" y="4"/>
                </a:lnTo>
                <a:lnTo>
                  <a:pt x="20828" y="7"/>
                </a:lnTo>
                <a:lnTo>
                  <a:pt x="20803" y="11"/>
                </a:lnTo>
                <a:lnTo>
                  <a:pt x="20755" y="21"/>
                </a:lnTo>
                <a:lnTo>
                  <a:pt x="20732" y="28"/>
                </a:lnTo>
                <a:lnTo>
                  <a:pt x="20708" y="35"/>
                </a:lnTo>
                <a:lnTo>
                  <a:pt x="20685" y="43"/>
                </a:lnTo>
                <a:lnTo>
                  <a:pt x="20662" y="52"/>
                </a:lnTo>
                <a:lnTo>
                  <a:pt x="20616" y="74"/>
                </a:lnTo>
                <a:lnTo>
                  <a:pt x="20595" y="86"/>
                </a:lnTo>
                <a:lnTo>
                  <a:pt x="20572" y="99"/>
                </a:lnTo>
                <a:lnTo>
                  <a:pt x="20551" y="113"/>
                </a:lnTo>
                <a:lnTo>
                  <a:pt x="301" y="13614"/>
                </a:lnTo>
                <a:lnTo>
                  <a:pt x="263" y="13640"/>
                </a:lnTo>
                <a:lnTo>
                  <a:pt x="244" y="13655"/>
                </a:lnTo>
                <a:lnTo>
                  <a:pt x="227" y="13670"/>
                </a:lnTo>
                <a:lnTo>
                  <a:pt x="211" y="13685"/>
                </a:lnTo>
                <a:lnTo>
                  <a:pt x="195" y="13701"/>
                </a:lnTo>
                <a:lnTo>
                  <a:pt x="178" y="13718"/>
                </a:lnTo>
                <a:lnTo>
                  <a:pt x="164" y="13734"/>
                </a:lnTo>
                <a:lnTo>
                  <a:pt x="149" y="13752"/>
                </a:lnTo>
                <a:lnTo>
                  <a:pt x="134" y="13772"/>
                </a:lnTo>
                <a:lnTo>
                  <a:pt x="122" y="13789"/>
                </a:lnTo>
                <a:lnTo>
                  <a:pt x="107" y="13808"/>
                </a:lnTo>
                <a:lnTo>
                  <a:pt x="95" y="13828"/>
                </a:lnTo>
                <a:lnTo>
                  <a:pt x="85" y="13847"/>
                </a:lnTo>
                <a:lnTo>
                  <a:pt x="74" y="13867"/>
                </a:lnTo>
                <a:lnTo>
                  <a:pt x="55" y="13907"/>
                </a:lnTo>
                <a:lnTo>
                  <a:pt x="46" y="13929"/>
                </a:lnTo>
                <a:lnTo>
                  <a:pt x="39" y="13950"/>
                </a:lnTo>
                <a:lnTo>
                  <a:pt x="31" y="13972"/>
                </a:lnTo>
                <a:lnTo>
                  <a:pt x="24" y="13995"/>
                </a:lnTo>
                <a:lnTo>
                  <a:pt x="13" y="14038"/>
                </a:lnTo>
                <a:lnTo>
                  <a:pt x="9" y="14060"/>
                </a:lnTo>
                <a:lnTo>
                  <a:pt x="1" y="14129"/>
                </a:lnTo>
                <a:lnTo>
                  <a:pt x="0" y="14152"/>
                </a:lnTo>
                <a:lnTo>
                  <a:pt x="0" y="14197"/>
                </a:lnTo>
                <a:lnTo>
                  <a:pt x="1" y="14222"/>
                </a:lnTo>
                <a:lnTo>
                  <a:pt x="4" y="14244"/>
                </a:lnTo>
                <a:lnTo>
                  <a:pt x="7" y="14268"/>
                </a:lnTo>
                <a:lnTo>
                  <a:pt x="15" y="14314"/>
                </a:lnTo>
                <a:lnTo>
                  <a:pt x="20" y="14336"/>
                </a:lnTo>
                <a:lnTo>
                  <a:pt x="25" y="14358"/>
                </a:lnTo>
                <a:lnTo>
                  <a:pt x="39" y="14401"/>
                </a:lnTo>
                <a:lnTo>
                  <a:pt x="47" y="14423"/>
                </a:lnTo>
                <a:lnTo>
                  <a:pt x="56" y="14446"/>
                </a:lnTo>
                <a:lnTo>
                  <a:pt x="75" y="14486"/>
                </a:lnTo>
                <a:lnTo>
                  <a:pt x="86" y="14506"/>
                </a:lnTo>
                <a:lnTo>
                  <a:pt x="98" y="14526"/>
                </a:lnTo>
                <a:lnTo>
                  <a:pt x="110" y="14545"/>
                </a:lnTo>
                <a:lnTo>
                  <a:pt x="123" y="14564"/>
                </a:lnTo>
                <a:lnTo>
                  <a:pt x="150" y="14599"/>
                </a:lnTo>
                <a:lnTo>
                  <a:pt x="180" y="14634"/>
                </a:lnTo>
                <a:lnTo>
                  <a:pt x="196" y="14650"/>
                </a:lnTo>
                <a:lnTo>
                  <a:pt x="212" y="14667"/>
                </a:lnTo>
                <a:lnTo>
                  <a:pt x="229" y="14682"/>
                </a:lnTo>
                <a:lnTo>
                  <a:pt x="246" y="14697"/>
                </a:lnTo>
                <a:lnTo>
                  <a:pt x="264" y="14710"/>
                </a:lnTo>
                <a:lnTo>
                  <a:pt x="282" y="14725"/>
                </a:lnTo>
                <a:lnTo>
                  <a:pt x="301" y="14737"/>
                </a:lnTo>
                <a:lnTo>
                  <a:pt x="321" y="14749"/>
                </a:lnTo>
                <a:lnTo>
                  <a:pt x="340" y="14761"/>
                </a:lnTo>
                <a:lnTo>
                  <a:pt x="382" y="14782"/>
                </a:lnTo>
                <a:lnTo>
                  <a:pt x="403" y="14792"/>
                </a:lnTo>
                <a:lnTo>
                  <a:pt x="424" y="14801"/>
                </a:lnTo>
                <a:lnTo>
                  <a:pt x="5705" y="16914"/>
                </a:lnTo>
                <a:lnTo>
                  <a:pt x="8189" y="21260"/>
                </a:lnTo>
                <a:lnTo>
                  <a:pt x="8200" y="21279"/>
                </a:lnTo>
                <a:lnTo>
                  <a:pt x="8224" y="21317"/>
                </a:lnTo>
                <a:lnTo>
                  <a:pt x="8251" y="21352"/>
                </a:lnTo>
                <a:lnTo>
                  <a:pt x="8295" y="21400"/>
                </a:lnTo>
                <a:lnTo>
                  <a:pt x="8313" y="21415"/>
                </a:lnTo>
                <a:lnTo>
                  <a:pt x="8345" y="21444"/>
                </a:lnTo>
                <a:lnTo>
                  <a:pt x="8361" y="21458"/>
                </a:lnTo>
                <a:lnTo>
                  <a:pt x="8378" y="21471"/>
                </a:lnTo>
                <a:lnTo>
                  <a:pt x="8397" y="21483"/>
                </a:lnTo>
                <a:lnTo>
                  <a:pt x="8415" y="21497"/>
                </a:lnTo>
                <a:lnTo>
                  <a:pt x="8452" y="21518"/>
                </a:lnTo>
                <a:lnTo>
                  <a:pt x="8490" y="21537"/>
                </a:lnTo>
                <a:lnTo>
                  <a:pt x="8510" y="21546"/>
                </a:lnTo>
                <a:lnTo>
                  <a:pt x="8531" y="21554"/>
                </a:lnTo>
                <a:lnTo>
                  <a:pt x="8551" y="21562"/>
                </a:lnTo>
                <a:lnTo>
                  <a:pt x="8573" y="21569"/>
                </a:lnTo>
                <a:lnTo>
                  <a:pt x="8593" y="21575"/>
                </a:lnTo>
                <a:lnTo>
                  <a:pt x="8615" y="21581"/>
                </a:lnTo>
                <a:lnTo>
                  <a:pt x="8679" y="21593"/>
                </a:lnTo>
                <a:lnTo>
                  <a:pt x="8700" y="21596"/>
                </a:lnTo>
                <a:lnTo>
                  <a:pt x="8722" y="21597"/>
                </a:lnTo>
                <a:lnTo>
                  <a:pt x="8767" y="21600"/>
                </a:lnTo>
                <a:lnTo>
                  <a:pt x="8797" y="21600"/>
                </a:lnTo>
                <a:lnTo>
                  <a:pt x="8820" y="21599"/>
                </a:lnTo>
                <a:lnTo>
                  <a:pt x="8841" y="21597"/>
                </a:lnTo>
                <a:lnTo>
                  <a:pt x="8863" y="21595"/>
                </a:lnTo>
                <a:lnTo>
                  <a:pt x="8927" y="21583"/>
                </a:lnTo>
                <a:lnTo>
                  <a:pt x="8947" y="21577"/>
                </a:lnTo>
                <a:lnTo>
                  <a:pt x="8969" y="21572"/>
                </a:lnTo>
                <a:lnTo>
                  <a:pt x="8990" y="21565"/>
                </a:lnTo>
                <a:lnTo>
                  <a:pt x="9010" y="21557"/>
                </a:lnTo>
                <a:lnTo>
                  <a:pt x="9031" y="21550"/>
                </a:lnTo>
                <a:lnTo>
                  <a:pt x="9049" y="21541"/>
                </a:lnTo>
                <a:lnTo>
                  <a:pt x="9069" y="21533"/>
                </a:lnTo>
                <a:lnTo>
                  <a:pt x="9088" y="21522"/>
                </a:lnTo>
                <a:lnTo>
                  <a:pt x="9107" y="21513"/>
                </a:lnTo>
                <a:lnTo>
                  <a:pt x="9126" y="21502"/>
                </a:lnTo>
                <a:lnTo>
                  <a:pt x="9143" y="21490"/>
                </a:lnTo>
                <a:lnTo>
                  <a:pt x="9162" y="21477"/>
                </a:lnTo>
                <a:lnTo>
                  <a:pt x="9179" y="21464"/>
                </a:lnTo>
                <a:lnTo>
                  <a:pt x="9196" y="21451"/>
                </a:lnTo>
                <a:lnTo>
                  <a:pt x="9214" y="21438"/>
                </a:lnTo>
                <a:lnTo>
                  <a:pt x="9230" y="21423"/>
                </a:lnTo>
                <a:lnTo>
                  <a:pt x="9245" y="21408"/>
                </a:lnTo>
                <a:lnTo>
                  <a:pt x="9261" y="21393"/>
                </a:lnTo>
                <a:lnTo>
                  <a:pt x="9276" y="21377"/>
                </a:lnTo>
                <a:lnTo>
                  <a:pt x="9290" y="21361"/>
                </a:lnTo>
                <a:lnTo>
                  <a:pt x="9304" y="21344"/>
                </a:lnTo>
                <a:lnTo>
                  <a:pt x="9318" y="21326"/>
                </a:lnTo>
                <a:lnTo>
                  <a:pt x="9330" y="21309"/>
                </a:lnTo>
                <a:lnTo>
                  <a:pt x="9342" y="21290"/>
                </a:lnTo>
                <a:lnTo>
                  <a:pt x="9354" y="21273"/>
                </a:lnTo>
                <a:lnTo>
                  <a:pt x="10755" y="18933"/>
                </a:lnTo>
                <a:lnTo>
                  <a:pt x="17299" y="21552"/>
                </a:lnTo>
                <a:lnTo>
                  <a:pt x="17330" y="21562"/>
                </a:lnTo>
                <a:lnTo>
                  <a:pt x="17361" y="21572"/>
                </a:lnTo>
                <a:lnTo>
                  <a:pt x="17390" y="21581"/>
                </a:lnTo>
                <a:lnTo>
                  <a:pt x="17424" y="21588"/>
                </a:lnTo>
                <a:lnTo>
                  <a:pt x="17454" y="21593"/>
                </a:lnTo>
                <a:lnTo>
                  <a:pt x="17487" y="21597"/>
                </a:lnTo>
                <a:lnTo>
                  <a:pt x="17518" y="21599"/>
                </a:lnTo>
                <a:lnTo>
                  <a:pt x="17550" y="21600"/>
                </a:lnTo>
                <a:lnTo>
                  <a:pt x="17571" y="21600"/>
                </a:lnTo>
                <a:lnTo>
                  <a:pt x="17593" y="21599"/>
                </a:lnTo>
                <a:lnTo>
                  <a:pt x="17613" y="21597"/>
                </a:lnTo>
                <a:lnTo>
                  <a:pt x="17636" y="21595"/>
                </a:lnTo>
                <a:lnTo>
                  <a:pt x="17657" y="21592"/>
                </a:lnTo>
                <a:lnTo>
                  <a:pt x="17679" y="21588"/>
                </a:lnTo>
                <a:lnTo>
                  <a:pt x="17699" y="21584"/>
                </a:lnTo>
                <a:lnTo>
                  <a:pt x="17720" y="21579"/>
                </a:lnTo>
                <a:lnTo>
                  <a:pt x="17740" y="21573"/>
                </a:lnTo>
                <a:lnTo>
                  <a:pt x="17760" y="21566"/>
                </a:lnTo>
                <a:lnTo>
                  <a:pt x="17782" y="21558"/>
                </a:lnTo>
                <a:lnTo>
                  <a:pt x="17802" y="21552"/>
                </a:lnTo>
                <a:lnTo>
                  <a:pt x="17821" y="21542"/>
                </a:lnTo>
                <a:lnTo>
                  <a:pt x="17841" y="21534"/>
                </a:lnTo>
                <a:lnTo>
                  <a:pt x="17861" y="21524"/>
                </a:lnTo>
                <a:lnTo>
                  <a:pt x="17881" y="21514"/>
                </a:lnTo>
                <a:lnTo>
                  <a:pt x="17913" y="21494"/>
                </a:lnTo>
                <a:lnTo>
                  <a:pt x="17975" y="21448"/>
                </a:lnTo>
                <a:lnTo>
                  <a:pt x="18003" y="21424"/>
                </a:lnTo>
                <a:lnTo>
                  <a:pt x="18030" y="21399"/>
                </a:lnTo>
                <a:lnTo>
                  <a:pt x="18081" y="21342"/>
                </a:lnTo>
                <a:lnTo>
                  <a:pt x="18103" y="21313"/>
                </a:lnTo>
                <a:lnTo>
                  <a:pt x="18123" y="21282"/>
                </a:lnTo>
                <a:lnTo>
                  <a:pt x="18142" y="21248"/>
                </a:lnTo>
                <a:lnTo>
                  <a:pt x="18159" y="21215"/>
                </a:lnTo>
                <a:lnTo>
                  <a:pt x="18174" y="21181"/>
                </a:lnTo>
                <a:lnTo>
                  <a:pt x="18187" y="21146"/>
                </a:lnTo>
                <a:lnTo>
                  <a:pt x="18199" y="21110"/>
                </a:lnTo>
                <a:lnTo>
                  <a:pt x="18209" y="21074"/>
                </a:lnTo>
                <a:lnTo>
                  <a:pt x="18215" y="21036"/>
                </a:lnTo>
                <a:lnTo>
                  <a:pt x="21595" y="761"/>
                </a:lnTo>
                <a:lnTo>
                  <a:pt x="21597" y="735"/>
                </a:lnTo>
                <a:lnTo>
                  <a:pt x="21600" y="687"/>
                </a:lnTo>
                <a:lnTo>
                  <a:pt x="21600" y="662"/>
                </a:lnTo>
                <a:lnTo>
                  <a:pt x="21597" y="613"/>
                </a:lnTo>
                <a:lnTo>
                  <a:pt x="21595" y="589"/>
                </a:lnTo>
                <a:lnTo>
                  <a:pt x="21591" y="564"/>
                </a:lnTo>
                <a:lnTo>
                  <a:pt x="21587" y="539"/>
                </a:lnTo>
                <a:lnTo>
                  <a:pt x="21581" y="517"/>
                </a:lnTo>
                <a:lnTo>
                  <a:pt x="21575" y="493"/>
                </a:lnTo>
                <a:lnTo>
                  <a:pt x="21561" y="447"/>
                </a:lnTo>
                <a:lnTo>
                  <a:pt x="21552" y="425"/>
                </a:lnTo>
                <a:lnTo>
                  <a:pt x="21542" y="403"/>
                </a:lnTo>
                <a:lnTo>
                  <a:pt x="21533" y="381"/>
                </a:lnTo>
                <a:lnTo>
                  <a:pt x="21522" y="360"/>
                </a:lnTo>
                <a:lnTo>
                  <a:pt x="21510" y="337"/>
                </a:lnTo>
                <a:lnTo>
                  <a:pt x="21498" y="317"/>
                </a:lnTo>
                <a:lnTo>
                  <a:pt x="21468" y="276"/>
                </a:lnTo>
                <a:lnTo>
                  <a:pt x="21455" y="258"/>
                </a:lnTo>
                <a:lnTo>
                  <a:pt x="21423" y="220"/>
                </a:lnTo>
                <a:lnTo>
                  <a:pt x="21407" y="203"/>
                </a:lnTo>
                <a:lnTo>
                  <a:pt x="21389" y="185"/>
                </a:lnTo>
                <a:lnTo>
                  <a:pt x="21333" y="137"/>
                </a:lnTo>
                <a:lnTo>
                  <a:pt x="21313" y="123"/>
                </a:lnTo>
                <a:lnTo>
                  <a:pt x="21291" y="107"/>
                </a:lnTo>
                <a:close/>
              </a:path>
            </a:pathLst>
          </a:custGeom>
          <a:solidFill>
            <a:srgbClr val="FFFFFF"/>
          </a:solidFill>
          <a:ln w="12700">
            <a:miter lim="400000"/>
          </a:ln>
        </p:spPr>
        <p:txBody>
          <a:bodyPr lIns="45719" rIns="45719"/>
          <a:lstStyle/>
          <a:p>
            <a:endParaRPr/>
          </a:p>
        </p:txBody>
      </p:sp>
      <p:sp>
        <p:nvSpPr>
          <p:cNvPr id="11" name="Freeform 5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3C4270F-1E65-414E-BAB4-594A64DC9072}"/>
              </a:ext>
            </a:extLst>
          </p:cNvPr>
          <p:cNvSpPr/>
          <p:nvPr/>
        </p:nvSpPr>
        <p:spPr>
          <a:xfrm>
            <a:off x="10027461" y="3800543"/>
            <a:ext cx="447827" cy="336387"/>
          </a:xfrm>
          <a:custGeom>
            <a:avLst/>
            <a:gdLst/>
            <a:ahLst/>
            <a:cxnLst>
              <a:cxn ang="0">
                <a:pos x="wd2" y="hd2"/>
              </a:cxn>
              <a:cxn ang="5400000">
                <a:pos x="wd2" y="hd2"/>
              </a:cxn>
              <a:cxn ang="10800000">
                <a:pos x="wd2" y="hd2"/>
              </a:cxn>
              <a:cxn ang="16200000">
                <a:pos x="wd2" y="hd2"/>
              </a:cxn>
            </a:cxnLst>
            <a:rect l="0" t="0" r="r" b="b"/>
            <a:pathLst>
              <a:path w="21600" h="21600" extrusionOk="0">
                <a:moveTo>
                  <a:pt x="4513" y="2152"/>
                </a:moveTo>
                <a:lnTo>
                  <a:pt x="6065" y="3877"/>
                </a:lnTo>
                <a:lnTo>
                  <a:pt x="4247" y="6303"/>
                </a:lnTo>
                <a:lnTo>
                  <a:pt x="1355" y="6303"/>
                </a:lnTo>
                <a:lnTo>
                  <a:pt x="4513" y="2152"/>
                </a:lnTo>
                <a:close/>
                <a:moveTo>
                  <a:pt x="17352" y="6303"/>
                </a:moveTo>
                <a:lnTo>
                  <a:pt x="15535" y="3877"/>
                </a:lnTo>
                <a:lnTo>
                  <a:pt x="17086" y="2154"/>
                </a:lnTo>
                <a:lnTo>
                  <a:pt x="20194" y="6303"/>
                </a:lnTo>
                <a:lnTo>
                  <a:pt x="17352" y="6303"/>
                </a:lnTo>
                <a:close/>
                <a:moveTo>
                  <a:pt x="17267" y="7202"/>
                </a:moveTo>
                <a:lnTo>
                  <a:pt x="19667" y="7202"/>
                </a:lnTo>
                <a:lnTo>
                  <a:pt x="13023" y="16640"/>
                </a:lnTo>
                <a:lnTo>
                  <a:pt x="17267" y="7202"/>
                </a:lnTo>
                <a:close/>
                <a:moveTo>
                  <a:pt x="8575" y="16640"/>
                </a:moveTo>
                <a:lnTo>
                  <a:pt x="1934" y="7202"/>
                </a:lnTo>
                <a:lnTo>
                  <a:pt x="4333" y="7202"/>
                </a:lnTo>
                <a:lnTo>
                  <a:pt x="8575" y="16640"/>
                </a:lnTo>
                <a:close/>
                <a:moveTo>
                  <a:pt x="8431" y="7202"/>
                </a:moveTo>
                <a:lnTo>
                  <a:pt x="10087" y="18250"/>
                </a:lnTo>
                <a:lnTo>
                  <a:pt x="5120" y="7202"/>
                </a:lnTo>
                <a:lnTo>
                  <a:pt x="8431" y="7202"/>
                </a:lnTo>
                <a:close/>
                <a:moveTo>
                  <a:pt x="6587" y="4457"/>
                </a:moveTo>
                <a:lnTo>
                  <a:pt x="8248" y="6303"/>
                </a:lnTo>
                <a:lnTo>
                  <a:pt x="5202" y="6303"/>
                </a:lnTo>
                <a:lnTo>
                  <a:pt x="6587" y="4457"/>
                </a:lnTo>
                <a:close/>
                <a:moveTo>
                  <a:pt x="6547" y="3238"/>
                </a:moveTo>
                <a:lnTo>
                  <a:pt x="5253" y="1801"/>
                </a:lnTo>
                <a:lnTo>
                  <a:pt x="7621" y="1801"/>
                </a:lnTo>
                <a:lnTo>
                  <a:pt x="6547" y="3238"/>
                </a:lnTo>
                <a:close/>
                <a:moveTo>
                  <a:pt x="10800" y="3467"/>
                </a:moveTo>
                <a:lnTo>
                  <a:pt x="9302" y="1801"/>
                </a:lnTo>
                <a:lnTo>
                  <a:pt x="12298" y="1801"/>
                </a:lnTo>
                <a:lnTo>
                  <a:pt x="10800" y="3467"/>
                </a:lnTo>
                <a:close/>
                <a:moveTo>
                  <a:pt x="13979" y="1801"/>
                </a:moveTo>
                <a:lnTo>
                  <a:pt x="16349" y="1801"/>
                </a:lnTo>
                <a:lnTo>
                  <a:pt x="15055" y="3238"/>
                </a:lnTo>
                <a:lnTo>
                  <a:pt x="13979" y="1801"/>
                </a:lnTo>
                <a:close/>
                <a:moveTo>
                  <a:pt x="13352" y="6303"/>
                </a:moveTo>
                <a:lnTo>
                  <a:pt x="15013" y="4457"/>
                </a:lnTo>
                <a:lnTo>
                  <a:pt x="16397" y="6303"/>
                </a:lnTo>
                <a:lnTo>
                  <a:pt x="13352" y="6303"/>
                </a:lnTo>
                <a:close/>
                <a:moveTo>
                  <a:pt x="13169" y="7202"/>
                </a:moveTo>
                <a:lnTo>
                  <a:pt x="16480" y="7202"/>
                </a:lnTo>
                <a:lnTo>
                  <a:pt x="11513" y="18250"/>
                </a:lnTo>
                <a:lnTo>
                  <a:pt x="13169" y="7202"/>
                </a:lnTo>
                <a:close/>
                <a:moveTo>
                  <a:pt x="12481" y="7202"/>
                </a:moveTo>
                <a:lnTo>
                  <a:pt x="10800" y="18414"/>
                </a:lnTo>
                <a:lnTo>
                  <a:pt x="9119" y="7202"/>
                </a:lnTo>
                <a:lnTo>
                  <a:pt x="12481" y="7202"/>
                </a:lnTo>
                <a:close/>
                <a:moveTo>
                  <a:pt x="8776" y="5716"/>
                </a:moveTo>
                <a:lnTo>
                  <a:pt x="7066" y="3818"/>
                </a:lnTo>
                <a:lnTo>
                  <a:pt x="8429" y="2000"/>
                </a:lnTo>
                <a:lnTo>
                  <a:pt x="10273" y="4052"/>
                </a:lnTo>
                <a:lnTo>
                  <a:pt x="8776" y="5716"/>
                </a:lnTo>
                <a:close/>
                <a:moveTo>
                  <a:pt x="11327" y="4052"/>
                </a:moveTo>
                <a:lnTo>
                  <a:pt x="13171" y="2000"/>
                </a:lnTo>
                <a:lnTo>
                  <a:pt x="14535" y="3818"/>
                </a:lnTo>
                <a:lnTo>
                  <a:pt x="12824" y="5716"/>
                </a:lnTo>
                <a:lnTo>
                  <a:pt x="11327" y="4052"/>
                </a:lnTo>
                <a:close/>
                <a:moveTo>
                  <a:pt x="12298" y="6303"/>
                </a:moveTo>
                <a:lnTo>
                  <a:pt x="9302" y="6303"/>
                </a:lnTo>
                <a:lnTo>
                  <a:pt x="10800" y="4636"/>
                </a:lnTo>
                <a:lnTo>
                  <a:pt x="12298" y="6303"/>
                </a:lnTo>
                <a:close/>
                <a:moveTo>
                  <a:pt x="21205" y="5102"/>
                </a:moveTo>
                <a:lnTo>
                  <a:pt x="17776" y="528"/>
                </a:lnTo>
                <a:lnTo>
                  <a:pt x="17752" y="498"/>
                </a:lnTo>
                <a:lnTo>
                  <a:pt x="17727" y="466"/>
                </a:lnTo>
                <a:lnTo>
                  <a:pt x="17702" y="435"/>
                </a:lnTo>
                <a:lnTo>
                  <a:pt x="17676" y="408"/>
                </a:lnTo>
                <a:lnTo>
                  <a:pt x="17649" y="380"/>
                </a:lnTo>
                <a:lnTo>
                  <a:pt x="17624" y="353"/>
                </a:lnTo>
                <a:lnTo>
                  <a:pt x="17570" y="303"/>
                </a:lnTo>
                <a:lnTo>
                  <a:pt x="17514" y="256"/>
                </a:lnTo>
                <a:lnTo>
                  <a:pt x="17457" y="213"/>
                </a:lnTo>
                <a:lnTo>
                  <a:pt x="17368" y="154"/>
                </a:lnTo>
                <a:lnTo>
                  <a:pt x="17339" y="136"/>
                </a:lnTo>
                <a:lnTo>
                  <a:pt x="17306" y="120"/>
                </a:lnTo>
                <a:lnTo>
                  <a:pt x="17214" y="77"/>
                </a:lnTo>
                <a:lnTo>
                  <a:pt x="17181" y="64"/>
                </a:lnTo>
                <a:lnTo>
                  <a:pt x="17150" y="54"/>
                </a:lnTo>
                <a:lnTo>
                  <a:pt x="17118" y="45"/>
                </a:lnTo>
                <a:lnTo>
                  <a:pt x="17086" y="34"/>
                </a:lnTo>
                <a:lnTo>
                  <a:pt x="17021" y="20"/>
                </a:lnTo>
                <a:lnTo>
                  <a:pt x="16988" y="14"/>
                </a:lnTo>
                <a:lnTo>
                  <a:pt x="16955" y="9"/>
                </a:lnTo>
                <a:lnTo>
                  <a:pt x="16920" y="5"/>
                </a:lnTo>
                <a:lnTo>
                  <a:pt x="16888" y="2"/>
                </a:lnTo>
                <a:lnTo>
                  <a:pt x="16854" y="0"/>
                </a:lnTo>
                <a:lnTo>
                  <a:pt x="4747" y="0"/>
                </a:lnTo>
                <a:lnTo>
                  <a:pt x="4713" y="2"/>
                </a:lnTo>
                <a:lnTo>
                  <a:pt x="4681" y="5"/>
                </a:lnTo>
                <a:lnTo>
                  <a:pt x="4646" y="9"/>
                </a:lnTo>
                <a:lnTo>
                  <a:pt x="4614" y="14"/>
                </a:lnTo>
                <a:lnTo>
                  <a:pt x="4580" y="20"/>
                </a:lnTo>
                <a:lnTo>
                  <a:pt x="4516" y="34"/>
                </a:lnTo>
                <a:lnTo>
                  <a:pt x="4483" y="45"/>
                </a:lnTo>
                <a:lnTo>
                  <a:pt x="4451" y="54"/>
                </a:lnTo>
                <a:lnTo>
                  <a:pt x="4419" y="64"/>
                </a:lnTo>
                <a:lnTo>
                  <a:pt x="4388" y="77"/>
                </a:lnTo>
                <a:lnTo>
                  <a:pt x="4295" y="120"/>
                </a:lnTo>
                <a:lnTo>
                  <a:pt x="4263" y="136"/>
                </a:lnTo>
                <a:lnTo>
                  <a:pt x="4233" y="154"/>
                </a:lnTo>
                <a:lnTo>
                  <a:pt x="4202" y="174"/>
                </a:lnTo>
                <a:lnTo>
                  <a:pt x="4174" y="193"/>
                </a:lnTo>
                <a:lnTo>
                  <a:pt x="4144" y="213"/>
                </a:lnTo>
                <a:lnTo>
                  <a:pt x="4115" y="235"/>
                </a:lnTo>
                <a:lnTo>
                  <a:pt x="4086" y="256"/>
                </a:lnTo>
                <a:lnTo>
                  <a:pt x="4058" y="279"/>
                </a:lnTo>
                <a:lnTo>
                  <a:pt x="4031" y="303"/>
                </a:lnTo>
                <a:lnTo>
                  <a:pt x="3978" y="353"/>
                </a:lnTo>
                <a:lnTo>
                  <a:pt x="3951" y="380"/>
                </a:lnTo>
                <a:lnTo>
                  <a:pt x="3925" y="408"/>
                </a:lnTo>
                <a:lnTo>
                  <a:pt x="3898" y="435"/>
                </a:lnTo>
                <a:lnTo>
                  <a:pt x="3874" y="466"/>
                </a:lnTo>
                <a:lnTo>
                  <a:pt x="3848" y="498"/>
                </a:lnTo>
                <a:lnTo>
                  <a:pt x="3826" y="528"/>
                </a:lnTo>
                <a:lnTo>
                  <a:pt x="397" y="5102"/>
                </a:lnTo>
                <a:lnTo>
                  <a:pt x="348" y="5170"/>
                </a:lnTo>
                <a:lnTo>
                  <a:pt x="326" y="5204"/>
                </a:lnTo>
                <a:lnTo>
                  <a:pt x="282" y="5276"/>
                </a:lnTo>
                <a:lnTo>
                  <a:pt x="262" y="5311"/>
                </a:lnTo>
                <a:lnTo>
                  <a:pt x="242" y="5349"/>
                </a:lnTo>
                <a:lnTo>
                  <a:pt x="204" y="5424"/>
                </a:lnTo>
                <a:lnTo>
                  <a:pt x="188" y="5464"/>
                </a:lnTo>
                <a:lnTo>
                  <a:pt x="169" y="5501"/>
                </a:lnTo>
                <a:lnTo>
                  <a:pt x="153" y="5541"/>
                </a:lnTo>
                <a:lnTo>
                  <a:pt x="139" y="5580"/>
                </a:lnTo>
                <a:lnTo>
                  <a:pt x="98" y="5704"/>
                </a:lnTo>
                <a:lnTo>
                  <a:pt x="86" y="5745"/>
                </a:lnTo>
                <a:lnTo>
                  <a:pt x="65" y="5827"/>
                </a:lnTo>
                <a:lnTo>
                  <a:pt x="55" y="5868"/>
                </a:lnTo>
                <a:lnTo>
                  <a:pt x="46" y="5911"/>
                </a:lnTo>
                <a:lnTo>
                  <a:pt x="38" y="5952"/>
                </a:lnTo>
                <a:lnTo>
                  <a:pt x="31" y="5997"/>
                </a:lnTo>
                <a:lnTo>
                  <a:pt x="24" y="6040"/>
                </a:lnTo>
                <a:lnTo>
                  <a:pt x="13" y="6126"/>
                </a:lnTo>
                <a:lnTo>
                  <a:pt x="9" y="6169"/>
                </a:lnTo>
                <a:lnTo>
                  <a:pt x="4" y="6255"/>
                </a:lnTo>
                <a:lnTo>
                  <a:pt x="1" y="6300"/>
                </a:lnTo>
                <a:lnTo>
                  <a:pt x="0" y="6345"/>
                </a:lnTo>
                <a:lnTo>
                  <a:pt x="0" y="6388"/>
                </a:lnTo>
                <a:lnTo>
                  <a:pt x="1" y="6466"/>
                </a:lnTo>
                <a:lnTo>
                  <a:pt x="7" y="6545"/>
                </a:lnTo>
                <a:lnTo>
                  <a:pt x="13" y="6626"/>
                </a:lnTo>
                <a:lnTo>
                  <a:pt x="23" y="6703"/>
                </a:lnTo>
                <a:lnTo>
                  <a:pt x="35" y="6782"/>
                </a:lnTo>
                <a:lnTo>
                  <a:pt x="50" y="6859"/>
                </a:lnTo>
                <a:lnTo>
                  <a:pt x="66" y="6937"/>
                </a:lnTo>
                <a:lnTo>
                  <a:pt x="86" y="7013"/>
                </a:lnTo>
                <a:lnTo>
                  <a:pt x="97" y="7048"/>
                </a:lnTo>
                <a:lnTo>
                  <a:pt x="121" y="7124"/>
                </a:lnTo>
                <a:lnTo>
                  <a:pt x="148" y="7195"/>
                </a:lnTo>
                <a:lnTo>
                  <a:pt x="161" y="7233"/>
                </a:lnTo>
                <a:lnTo>
                  <a:pt x="210" y="7340"/>
                </a:lnTo>
                <a:lnTo>
                  <a:pt x="262" y="7442"/>
                </a:lnTo>
                <a:lnTo>
                  <a:pt x="281" y="7475"/>
                </a:lnTo>
                <a:lnTo>
                  <a:pt x="301" y="7509"/>
                </a:lnTo>
                <a:lnTo>
                  <a:pt x="321" y="7541"/>
                </a:lnTo>
                <a:lnTo>
                  <a:pt x="342" y="7571"/>
                </a:lnTo>
                <a:lnTo>
                  <a:pt x="9790" y="20995"/>
                </a:lnTo>
                <a:lnTo>
                  <a:pt x="9815" y="21031"/>
                </a:lnTo>
                <a:lnTo>
                  <a:pt x="9840" y="21065"/>
                </a:lnTo>
                <a:lnTo>
                  <a:pt x="9865" y="21099"/>
                </a:lnTo>
                <a:lnTo>
                  <a:pt x="9892" y="21133"/>
                </a:lnTo>
                <a:lnTo>
                  <a:pt x="9919" y="21165"/>
                </a:lnTo>
                <a:lnTo>
                  <a:pt x="9947" y="21195"/>
                </a:lnTo>
                <a:lnTo>
                  <a:pt x="9974" y="21224"/>
                </a:lnTo>
                <a:lnTo>
                  <a:pt x="10002" y="21253"/>
                </a:lnTo>
                <a:lnTo>
                  <a:pt x="10062" y="21306"/>
                </a:lnTo>
                <a:lnTo>
                  <a:pt x="10091" y="21331"/>
                </a:lnTo>
                <a:lnTo>
                  <a:pt x="10121" y="21355"/>
                </a:lnTo>
                <a:lnTo>
                  <a:pt x="10152" y="21378"/>
                </a:lnTo>
                <a:lnTo>
                  <a:pt x="10183" y="21399"/>
                </a:lnTo>
                <a:lnTo>
                  <a:pt x="10247" y="21442"/>
                </a:lnTo>
                <a:lnTo>
                  <a:pt x="10279" y="21462"/>
                </a:lnTo>
                <a:lnTo>
                  <a:pt x="10313" y="21478"/>
                </a:lnTo>
                <a:lnTo>
                  <a:pt x="10345" y="21496"/>
                </a:lnTo>
                <a:lnTo>
                  <a:pt x="10413" y="21525"/>
                </a:lnTo>
                <a:lnTo>
                  <a:pt x="10446" y="21537"/>
                </a:lnTo>
                <a:lnTo>
                  <a:pt x="10481" y="21550"/>
                </a:lnTo>
                <a:lnTo>
                  <a:pt x="10515" y="21561"/>
                </a:lnTo>
                <a:lnTo>
                  <a:pt x="10550" y="21570"/>
                </a:lnTo>
                <a:lnTo>
                  <a:pt x="10585" y="21577"/>
                </a:lnTo>
                <a:lnTo>
                  <a:pt x="10621" y="21584"/>
                </a:lnTo>
                <a:lnTo>
                  <a:pt x="10657" y="21589"/>
                </a:lnTo>
                <a:lnTo>
                  <a:pt x="10692" y="21595"/>
                </a:lnTo>
                <a:lnTo>
                  <a:pt x="10729" y="21598"/>
                </a:lnTo>
                <a:lnTo>
                  <a:pt x="10764" y="21600"/>
                </a:lnTo>
                <a:lnTo>
                  <a:pt x="10836" y="21600"/>
                </a:lnTo>
                <a:lnTo>
                  <a:pt x="10871" y="21598"/>
                </a:lnTo>
                <a:lnTo>
                  <a:pt x="10908" y="21595"/>
                </a:lnTo>
                <a:lnTo>
                  <a:pt x="10943" y="21589"/>
                </a:lnTo>
                <a:lnTo>
                  <a:pt x="10979" y="21584"/>
                </a:lnTo>
                <a:lnTo>
                  <a:pt x="11015" y="21577"/>
                </a:lnTo>
                <a:lnTo>
                  <a:pt x="11050" y="21570"/>
                </a:lnTo>
                <a:lnTo>
                  <a:pt x="11085" y="21561"/>
                </a:lnTo>
                <a:lnTo>
                  <a:pt x="11119" y="21550"/>
                </a:lnTo>
                <a:lnTo>
                  <a:pt x="11154" y="21537"/>
                </a:lnTo>
                <a:lnTo>
                  <a:pt x="11187" y="21525"/>
                </a:lnTo>
                <a:lnTo>
                  <a:pt x="11255" y="21496"/>
                </a:lnTo>
                <a:lnTo>
                  <a:pt x="11288" y="21478"/>
                </a:lnTo>
                <a:lnTo>
                  <a:pt x="11321" y="21462"/>
                </a:lnTo>
                <a:lnTo>
                  <a:pt x="11353" y="21442"/>
                </a:lnTo>
                <a:lnTo>
                  <a:pt x="11386" y="21421"/>
                </a:lnTo>
                <a:lnTo>
                  <a:pt x="11448" y="21378"/>
                </a:lnTo>
                <a:lnTo>
                  <a:pt x="11510" y="21331"/>
                </a:lnTo>
                <a:lnTo>
                  <a:pt x="11540" y="21306"/>
                </a:lnTo>
                <a:lnTo>
                  <a:pt x="11569" y="21279"/>
                </a:lnTo>
                <a:lnTo>
                  <a:pt x="11598" y="21253"/>
                </a:lnTo>
                <a:lnTo>
                  <a:pt x="11654" y="21195"/>
                </a:lnTo>
                <a:lnTo>
                  <a:pt x="11681" y="21165"/>
                </a:lnTo>
                <a:lnTo>
                  <a:pt x="11708" y="21133"/>
                </a:lnTo>
                <a:lnTo>
                  <a:pt x="11735" y="21099"/>
                </a:lnTo>
                <a:lnTo>
                  <a:pt x="11786" y="21031"/>
                </a:lnTo>
                <a:lnTo>
                  <a:pt x="11810" y="20995"/>
                </a:lnTo>
                <a:lnTo>
                  <a:pt x="21260" y="7571"/>
                </a:lnTo>
                <a:lnTo>
                  <a:pt x="21281" y="7539"/>
                </a:lnTo>
                <a:lnTo>
                  <a:pt x="21301" y="7507"/>
                </a:lnTo>
                <a:lnTo>
                  <a:pt x="21322" y="7473"/>
                </a:lnTo>
                <a:lnTo>
                  <a:pt x="21340" y="7439"/>
                </a:lnTo>
                <a:lnTo>
                  <a:pt x="21358" y="7405"/>
                </a:lnTo>
                <a:lnTo>
                  <a:pt x="21377" y="7369"/>
                </a:lnTo>
                <a:lnTo>
                  <a:pt x="21393" y="7335"/>
                </a:lnTo>
                <a:lnTo>
                  <a:pt x="21410" y="7299"/>
                </a:lnTo>
                <a:lnTo>
                  <a:pt x="21426" y="7263"/>
                </a:lnTo>
                <a:lnTo>
                  <a:pt x="21441" y="7224"/>
                </a:lnTo>
                <a:lnTo>
                  <a:pt x="21456" y="7188"/>
                </a:lnTo>
                <a:lnTo>
                  <a:pt x="21483" y="7113"/>
                </a:lnTo>
                <a:lnTo>
                  <a:pt x="21507" y="7038"/>
                </a:lnTo>
                <a:lnTo>
                  <a:pt x="21518" y="6998"/>
                </a:lnTo>
                <a:lnTo>
                  <a:pt x="21527" y="6961"/>
                </a:lnTo>
                <a:lnTo>
                  <a:pt x="21537" y="6919"/>
                </a:lnTo>
                <a:lnTo>
                  <a:pt x="21546" y="6880"/>
                </a:lnTo>
                <a:lnTo>
                  <a:pt x="21554" y="6841"/>
                </a:lnTo>
                <a:lnTo>
                  <a:pt x="21562" y="6803"/>
                </a:lnTo>
                <a:lnTo>
                  <a:pt x="21569" y="6762"/>
                </a:lnTo>
                <a:lnTo>
                  <a:pt x="21574" y="6722"/>
                </a:lnTo>
                <a:lnTo>
                  <a:pt x="21581" y="6683"/>
                </a:lnTo>
                <a:lnTo>
                  <a:pt x="21585" y="6644"/>
                </a:lnTo>
                <a:lnTo>
                  <a:pt x="21589" y="6601"/>
                </a:lnTo>
                <a:lnTo>
                  <a:pt x="21593" y="6561"/>
                </a:lnTo>
                <a:lnTo>
                  <a:pt x="21596" y="6522"/>
                </a:lnTo>
                <a:lnTo>
                  <a:pt x="21597" y="6481"/>
                </a:lnTo>
                <a:lnTo>
                  <a:pt x="21599" y="6441"/>
                </a:lnTo>
                <a:lnTo>
                  <a:pt x="21600" y="6400"/>
                </a:lnTo>
                <a:lnTo>
                  <a:pt x="21600" y="6361"/>
                </a:lnTo>
                <a:lnTo>
                  <a:pt x="21599" y="6318"/>
                </a:lnTo>
                <a:lnTo>
                  <a:pt x="21597" y="6273"/>
                </a:lnTo>
                <a:lnTo>
                  <a:pt x="21596" y="6230"/>
                </a:lnTo>
                <a:lnTo>
                  <a:pt x="21593" y="6189"/>
                </a:lnTo>
                <a:lnTo>
                  <a:pt x="21585" y="6103"/>
                </a:lnTo>
                <a:lnTo>
                  <a:pt x="21574" y="6020"/>
                </a:lnTo>
                <a:lnTo>
                  <a:pt x="21568" y="5978"/>
                </a:lnTo>
                <a:lnTo>
                  <a:pt x="21560" y="5935"/>
                </a:lnTo>
                <a:lnTo>
                  <a:pt x="21552" y="5893"/>
                </a:lnTo>
                <a:lnTo>
                  <a:pt x="21533" y="5811"/>
                </a:lnTo>
                <a:lnTo>
                  <a:pt x="21522" y="5770"/>
                </a:lnTo>
                <a:lnTo>
                  <a:pt x="21511" y="5730"/>
                </a:lnTo>
                <a:lnTo>
                  <a:pt x="21499" y="5691"/>
                </a:lnTo>
                <a:lnTo>
                  <a:pt x="21487" y="5650"/>
                </a:lnTo>
                <a:lnTo>
                  <a:pt x="21474" y="5609"/>
                </a:lnTo>
                <a:lnTo>
                  <a:pt x="21459" y="5571"/>
                </a:lnTo>
                <a:lnTo>
                  <a:pt x="21444" y="5532"/>
                </a:lnTo>
                <a:lnTo>
                  <a:pt x="21428" y="5494"/>
                </a:lnTo>
                <a:lnTo>
                  <a:pt x="21375" y="5381"/>
                </a:lnTo>
                <a:lnTo>
                  <a:pt x="21357" y="5345"/>
                </a:lnTo>
                <a:lnTo>
                  <a:pt x="21338" y="5308"/>
                </a:lnTo>
                <a:lnTo>
                  <a:pt x="21318" y="5272"/>
                </a:lnTo>
                <a:lnTo>
                  <a:pt x="21296" y="5236"/>
                </a:lnTo>
                <a:lnTo>
                  <a:pt x="21274" y="5202"/>
                </a:lnTo>
                <a:lnTo>
                  <a:pt x="21252" y="5168"/>
                </a:lnTo>
                <a:lnTo>
                  <a:pt x="21229" y="5136"/>
                </a:lnTo>
                <a:lnTo>
                  <a:pt x="21205" y="5102"/>
                </a:lnTo>
                <a:close/>
              </a:path>
            </a:pathLst>
          </a:custGeom>
          <a:solidFill>
            <a:srgbClr val="FFFFFF"/>
          </a:solidFill>
          <a:ln w="12700">
            <a:miter lim="400000"/>
          </a:ln>
        </p:spPr>
        <p:txBody>
          <a:bodyPr lIns="45719" rIns="45719"/>
          <a:lstStyle/>
          <a:p>
            <a:endParaRPr/>
          </a:p>
        </p:txBody>
      </p:sp>
      <p:sp>
        <p:nvSpPr>
          <p:cNvPr id="12" name="TextBox 1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023F841-7A7C-43FB-B8FA-A86D2D2CBBB5}"/>
              </a:ext>
            </a:extLst>
          </p:cNvPr>
          <p:cNvSpPr txBox="1"/>
          <p:nvPr/>
        </p:nvSpPr>
        <p:spPr>
          <a:xfrm>
            <a:off x="2169020" y="2796754"/>
            <a:ext cx="63478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spcBef>
                <a:spcPts val="400"/>
              </a:spcBef>
              <a:defRPr b="1">
                <a:solidFill>
                  <a:schemeClr val="accent1"/>
                </a:solidFill>
              </a:defRPr>
            </a:lvl1pPr>
          </a:lstStyle>
          <a:p>
            <a:r>
              <a:rPr sz="2000" dirty="0">
                <a:solidFill>
                  <a:schemeClr val="tx1">
                    <a:lumMod val="75000"/>
                    <a:lumOff val="25000"/>
                  </a:schemeClr>
                </a:solidFill>
                <a:latin typeface="微软雅黑" panose="020B0503020204020204" pitchFamily="34" charset="-122"/>
                <a:ea typeface="微软雅黑" panose="020B0503020204020204" pitchFamily="34" charset="-122"/>
              </a:rPr>
              <a:t>201</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9</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1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E1A6ABC-2961-4CB3-8008-BD31965BBB1D}"/>
              </a:ext>
            </a:extLst>
          </p:cNvPr>
          <p:cNvSpPr txBox="1"/>
          <p:nvPr/>
        </p:nvSpPr>
        <p:spPr>
          <a:xfrm>
            <a:off x="5671086" y="2269771"/>
            <a:ext cx="63478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spcBef>
                <a:spcPts val="400"/>
              </a:spcBef>
              <a:defRPr b="1">
                <a:solidFill>
                  <a:srgbClr val="B84D54"/>
                </a:solidFill>
              </a:defRPr>
            </a:lvl1p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2020</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3ECED66-08ED-4132-98A0-B9C7F3DA91EE}"/>
              </a:ext>
            </a:extLst>
          </p:cNvPr>
          <p:cNvSpPr txBox="1"/>
          <p:nvPr/>
        </p:nvSpPr>
        <p:spPr>
          <a:xfrm>
            <a:off x="9846441" y="3218649"/>
            <a:ext cx="63478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spcBef>
                <a:spcPts val="400"/>
              </a:spcBef>
              <a:defRPr b="1">
                <a:solidFill>
                  <a:schemeClr val="accent6"/>
                </a:solidFill>
              </a:defRPr>
            </a:lvl1p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2021</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1" name="组合 2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C2BB16A-4533-4A8C-B590-F619B05438CF}"/>
              </a:ext>
            </a:extLst>
          </p:cNvPr>
          <p:cNvGrpSpPr/>
          <p:nvPr/>
        </p:nvGrpSpPr>
        <p:grpSpPr>
          <a:xfrm>
            <a:off x="1418670" y="1437676"/>
            <a:ext cx="2072478" cy="1314895"/>
            <a:chOff x="633146" y="1547575"/>
            <a:chExt cx="2072478" cy="1314895"/>
          </a:xfrm>
        </p:grpSpPr>
        <p:sp>
          <p:nvSpPr>
            <p:cNvPr id="22" name="文本框 53">
              <a:extLst>
                <a:ext uri="{FF2B5EF4-FFF2-40B4-BE49-F238E27FC236}">
                  <a16:creationId xmlns:a16="http://schemas.microsoft.com/office/drawing/2014/main" id="{15BA9A71-5F6E-4AF6-84AE-342C39A72139}"/>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3" name="矩形 54">
              <a:extLst>
                <a:ext uri="{FF2B5EF4-FFF2-40B4-BE49-F238E27FC236}">
                  <a16:creationId xmlns:a16="http://schemas.microsoft.com/office/drawing/2014/main" id="{5052D4A9-4D73-49A1-BBD9-C0E514F968CD}"/>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4" name="组合 2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BB36E99-88EA-420A-A322-410A8AB84634}"/>
              </a:ext>
            </a:extLst>
          </p:cNvPr>
          <p:cNvGrpSpPr/>
          <p:nvPr/>
        </p:nvGrpSpPr>
        <p:grpSpPr>
          <a:xfrm>
            <a:off x="4981269" y="951255"/>
            <a:ext cx="2072478" cy="1314895"/>
            <a:chOff x="633146" y="1547575"/>
            <a:chExt cx="2072478" cy="1314895"/>
          </a:xfrm>
        </p:grpSpPr>
        <p:sp>
          <p:nvSpPr>
            <p:cNvPr id="25" name="文本框 53">
              <a:extLst>
                <a:ext uri="{FF2B5EF4-FFF2-40B4-BE49-F238E27FC236}">
                  <a16:creationId xmlns:a16="http://schemas.microsoft.com/office/drawing/2014/main" id="{0E7681FA-AB2E-426D-8D77-14954400AF2A}"/>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6" name="矩形 54">
              <a:extLst>
                <a:ext uri="{FF2B5EF4-FFF2-40B4-BE49-F238E27FC236}">
                  <a16:creationId xmlns:a16="http://schemas.microsoft.com/office/drawing/2014/main" id="{8B6679B3-C2F7-43BB-8146-46D43CFA027D}"/>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33" name="组合 3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4DAA618-0B9D-402C-B634-3C25216C9127}"/>
              </a:ext>
            </a:extLst>
          </p:cNvPr>
          <p:cNvGrpSpPr/>
          <p:nvPr/>
        </p:nvGrpSpPr>
        <p:grpSpPr>
          <a:xfrm>
            <a:off x="9127596" y="1859571"/>
            <a:ext cx="2072478" cy="1314895"/>
            <a:chOff x="633146" y="1547575"/>
            <a:chExt cx="2072478" cy="1314895"/>
          </a:xfrm>
        </p:grpSpPr>
        <p:sp>
          <p:nvSpPr>
            <p:cNvPr id="34" name="文本框 53">
              <a:extLst>
                <a:ext uri="{FF2B5EF4-FFF2-40B4-BE49-F238E27FC236}">
                  <a16:creationId xmlns:a16="http://schemas.microsoft.com/office/drawing/2014/main" id="{111B5F98-AC36-48EF-9AC5-859737849357}"/>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35" name="矩形 54">
              <a:extLst>
                <a:ext uri="{FF2B5EF4-FFF2-40B4-BE49-F238E27FC236}">
                  <a16:creationId xmlns:a16="http://schemas.microsoft.com/office/drawing/2014/main" id="{F28D0A82-DABB-4A99-9B49-FC960A1717A9}"/>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0B295728-9B11-48BB-8610-1D8B58778615}"/>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359534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726811E-6810-46FD-8BFC-94D97D6BBDFE}"/>
              </a:ext>
            </a:extLst>
          </p:cNvPr>
          <p:cNvGrpSpPr/>
          <p:nvPr/>
        </p:nvGrpSpPr>
        <p:grpSpPr>
          <a:xfrm>
            <a:off x="4045473" y="952500"/>
            <a:ext cx="4164452" cy="6013681"/>
            <a:chOff x="0" y="0"/>
            <a:chExt cx="3661656" cy="5287617"/>
          </a:xfrm>
        </p:grpSpPr>
        <p:sp>
          <p:nvSpPr>
            <p:cNvPr id="83" name="Freeform 5">
              <a:extLst>
                <a:ext uri="{FF2B5EF4-FFF2-40B4-BE49-F238E27FC236}">
                  <a16:creationId xmlns:a16="http://schemas.microsoft.com/office/drawing/2014/main" id="{85088602-470A-4E1D-8965-500DC984BDF0}"/>
                </a:ext>
              </a:extLst>
            </p:cNvPr>
            <p:cNvSpPr/>
            <p:nvPr/>
          </p:nvSpPr>
          <p:spPr>
            <a:xfrm>
              <a:off x="12331" y="17712"/>
              <a:ext cx="3636214" cy="5258098"/>
            </a:xfrm>
            <a:custGeom>
              <a:avLst/>
              <a:gdLst/>
              <a:ahLst/>
              <a:cxnLst>
                <a:cxn ang="0">
                  <a:pos x="wd2" y="hd2"/>
                </a:cxn>
                <a:cxn ang="5400000">
                  <a:pos x="wd2" y="hd2"/>
                </a:cxn>
                <a:cxn ang="10800000">
                  <a:pos x="wd2" y="hd2"/>
                </a:cxn>
                <a:cxn ang="16200000">
                  <a:pos x="wd2" y="hd2"/>
                </a:cxn>
              </a:cxnLst>
              <a:rect l="0" t="0" r="r" b="b"/>
              <a:pathLst>
                <a:path w="21450" h="21600" extrusionOk="0">
                  <a:moveTo>
                    <a:pt x="9366" y="1883"/>
                  </a:moveTo>
                  <a:cubicBezTo>
                    <a:pt x="9447" y="2185"/>
                    <a:pt x="9286" y="2738"/>
                    <a:pt x="7656" y="3249"/>
                  </a:cubicBezTo>
                  <a:cubicBezTo>
                    <a:pt x="6036" y="3760"/>
                    <a:pt x="4175" y="3991"/>
                    <a:pt x="4578" y="4936"/>
                  </a:cubicBezTo>
                  <a:cubicBezTo>
                    <a:pt x="5201" y="6420"/>
                    <a:pt x="13592" y="5888"/>
                    <a:pt x="13632" y="7926"/>
                  </a:cubicBezTo>
                  <a:cubicBezTo>
                    <a:pt x="13682" y="10586"/>
                    <a:pt x="-10" y="8682"/>
                    <a:pt x="0" y="11987"/>
                  </a:cubicBezTo>
                  <a:cubicBezTo>
                    <a:pt x="10" y="15299"/>
                    <a:pt x="9658" y="14486"/>
                    <a:pt x="12425" y="17497"/>
                  </a:cubicBezTo>
                  <a:cubicBezTo>
                    <a:pt x="14226" y="19444"/>
                    <a:pt x="13260" y="21600"/>
                    <a:pt x="13260" y="21600"/>
                  </a:cubicBezTo>
                  <a:cubicBezTo>
                    <a:pt x="21449" y="21600"/>
                    <a:pt x="21449" y="21600"/>
                    <a:pt x="21449" y="21600"/>
                  </a:cubicBezTo>
                  <a:cubicBezTo>
                    <a:pt x="21449" y="21600"/>
                    <a:pt x="21590" y="17539"/>
                    <a:pt x="18149" y="15159"/>
                  </a:cubicBezTo>
                  <a:cubicBezTo>
                    <a:pt x="14970" y="12967"/>
                    <a:pt x="9729" y="13100"/>
                    <a:pt x="9759" y="12106"/>
                  </a:cubicBezTo>
                  <a:cubicBezTo>
                    <a:pt x="9789" y="11119"/>
                    <a:pt x="18280" y="11042"/>
                    <a:pt x="18501" y="8815"/>
                  </a:cubicBezTo>
                  <a:cubicBezTo>
                    <a:pt x="18703" y="6827"/>
                    <a:pt x="14870" y="5874"/>
                    <a:pt x="10815" y="5370"/>
                  </a:cubicBezTo>
                  <a:cubicBezTo>
                    <a:pt x="6912" y="4887"/>
                    <a:pt x="6529" y="4453"/>
                    <a:pt x="7626" y="4075"/>
                  </a:cubicBezTo>
                  <a:cubicBezTo>
                    <a:pt x="9296" y="3501"/>
                    <a:pt x="10161" y="3004"/>
                    <a:pt x="10252" y="1897"/>
                  </a:cubicBezTo>
                  <a:cubicBezTo>
                    <a:pt x="11841" y="1897"/>
                    <a:pt x="11841" y="1897"/>
                    <a:pt x="11841" y="1897"/>
                  </a:cubicBezTo>
                  <a:cubicBezTo>
                    <a:pt x="9849" y="0"/>
                    <a:pt x="9849" y="0"/>
                    <a:pt x="9849" y="0"/>
                  </a:cubicBezTo>
                  <a:cubicBezTo>
                    <a:pt x="7857" y="1883"/>
                    <a:pt x="7857" y="1883"/>
                    <a:pt x="7857" y="1883"/>
                  </a:cubicBezTo>
                  <a:cubicBezTo>
                    <a:pt x="9366" y="1883"/>
                    <a:pt x="9366" y="1883"/>
                    <a:pt x="9366" y="1883"/>
                  </a:cubicBezTo>
                </a:path>
              </a:pathLst>
            </a:custGeom>
            <a:solidFill>
              <a:schemeClr val="tx1">
                <a:lumMod val="75000"/>
                <a:lumOff val="25000"/>
              </a:schemeClr>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84" name="Freeform 6">
              <a:extLst>
                <a:ext uri="{FF2B5EF4-FFF2-40B4-BE49-F238E27FC236}">
                  <a16:creationId xmlns:a16="http://schemas.microsoft.com/office/drawing/2014/main" id="{4BB029E0-14FB-4ABB-B091-5282F609B422}"/>
                </a:ext>
              </a:extLst>
            </p:cNvPr>
            <p:cNvSpPr/>
            <p:nvPr/>
          </p:nvSpPr>
          <p:spPr>
            <a:xfrm>
              <a:off x="0" y="0"/>
              <a:ext cx="3661657" cy="5287618"/>
            </a:xfrm>
            <a:custGeom>
              <a:avLst/>
              <a:gdLst/>
              <a:ahLst/>
              <a:cxnLst>
                <a:cxn ang="0">
                  <a:pos x="wd2" y="hd2"/>
                </a:cxn>
                <a:cxn ang="5400000">
                  <a:pos x="wd2" y="hd2"/>
                </a:cxn>
                <a:cxn ang="10800000">
                  <a:pos x="wd2" y="hd2"/>
                </a:cxn>
                <a:cxn ang="16200000">
                  <a:pos x="wd2" y="hd2"/>
                </a:cxn>
              </a:cxnLst>
              <a:rect l="0" t="0" r="r" b="b"/>
              <a:pathLst>
                <a:path w="21600" h="21600" extrusionOk="0">
                  <a:moveTo>
                    <a:pt x="9437" y="1949"/>
                  </a:moveTo>
                  <a:cubicBezTo>
                    <a:pt x="9366" y="1963"/>
                    <a:pt x="9366" y="1963"/>
                    <a:pt x="9366" y="1963"/>
                  </a:cubicBezTo>
                  <a:cubicBezTo>
                    <a:pt x="9376" y="1998"/>
                    <a:pt x="9386" y="2033"/>
                    <a:pt x="9386" y="2081"/>
                  </a:cubicBezTo>
                  <a:cubicBezTo>
                    <a:pt x="9386" y="2221"/>
                    <a:pt x="9316" y="2409"/>
                    <a:pt x="9065" y="2610"/>
                  </a:cubicBezTo>
                  <a:cubicBezTo>
                    <a:pt x="8823" y="2819"/>
                    <a:pt x="8401" y="3042"/>
                    <a:pt x="7696" y="3265"/>
                  </a:cubicBezTo>
                  <a:cubicBezTo>
                    <a:pt x="6972" y="3494"/>
                    <a:pt x="6187" y="3661"/>
                    <a:pt x="5574" y="3877"/>
                  </a:cubicBezTo>
                  <a:cubicBezTo>
                    <a:pt x="5272" y="3982"/>
                    <a:pt x="5010" y="4093"/>
                    <a:pt x="4829" y="4232"/>
                  </a:cubicBezTo>
                  <a:cubicBezTo>
                    <a:pt x="4728" y="4302"/>
                    <a:pt x="4658" y="4378"/>
                    <a:pt x="4608" y="4462"/>
                  </a:cubicBezTo>
                  <a:cubicBezTo>
                    <a:pt x="4547" y="4546"/>
                    <a:pt x="4527" y="4636"/>
                    <a:pt x="4527" y="4740"/>
                  </a:cubicBezTo>
                  <a:cubicBezTo>
                    <a:pt x="4527" y="4817"/>
                    <a:pt x="4547" y="4908"/>
                    <a:pt x="4578" y="4998"/>
                  </a:cubicBezTo>
                  <a:cubicBezTo>
                    <a:pt x="4628" y="5095"/>
                    <a:pt x="4698" y="5186"/>
                    <a:pt x="4799" y="5269"/>
                  </a:cubicBezTo>
                  <a:cubicBezTo>
                    <a:pt x="4990" y="5423"/>
                    <a:pt x="5272" y="5548"/>
                    <a:pt x="5614" y="5659"/>
                  </a:cubicBezTo>
                  <a:cubicBezTo>
                    <a:pt x="6217" y="5840"/>
                    <a:pt x="7022" y="5980"/>
                    <a:pt x="7887" y="6105"/>
                  </a:cubicBezTo>
                  <a:cubicBezTo>
                    <a:pt x="9185" y="6293"/>
                    <a:pt x="10624" y="6453"/>
                    <a:pt x="11741" y="6724"/>
                  </a:cubicBezTo>
                  <a:cubicBezTo>
                    <a:pt x="12294" y="6864"/>
                    <a:pt x="12777" y="7024"/>
                    <a:pt x="13109" y="7226"/>
                  </a:cubicBezTo>
                  <a:cubicBezTo>
                    <a:pt x="13270" y="7323"/>
                    <a:pt x="13401" y="7434"/>
                    <a:pt x="13491" y="7553"/>
                  </a:cubicBezTo>
                  <a:cubicBezTo>
                    <a:pt x="13582" y="7678"/>
                    <a:pt x="13632" y="7810"/>
                    <a:pt x="13632" y="7956"/>
                  </a:cubicBezTo>
                  <a:cubicBezTo>
                    <a:pt x="13632" y="7963"/>
                    <a:pt x="13632" y="7970"/>
                    <a:pt x="13632" y="7970"/>
                  </a:cubicBezTo>
                  <a:cubicBezTo>
                    <a:pt x="13632" y="8130"/>
                    <a:pt x="13582" y="8270"/>
                    <a:pt x="13491" y="8388"/>
                  </a:cubicBezTo>
                  <a:cubicBezTo>
                    <a:pt x="13401" y="8506"/>
                    <a:pt x="13270" y="8611"/>
                    <a:pt x="13109" y="8708"/>
                  </a:cubicBezTo>
                  <a:cubicBezTo>
                    <a:pt x="12797" y="8882"/>
                    <a:pt x="12364" y="9028"/>
                    <a:pt x="11831" y="9140"/>
                  </a:cubicBezTo>
                  <a:cubicBezTo>
                    <a:pt x="10916" y="9342"/>
                    <a:pt x="9718" y="9460"/>
                    <a:pt x="8431" y="9564"/>
                  </a:cubicBezTo>
                  <a:cubicBezTo>
                    <a:pt x="6519" y="9725"/>
                    <a:pt x="4417" y="9843"/>
                    <a:pt x="2797" y="10163"/>
                  </a:cubicBezTo>
                  <a:cubicBezTo>
                    <a:pt x="1982" y="10323"/>
                    <a:pt x="1288" y="10539"/>
                    <a:pt x="795" y="10831"/>
                  </a:cubicBezTo>
                  <a:cubicBezTo>
                    <a:pt x="543" y="10978"/>
                    <a:pt x="342" y="11145"/>
                    <a:pt x="201" y="11339"/>
                  </a:cubicBezTo>
                  <a:cubicBezTo>
                    <a:pt x="70" y="11534"/>
                    <a:pt x="0" y="11750"/>
                    <a:pt x="0" y="11994"/>
                  </a:cubicBezTo>
                  <a:cubicBezTo>
                    <a:pt x="0" y="11994"/>
                    <a:pt x="0" y="11994"/>
                    <a:pt x="0" y="11994"/>
                  </a:cubicBezTo>
                  <a:cubicBezTo>
                    <a:pt x="0" y="11994"/>
                    <a:pt x="0" y="11994"/>
                    <a:pt x="0" y="11994"/>
                  </a:cubicBezTo>
                  <a:cubicBezTo>
                    <a:pt x="0" y="12418"/>
                    <a:pt x="151" y="12773"/>
                    <a:pt x="433" y="13080"/>
                  </a:cubicBezTo>
                  <a:cubicBezTo>
                    <a:pt x="674" y="13344"/>
                    <a:pt x="1006" y="13574"/>
                    <a:pt x="1408" y="13776"/>
                  </a:cubicBezTo>
                  <a:cubicBezTo>
                    <a:pt x="2113" y="14124"/>
                    <a:pt x="3018" y="14388"/>
                    <a:pt x="4024" y="14625"/>
                  </a:cubicBezTo>
                  <a:cubicBezTo>
                    <a:pt x="5523" y="14980"/>
                    <a:pt x="7244" y="15272"/>
                    <a:pt x="8773" y="15690"/>
                  </a:cubicBezTo>
                  <a:cubicBezTo>
                    <a:pt x="9537" y="15899"/>
                    <a:pt x="10262" y="16143"/>
                    <a:pt x="10886" y="16435"/>
                  </a:cubicBezTo>
                  <a:cubicBezTo>
                    <a:pt x="11519" y="16727"/>
                    <a:pt x="12042" y="17075"/>
                    <a:pt x="12435" y="17500"/>
                  </a:cubicBezTo>
                  <a:cubicBezTo>
                    <a:pt x="13300" y="18426"/>
                    <a:pt x="13521" y="19400"/>
                    <a:pt x="13521" y="20159"/>
                  </a:cubicBezTo>
                  <a:cubicBezTo>
                    <a:pt x="13521" y="20563"/>
                    <a:pt x="13451" y="20911"/>
                    <a:pt x="13391" y="21154"/>
                  </a:cubicBezTo>
                  <a:cubicBezTo>
                    <a:pt x="13360" y="21273"/>
                    <a:pt x="13330" y="21370"/>
                    <a:pt x="13300" y="21433"/>
                  </a:cubicBezTo>
                  <a:cubicBezTo>
                    <a:pt x="13290" y="21468"/>
                    <a:pt x="13280" y="21496"/>
                    <a:pt x="13280" y="21510"/>
                  </a:cubicBezTo>
                  <a:cubicBezTo>
                    <a:pt x="13270" y="21516"/>
                    <a:pt x="13270" y="21523"/>
                    <a:pt x="13270" y="21530"/>
                  </a:cubicBezTo>
                  <a:cubicBezTo>
                    <a:pt x="13270" y="21530"/>
                    <a:pt x="13270" y="21530"/>
                    <a:pt x="13270" y="21530"/>
                  </a:cubicBezTo>
                  <a:cubicBezTo>
                    <a:pt x="13270" y="21537"/>
                    <a:pt x="13270" y="21537"/>
                    <a:pt x="13270" y="21537"/>
                  </a:cubicBezTo>
                  <a:cubicBezTo>
                    <a:pt x="13240" y="21600"/>
                    <a:pt x="13240" y="21600"/>
                    <a:pt x="13240" y="21600"/>
                  </a:cubicBezTo>
                  <a:cubicBezTo>
                    <a:pt x="21590" y="21600"/>
                    <a:pt x="21590" y="21600"/>
                    <a:pt x="21590" y="21600"/>
                  </a:cubicBezTo>
                  <a:cubicBezTo>
                    <a:pt x="21590" y="21551"/>
                    <a:pt x="21590" y="21551"/>
                    <a:pt x="21590" y="21551"/>
                  </a:cubicBezTo>
                  <a:cubicBezTo>
                    <a:pt x="21590" y="21551"/>
                    <a:pt x="21600" y="21523"/>
                    <a:pt x="21600" y="21482"/>
                  </a:cubicBezTo>
                  <a:cubicBezTo>
                    <a:pt x="21600" y="21217"/>
                    <a:pt x="21570" y="20173"/>
                    <a:pt x="21137" y="18927"/>
                  </a:cubicBezTo>
                  <a:cubicBezTo>
                    <a:pt x="20705" y="17674"/>
                    <a:pt x="19870" y="16219"/>
                    <a:pt x="18260" y="15112"/>
                  </a:cubicBezTo>
                  <a:cubicBezTo>
                    <a:pt x="16670" y="14019"/>
                    <a:pt x="14558" y="13504"/>
                    <a:pt x="12857" y="13142"/>
                  </a:cubicBezTo>
                  <a:cubicBezTo>
                    <a:pt x="12002" y="12961"/>
                    <a:pt x="11258" y="12815"/>
                    <a:pt x="10725" y="12655"/>
                  </a:cubicBezTo>
                  <a:cubicBezTo>
                    <a:pt x="10463" y="12579"/>
                    <a:pt x="10252" y="12495"/>
                    <a:pt x="10111" y="12405"/>
                  </a:cubicBezTo>
                  <a:cubicBezTo>
                    <a:pt x="10040" y="12363"/>
                    <a:pt x="9990" y="12321"/>
                    <a:pt x="9950" y="12272"/>
                  </a:cubicBezTo>
                  <a:cubicBezTo>
                    <a:pt x="9920" y="12224"/>
                    <a:pt x="9900" y="12175"/>
                    <a:pt x="9900" y="12119"/>
                  </a:cubicBezTo>
                  <a:cubicBezTo>
                    <a:pt x="9900" y="12112"/>
                    <a:pt x="9900" y="12112"/>
                    <a:pt x="9900" y="12112"/>
                  </a:cubicBezTo>
                  <a:cubicBezTo>
                    <a:pt x="9900" y="12112"/>
                    <a:pt x="9900" y="12112"/>
                    <a:pt x="9900" y="12112"/>
                  </a:cubicBezTo>
                  <a:cubicBezTo>
                    <a:pt x="9900" y="12063"/>
                    <a:pt x="9930" y="12022"/>
                    <a:pt x="9990" y="11973"/>
                  </a:cubicBezTo>
                  <a:cubicBezTo>
                    <a:pt x="10040" y="11924"/>
                    <a:pt x="10121" y="11875"/>
                    <a:pt x="10222" y="11834"/>
                  </a:cubicBezTo>
                  <a:cubicBezTo>
                    <a:pt x="10413" y="11750"/>
                    <a:pt x="10694" y="11667"/>
                    <a:pt x="11026" y="11583"/>
                  </a:cubicBezTo>
                  <a:cubicBezTo>
                    <a:pt x="11600" y="11444"/>
                    <a:pt x="12354" y="11312"/>
                    <a:pt x="13159" y="11165"/>
                  </a:cubicBezTo>
                  <a:cubicBezTo>
                    <a:pt x="14377" y="10950"/>
                    <a:pt x="15705" y="10699"/>
                    <a:pt x="16751" y="10337"/>
                  </a:cubicBezTo>
                  <a:cubicBezTo>
                    <a:pt x="17274" y="10156"/>
                    <a:pt x="17727" y="9954"/>
                    <a:pt x="18059" y="9704"/>
                  </a:cubicBezTo>
                  <a:cubicBezTo>
                    <a:pt x="18391" y="9460"/>
                    <a:pt x="18612" y="9175"/>
                    <a:pt x="18642" y="8840"/>
                  </a:cubicBezTo>
                  <a:cubicBezTo>
                    <a:pt x="18642" y="8792"/>
                    <a:pt x="18652" y="8743"/>
                    <a:pt x="18652" y="8694"/>
                  </a:cubicBezTo>
                  <a:cubicBezTo>
                    <a:pt x="18652" y="8214"/>
                    <a:pt x="18411" y="7789"/>
                    <a:pt x="17988" y="7427"/>
                  </a:cubicBezTo>
                  <a:cubicBezTo>
                    <a:pt x="17354" y="6884"/>
                    <a:pt x="16328" y="6460"/>
                    <a:pt x="15081" y="6126"/>
                  </a:cubicBezTo>
                  <a:cubicBezTo>
                    <a:pt x="13833" y="5799"/>
                    <a:pt x="12385" y="5555"/>
                    <a:pt x="10896" y="5367"/>
                  </a:cubicBezTo>
                  <a:cubicBezTo>
                    <a:pt x="9547" y="5200"/>
                    <a:pt x="8612" y="5040"/>
                    <a:pt x="8028" y="4887"/>
                  </a:cubicBezTo>
                  <a:cubicBezTo>
                    <a:pt x="7737" y="4810"/>
                    <a:pt x="7535" y="4733"/>
                    <a:pt x="7405" y="4671"/>
                  </a:cubicBezTo>
                  <a:cubicBezTo>
                    <a:pt x="7344" y="4636"/>
                    <a:pt x="7294" y="4601"/>
                    <a:pt x="7274" y="4573"/>
                  </a:cubicBezTo>
                  <a:cubicBezTo>
                    <a:pt x="7244" y="4539"/>
                    <a:pt x="7234" y="4518"/>
                    <a:pt x="7234" y="4490"/>
                  </a:cubicBezTo>
                  <a:cubicBezTo>
                    <a:pt x="7234" y="4469"/>
                    <a:pt x="7244" y="4448"/>
                    <a:pt x="7264" y="4420"/>
                  </a:cubicBezTo>
                  <a:cubicBezTo>
                    <a:pt x="7284" y="4385"/>
                    <a:pt x="7344" y="4344"/>
                    <a:pt x="7425" y="4302"/>
                  </a:cubicBezTo>
                  <a:cubicBezTo>
                    <a:pt x="7495" y="4260"/>
                    <a:pt x="7606" y="4218"/>
                    <a:pt x="7727" y="4177"/>
                  </a:cubicBezTo>
                  <a:cubicBezTo>
                    <a:pt x="8562" y="3884"/>
                    <a:pt x="9205" y="3620"/>
                    <a:pt x="9658" y="3279"/>
                  </a:cubicBezTo>
                  <a:cubicBezTo>
                    <a:pt x="9879" y="3105"/>
                    <a:pt x="10050" y="2917"/>
                    <a:pt x="10171" y="2701"/>
                  </a:cubicBezTo>
                  <a:cubicBezTo>
                    <a:pt x="10302" y="2485"/>
                    <a:pt x="10372" y="2241"/>
                    <a:pt x="10393" y="1963"/>
                  </a:cubicBezTo>
                  <a:cubicBezTo>
                    <a:pt x="10322" y="1963"/>
                    <a:pt x="10322" y="1963"/>
                    <a:pt x="10322" y="1963"/>
                  </a:cubicBezTo>
                  <a:cubicBezTo>
                    <a:pt x="10322" y="2012"/>
                    <a:pt x="10322" y="2012"/>
                    <a:pt x="10322" y="2012"/>
                  </a:cubicBezTo>
                  <a:cubicBezTo>
                    <a:pt x="12042" y="2012"/>
                    <a:pt x="12042" y="2012"/>
                    <a:pt x="12042" y="2012"/>
                  </a:cubicBezTo>
                  <a:cubicBezTo>
                    <a:pt x="9920" y="0"/>
                    <a:pt x="9920" y="0"/>
                    <a:pt x="9920" y="0"/>
                  </a:cubicBezTo>
                  <a:cubicBezTo>
                    <a:pt x="7787" y="1998"/>
                    <a:pt x="7787" y="1998"/>
                    <a:pt x="7787" y="1998"/>
                  </a:cubicBezTo>
                  <a:cubicBezTo>
                    <a:pt x="9437" y="1998"/>
                    <a:pt x="9437" y="1998"/>
                    <a:pt x="9437" y="1998"/>
                  </a:cubicBezTo>
                  <a:cubicBezTo>
                    <a:pt x="9437" y="1949"/>
                    <a:pt x="9437" y="1949"/>
                    <a:pt x="9437" y="1949"/>
                  </a:cubicBezTo>
                  <a:cubicBezTo>
                    <a:pt x="9366" y="1963"/>
                    <a:pt x="9366" y="1963"/>
                    <a:pt x="9366" y="1963"/>
                  </a:cubicBezTo>
                  <a:cubicBezTo>
                    <a:pt x="9437" y="1949"/>
                    <a:pt x="9437" y="1949"/>
                    <a:pt x="9437" y="1949"/>
                  </a:cubicBezTo>
                  <a:cubicBezTo>
                    <a:pt x="9437" y="1900"/>
                    <a:pt x="9437" y="1900"/>
                    <a:pt x="9437" y="1900"/>
                  </a:cubicBezTo>
                  <a:cubicBezTo>
                    <a:pt x="8069" y="1900"/>
                    <a:pt x="8069" y="1900"/>
                    <a:pt x="8069" y="1900"/>
                  </a:cubicBezTo>
                  <a:cubicBezTo>
                    <a:pt x="9920" y="160"/>
                    <a:pt x="9920" y="160"/>
                    <a:pt x="9920" y="160"/>
                  </a:cubicBezTo>
                  <a:cubicBezTo>
                    <a:pt x="11771" y="1914"/>
                    <a:pt x="11771" y="1914"/>
                    <a:pt x="11771" y="1914"/>
                  </a:cubicBezTo>
                  <a:cubicBezTo>
                    <a:pt x="10252" y="1914"/>
                    <a:pt x="10252" y="1914"/>
                    <a:pt x="10252" y="1914"/>
                  </a:cubicBezTo>
                  <a:cubicBezTo>
                    <a:pt x="10252" y="1956"/>
                    <a:pt x="10252" y="1956"/>
                    <a:pt x="10252" y="1956"/>
                  </a:cubicBezTo>
                  <a:cubicBezTo>
                    <a:pt x="10232" y="2228"/>
                    <a:pt x="10161" y="2464"/>
                    <a:pt x="10040" y="2666"/>
                  </a:cubicBezTo>
                  <a:cubicBezTo>
                    <a:pt x="9869" y="2972"/>
                    <a:pt x="9588" y="3223"/>
                    <a:pt x="9195" y="3446"/>
                  </a:cubicBezTo>
                  <a:cubicBezTo>
                    <a:pt x="8793" y="3668"/>
                    <a:pt x="8290" y="3870"/>
                    <a:pt x="7666" y="4086"/>
                  </a:cubicBezTo>
                  <a:cubicBezTo>
                    <a:pt x="7495" y="4142"/>
                    <a:pt x="7354" y="4204"/>
                    <a:pt x="7254" y="4274"/>
                  </a:cubicBezTo>
                  <a:cubicBezTo>
                    <a:pt x="7203" y="4302"/>
                    <a:pt x="7163" y="4337"/>
                    <a:pt x="7133" y="4372"/>
                  </a:cubicBezTo>
                  <a:cubicBezTo>
                    <a:pt x="7103" y="4413"/>
                    <a:pt x="7093" y="4448"/>
                    <a:pt x="7093" y="4490"/>
                  </a:cubicBezTo>
                  <a:cubicBezTo>
                    <a:pt x="7093" y="4539"/>
                    <a:pt x="7113" y="4580"/>
                    <a:pt x="7153" y="4622"/>
                  </a:cubicBezTo>
                  <a:cubicBezTo>
                    <a:pt x="7223" y="4699"/>
                    <a:pt x="7334" y="4768"/>
                    <a:pt x="7515" y="4831"/>
                  </a:cubicBezTo>
                  <a:cubicBezTo>
                    <a:pt x="7777" y="4935"/>
                    <a:pt x="8169" y="5040"/>
                    <a:pt x="8722" y="5144"/>
                  </a:cubicBezTo>
                  <a:cubicBezTo>
                    <a:pt x="9276" y="5249"/>
                    <a:pt x="9980" y="5353"/>
                    <a:pt x="10875" y="5464"/>
                  </a:cubicBezTo>
                  <a:cubicBezTo>
                    <a:pt x="12847" y="5708"/>
                    <a:pt x="14759" y="6056"/>
                    <a:pt x="16177" y="6578"/>
                  </a:cubicBezTo>
                  <a:cubicBezTo>
                    <a:pt x="16892" y="6836"/>
                    <a:pt x="17475" y="7142"/>
                    <a:pt x="17878" y="7490"/>
                  </a:cubicBezTo>
                  <a:cubicBezTo>
                    <a:pt x="18280" y="7838"/>
                    <a:pt x="18511" y="8235"/>
                    <a:pt x="18511" y="8694"/>
                  </a:cubicBezTo>
                  <a:cubicBezTo>
                    <a:pt x="18511" y="8736"/>
                    <a:pt x="18501" y="8785"/>
                    <a:pt x="18501" y="8834"/>
                  </a:cubicBezTo>
                  <a:cubicBezTo>
                    <a:pt x="18471" y="9098"/>
                    <a:pt x="18320" y="9335"/>
                    <a:pt x="18079" y="9544"/>
                  </a:cubicBezTo>
                  <a:cubicBezTo>
                    <a:pt x="17868" y="9725"/>
                    <a:pt x="17576" y="9892"/>
                    <a:pt x="17234" y="10038"/>
                  </a:cubicBezTo>
                  <a:cubicBezTo>
                    <a:pt x="16630" y="10302"/>
                    <a:pt x="15865" y="10511"/>
                    <a:pt x="15061" y="10692"/>
                  </a:cubicBezTo>
                  <a:cubicBezTo>
                    <a:pt x="13853" y="10964"/>
                    <a:pt x="12546" y="11165"/>
                    <a:pt x="11529" y="11374"/>
                  </a:cubicBezTo>
                  <a:cubicBezTo>
                    <a:pt x="11026" y="11472"/>
                    <a:pt x="10594" y="11576"/>
                    <a:pt x="10282" y="11694"/>
                  </a:cubicBezTo>
                  <a:cubicBezTo>
                    <a:pt x="10131" y="11750"/>
                    <a:pt x="10000" y="11813"/>
                    <a:pt x="9910" y="11882"/>
                  </a:cubicBezTo>
                  <a:cubicBezTo>
                    <a:pt x="9819" y="11952"/>
                    <a:pt x="9759" y="12029"/>
                    <a:pt x="9759" y="12112"/>
                  </a:cubicBezTo>
                  <a:cubicBezTo>
                    <a:pt x="9759" y="12112"/>
                    <a:pt x="9759" y="12112"/>
                    <a:pt x="9759" y="12112"/>
                  </a:cubicBezTo>
                  <a:cubicBezTo>
                    <a:pt x="9759" y="12119"/>
                    <a:pt x="9759" y="12119"/>
                    <a:pt x="9759" y="12119"/>
                  </a:cubicBezTo>
                  <a:cubicBezTo>
                    <a:pt x="9759" y="12189"/>
                    <a:pt x="9789" y="12258"/>
                    <a:pt x="9829" y="12314"/>
                  </a:cubicBezTo>
                  <a:cubicBezTo>
                    <a:pt x="9910" y="12425"/>
                    <a:pt x="10061" y="12523"/>
                    <a:pt x="10262" y="12606"/>
                  </a:cubicBezTo>
                  <a:cubicBezTo>
                    <a:pt x="10604" y="12753"/>
                    <a:pt x="11107" y="12871"/>
                    <a:pt x="11710" y="13003"/>
                  </a:cubicBezTo>
                  <a:cubicBezTo>
                    <a:pt x="12616" y="13198"/>
                    <a:pt x="13753" y="13407"/>
                    <a:pt x="14890" y="13741"/>
                  </a:cubicBezTo>
                  <a:cubicBezTo>
                    <a:pt x="16037" y="14075"/>
                    <a:pt x="17204" y="14521"/>
                    <a:pt x="18169" y="15182"/>
                  </a:cubicBezTo>
                  <a:cubicBezTo>
                    <a:pt x="19749" y="16268"/>
                    <a:pt x="20574" y="17709"/>
                    <a:pt x="20996" y="18948"/>
                  </a:cubicBezTo>
                  <a:cubicBezTo>
                    <a:pt x="21429" y="20187"/>
                    <a:pt x="21449" y="21217"/>
                    <a:pt x="21449" y="21482"/>
                  </a:cubicBezTo>
                  <a:cubicBezTo>
                    <a:pt x="21449" y="21503"/>
                    <a:pt x="21449" y="21523"/>
                    <a:pt x="21449" y="21530"/>
                  </a:cubicBezTo>
                  <a:cubicBezTo>
                    <a:pt x="21449" y="21537"/>
                    <a:pt x="21449" y="21544"/>
                    <a:pt x="21449" y="21544"/>
                  </a:cubicBezTo>
                  <a:cubicBezTo>
                    <a:pt x="21449" y="21544"/>
                    <a:pt x="21449" y="21551"/>
                    <a:pt x="21449" y="21551"/>
                  </a:cubicBezTo>
                  <a:cubicBezTo>
                    <a:pt x="21520" y="21551"/>
                    <a:pt x="21520" y="21551"/>
                    <a:pt x="21520" y="21551"/>
                  </a:cubicBezTo>
                  <a:cubicBezTo>
                    <a:pt x="21520" y="21503"/>
                    <a:pt x="21520" y="21503"/>
                    <a:pt x="21520" y="21503"/>
                  </a:cubicBezTo>
                  <a:cubicBezTo>
                    <a:pt x="13330" y="21503"/>
                    <a:pt x="13330" y="21503"/>
                    <a:pt x="13330" y="21503"/>
                  </a:cubicBezTo>
                  <a:cubicBezTo>
                    <a:pt x="13330" y="21551"/>
                    <a:pt x="13330" y="21551"/>
                    <a:pt x="13330" y="21551"/>
                  </a:cubicBezTo>
                  <a:cubicBezTo>
                    <a:pt x="13401" y="21565"/>
                    <a:pt x="13401" y="21565"/>
                    <a:pt x="13401" y="21565"/>
                  </a:cubicBezTo>
                  <a:cubicBezTo>
                    <a:pt x="13401" y="21558"/>
                    <a:pt x="13662" y="20987"/>
                    <a:pt x="13662" y="20159"/>
                  </a:cubicBezTo>
                  <a:cubicBezTo>
                    <a:pt x="13662" y="19386"/>
                    <a:pt x="13431" y="18391"/>
                    <a:pt x="12556" y="17444"/>
                  </a:cubicBezTo>
                  <a:cubicBezTo>
                    <a:pt x="12203" y="17068"/>
                    <a:pt x="11741" y="16748"/>
                    <a:pt x="11207" y="16470"/>
                  </a:cubicBezTo>
                  <a:cubicBezTo>
                    <a:pt x="10272" y="15996"/>
                    <a:pt x="9115" y="15655"/>
                    <a:pt x="7898" y="15363"/>
                  </a:cubicBezTo>
                  <a:cubicBezTo>
                    <a:pt x="6067" y="14931"/>
                    <a:pt x="4125" y="14618"/>
                    <a:pt x="2636" y="14145"/>
                  </a:cubicBezTo>
                  <a:cubicBezTo>
                    <a:pt x="1891" y="13908"/>
                    <a:pt x="1268" y="13637"/>
                    <a:pt x="835" y="13289"/>
                  </a:cubicBezTo>
                  <a:cubicBezTo>
                    <a:pt x="392" y="12941"/>
                    <a:pt x="141" y="12523"/>
                    <a:pt x="141" y="11994"/>
                  </a:cubicBezTo>
                  <a:cubicBezTo>
                    <a:pt x="141" y="11994"/>
                    <a:pt x="141" y="11994"/>
                    <a:pt x="141" y="11994"/>
                  </a:cubicBezTo>
                  <a:cubicBezTo>
                    <a:pt x="141" y="11994"/>
                    <a:pt x="141" y="11994"/>
                    <a:pt x="141" y="11994"/>
                  </a:cubicBezTo>
                  <a:cubicBezTo>
                    <a:pt x="141" y="11994"/>
                    <a:pt x="141" y="11994"/>
                    <a:pt x="141" y="11994"/>
                  </a:cubicBezTo>
                  <a:cubicBezTo>
                    <a:pt x="141" y="11792"/>
                    <a:pt x="191" y="11618"/>
                    <a:pt x="282" y="11458"/>
                  </a:cubicBezTo>
                  <a:cubicBezTo>
                    <a:pt x="463" y="11152"/>
                    <a:pt x="805" y="10908"/>
                    <a:pt x="1268" y="10713"/>
                  </a:cubicBezTo>
                  <a:cubicBezTo>
                    <a:pt x="2072" y="10358"/>
                    <a:pt x="3260" y="10149"/>
                    <a:pt x="4578" y="9996"/>
                  </a:cubicBezTo>
                  <a:cubicBezTo>
                    <a:pt x="6559" y="9773"/>
                    <a:pt x="8843" y="9676"/>
                    <a:pt x="10644" y="9439"/>
                  </a:cubicBezTo>
                  <a:cubicBezTo>
                    <a:pt x="11539" y="9321"/>
                    <a:pt x="12314" y="9168"/>
                    <a:pt x="12867" y="8938"/>
                  </a:cubicBezTo>
                  <a:cubicBezTo>
                    <a:pt x="13149" y="8827"/>
                    <a:pt x="13381" y="8687"/>
                    <a:pt x="13531" y="8527"/>
                  </a:cubicBezTo>
                  <a:cubicBezTo>
                    <a:pt x="13692" y="8367"/>
                    <a:pt x="13773" y="8186"/>
                    <a:pt x="13773" y="7970"/>
                  </a:cubicBezTo>
                  <a:cubicBezTo>
                    <a:pt x="13773" y="7970"/>
                    <a:pt x="13773" y="7963"/>
                    <a:pt x="13773" y="7956"/>
                  </a:cubicBezTo>
                  <a:cubicBezTo>
                    <a:pt x="13773" y="7692"/>
                    <a:pt x="13622" y="7462"/>
                    <a:pt x="13381" y="7274"/>
                  </a:cubicBezTo>
                  <a:cubicBezTo>
                    <a:pt x="13169" y="7107"/>
                    <a:pt x="12878" y="6968"/>
                    <a:pt x="12535" y="6850"/>
                  </a:cubicBezTo>
                  <a:cubicBezTo>
                    <a:pt x="11942" y="6641"/>
                    <a:pt x="11187" y="6488"/>
                    <a:pt x="10372" y="6355"/>
                  </a:cubicBezTo>
                  <a:cubicBezTo>
                    <a:pt x="9155" y="6160"/>
                    <a:pt x="7817" y="6021"/>
                    <a:pt x="6741" y="5819"/>
                  </a:cubicBezTo>
                  <a:cubicBezTo>
                    <a:pt x="6207" y="5722"/>
                    <a:pt x="5735" y="5604"/>
                    <a:pt x="5382" y="5464"/>
                  </a:cubicBezTo>
                  <a:cubicBezTo>
                    <a:pt x="5211" y="5395"/>
                    <a:pt x="5060" y="5318"/>
                    <a:pt x="4950" y="5242"/>
                  </a:cubicBezTo>
                  <a:cubicBezTo>
                    <a:pt x="4839" y="5158"/>
                    <a:pt x="4759" y="5068"/>
                    <a:pt x="4718" y="4970"/>
                  </a:cubicBezTo>
                  <a:cubicBezTo>
                    <a:pt x="4678" y="4887"/>
                    <a:pt x="4668" y="4810"/>
                    <a:pt x="4668" y="4740"/>
                  </a:cubicBezTo>
                  <a:cubicBezTo>
                    <a:pt x="4668" y="4650"/>
                    <a:pt x="4688" y="4573"/>
                    <a:pt x="4739" y="4504"/>
                  </a:cubicBezTo>
                  <a:cubicBezTo>
                    <a:pt x="4809" y="4378"/>
                    <a:pt x="4960" y="4267"/>
                    <a:pt x="5151" y="4163"/>
                  </a:cubicBezTo>
                  <a:cubicBezTo>
                    <a:pt x="5443" y="4017"/>
                    <a:pt x="5855" y="3884"/>
                    <a:pt x="6308" y="3759"/>
                  </a:cubicBezTo>
                  <a:cubicBezTo>
                    <a:pt x="6761" y="3634"/>
                    <a:pt x="7274" y="3508"/>
                    <a:pt x="7757" y="3355"/>
                  </a:cubicBezTo>
                  <a:cubicBezTo>
                    <a:pt x="8471" y="3132"/>
                    <a:pt x="8914" y="2896"/>
                    <a:pt x="9175" y="2673"/>
                  </a:cubicBezTo>
                  <a:cubicBezTo>
                    <a:pt x="9437" y="2457"/>
                    <a:pt x="9527" y="2248"/>
                    <a:pt x="9527" y="2081"/>
                  </a:cubicBezTo>
                  <a:cubicBezTo>
                    <a:pt x="9527" y="2026"/>
                    <a:pt x="9517" y="1984"/>
                    <a:pt x="9507" y="1942"/>
                  </a:cubicBezTo>
                  <a:cubicBezTo>
                    <a:pt x="9497" y="1900"/>
                    <a:pt x="9497" y="1900"/>
                    <a:pt x="9497" y="1900"/>
                  </a:cubicBezTo>
                  <a:cubicBezTo>
                    <a:pt x="9437" y="1900"/>
                    <a:pt x="9437" y="1900"/>
                    <a:pt x="9437" y="1900"/>
                  </a:cubicBezTo>
                  <a:cubicBezTo>
                    <a:pt x="9437" y="1949"/>
                    <a:pt x="9437" y="1949"/>
                    <a:pt x="9437" y="1949"/>
                  </a:cubicBezTo>
                </a:path>
              </a:pathLst>
            </a:custGeom>
            <a:solidFill>
              <a:srgbClr val="575756"/>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85" name="Freeform 7">
              <a:extLst>
                <a:ext uri="{FF2B5EF4-FFF2-40B4-BE49-F238E27FC236}">
                  <a16:creationId xmlns:a16="http://schemas.microsoft.com/office/drawing/2014/main" id="{23825CC9-86D2-4FCE-A4BB-BDB322DCC878}"/>
                </a:ext>
              </a:extLst>
            </p:cNvPr>
            <p:cNvSpPr/>
            <p:nvPr/>
          </p:nvSpPr>
          <p:spPr>
            <a:xfrm>
              <a:off x="41327" y="74390"/>
              <a:ext cx="3577821" cy="5170719"/>
            </a:xfrm>
            <a:custGeom>
              <a:avLst/>
              <a:gdLst/>
              <a:ahLst/>
              <a:cxnLst>
                <a:cxn ang="0">
                  <a:pos x="wd2" y="hd2"/>
                </a:cxn>
                <a:cxn ang="5400000">
                  <a:pos x="wd2" y="hd2"/>
                </a:cxn>
                <a:cxn ang="10800000">
                  <a:pos x="wd2" y="hd2"/>
                </a:cxn>
                <a:cxn ang="16200000">
                  <a:pos x="wd2" y="hd2"/>
                </a:cxn>
              </a:cxnLst>
              <a:rect l="0" t="0" r="r" b="b"/>
              <a:pathLst>
                <a:path w="21600" h="21600" extrusionOk="0">
                  <a:moveTo>
                    <a:pt x="13683" y="21579"/>
                  </a:moveTo>
                  <a:cubicBezTo>
                    <a:pt x="13714" y="21579"/>
                    <a:pt x="13714" y="21579"/>
                    <a:pt x="13714" y="21579"/>
                  </a:cubicBezTo>
                  <a:cubicBezTo>
                    <a:pt x="13796" y="21337"/>
                    <a:pt x="13920" y="20874"/>
                    <a:pt x="13920" y="20297"/>
                  </a:cubicBezTo>
                  <a:cubicBezTo>
                    <a:pt x="13920" y="19493"/>
                    <a:pt x="13683" y="18453"/>
                    <a:pt x="12756" y="17464"/>
                  </a:cubicBezTo>
                  <a:cubicBezTo>
                    <a:pt x="12077" y="16723"/>
                    <a:pt x="11027" y="16211"/>
                    <a:pt x="9812" y="15812"/>
                  </a:cubicBezTo>
                  <a:cubicBezTo>
                    <a:pt x="8597" y="15413"/>
                    <a:pt x="7207" y="15121"/>
                    <a:pt x="5848" y="14837"/>
                  </a:cubicBezTo>
                  <a:cubicBezTo>
                    <a:pt x="4293" y="14516"/>
                    <a:pt x="2852" y="14210"/>
                    <a:pt x="1791" y="13783"/>
                  </a:cubicBezTo>
                  <a:cubicBezTo>
                    <a:pt x="1266" y="13569"/>
                    <a:pt x="834" y="13320"/>
                    <a:pt x="546" y="13021"/>
                  </a:cubicBezTo>
                  <a:cubicBezTo>
                    <a:pt x="247" y="12722"/>
                    <a:pt x="82" y="12373"/>
                    <a:pt x="72" y="11953"/>
                  </a:cubicBezTo>
                  <a:cubicBezTo>
                    <a:pt x="72" y="11953"/>
                    <a:pt x="72" y="11953"/>
                    <a:pt x="72" y="11953"/>
                  </a:cubicBezTo>
                  <a:cubicBezTo>
                    <a:pt x="72" y="11548"/>
                    <a:pt x="309" y="11234"/>
                    <a:pt x="710" y="10978"/>
                  </a:cubicBezTo>
                  <a:cubicBezTo>
                    <a:pt x="1308" y="10586"/>
                    <a:pt x="2306" y="10337"/>
                    <a:pt x="3490" y="10159"/>
                  </a:cubicBezTo>
                  <a:cubicBezTo>
                    <a:pt x="4684" y="9981"/>
                    <a:pt x="6054" y="9874"/>
                    <a:pt x="7413" y="9775"/>
                  </a:cubicBezTo>
                  <a:cubicBezTo>
                    <a:pt x="9101" y="9640"/>
                    <a:pt x="10749" y="9519"/>
                    <a:pt x="11984" y="9248"/>
                  </a:cubicBezTo>
                  <a:cubicBezTo>
                    <a:pt x="12591" y="9113"/>
                    <a:pt x="13106" y="8942"/>
                    <a:pt x="13467" y="8714"/>
                  </a:cubicBezTo>
                  <a:cubicBezTo>
                    <a:pt x="13827" y="8486"/>
                    <a:pt x="14033" y="8201"/>
                    <a:pt x="14033" y="7845"/>
                  </a:cubicBezTo>
                  <a:cubicBezTo>
                    <a:pt x="14033" y="7838"/>
                    <a:pt x="14033" y="7831"/>
                    <a:pt x="14033" y="7824"/>
                  </a:cubicBezTo>
                  <a:cubicBezTo>
                    <a:pt x="14022" y="7504"/>
                    <a:pt x="13847" y="7240"/>
                    <a:pt x="13559" y="7020"/>
                  </a:cubicBezTo>
                  <a:cubicBezTo>
                    <a:pt x="13106" y="6692"/>
                    <a:pt x="12396" y="6457"/>
                    <a:pt x="11552" y="6279"/>
                  </a:cubicBezTo>
                  <a:cubicBezTo>
                    <a:pt x="10718" y="6094"/>
                    <a:pt x="9750" y="5966"/>
                    <a:pt x="8792" y="5831"/>
                  </a:cubicBezTo>
                  <a:cubicBezTo>
                    <a:pt x="7855" y="5703"/>
                    <a:pt x="6898" y="5574"/>
                    <a:pt x="6157" y="5404"/>
                  </a:cubicBezTo>
                  <a:cubicBezTo>
                    <a:pt x="5786" y="5318"/>
                    <a:pt x="5457" y="5218"/>
                    <a:pt x="5220" y="5112"/>
                  </a:cubicBezTo>
                  <a:cubicBezTo>
                    <a:pt x="4973" y="4998"/>
                    <a:pt x="4818" y="4877"/>
                    <a:pt x="4757" y="4734"/>
                  </a:cubicBezTo>
                  <a:cubicBezTo>
                    <a:pt x="4726" y="4663"/>
                    <a:pt x="4715" y="4599"/>
                    <a:pt x="4715" y="4542"/>
                  </a:cubicBezTo>
                  <a:cubicBezTo>
                    <a:pt x="4715" y="4428"/>
                    <a:pt x="4757" y="4336"/>
                    <a:pt x="4849" y="4243"/>
                  </a:cubicBezTo>
                  <a:cubicBezTo>
                    <a:pt x="4983" y="4108"/>
                    <a:pt x="5220" y="3994"/>
                    <a:pt x="5539" y="3880"/>
                  </a:cubicBezTo>
                  <a:cubicBezTo>
                    <a:pt x="5858" y="3766"/>
                    <a:pt x="6260" y="3652"/>
                    <a:pt x="6713" y="3531"/>
                  </a:cubicBezTo>
                  <a:cubicBezTo>
                    <a:pt x="7063" y="3439"/>
                    <a:pt x="7413" y="3339"/>
                    <a:pt x="7763" y="3232"/>
                  </a:cubicBezTo>
                  <a:cubicBezTo>
                    <a:pt x="8061" y="3140"/>
                    <a:pt x="8535" y="2969"/>
                    <a:pt x="8947" y="2734"/>
                  </a:cubicBezTo>
                  <a:cubicBezTo>
                    <a:pt x="9142" y="2613"/>
                    <a:pt x="9328" y="2478"/>
                    <a:pt x="9462" y="2328"/>
                  </a:cubicBezTo>
                  <a:cubicBezTo>
                    <a:pt x="9595" y="2171"/>
                    <a:pt x="9688" y="2008"/>
                    <a:pt x="9688" y="1823"/>
                  </a:cubicBezTo>
                  <a:cubicBezTo>
                    <a:pt x="9688" y="1766"/>
                    <a:pt x="9678" y="1709"/>
                    <a:pt x="9657" y="1645"/>
                  </a:cubicBezTo>
                  <a:cubicBezTo>
                    <a:pt x="9626" y="1524"/>
                    <a:pt x="9626" y="1524"/>
                    <a:pt x="9626" y="1524"/>
                  </a:cubicBezTo>
                  <a:cubicBezTo>
                    <a:pt x="9616" y="1516"/>
                    <a:pt x="9606" y="1509"/>
                    <a:pt x="9585" y="1509"/>
                  </a:cubicBezTo>
                  <a:cubicBezTo>
                    <a:pt x="8360" y="1509"/>
                    <a:pt x="8360" y="1509"/>
                    <a:pt x="8360" y="1509"/>
                  </a:cubicBezTo>
                  <a:cubicBezTo>
                    <a:pt x="9904" y="64"/>
                    <a:pt x="9904" y="64"/>
                    <a:pt x="9904" y="64"/>
                  </a:cubicBezTo>
                  <a:cubicBezTo>
                    <a:pt x="11438" y="1516"/>
                    <a:pt x="11438" y="1516"/>
                    <a:pt x="11438" y="1516"/>
                  </a:cubicBezTo>
                  <a:cubicBezTo>
                    <a:pt x="10110" y="1516"/>
                    <a:pt x="10110" y="1516"/>
                    <a:pt x="10110" y="1516"/>
                  </a:cubicBezTo>
                  <a:cubicBezTo>
                    <a:pt x="10090" y="1516"/>
                    <a:pt x="10079" y="1524"/>
                    <a:pt x="10069" y="1538"/>
                  </a:cubicBezTo>
                  <a:cubicBezTo>
                    <a:pt x="10059" y="1680"/>
                    <a:pt x="10059" y="1680"/>
                    <a:pt x="10059" y="1680"/>
                  </a:cubicBezTo>
                  <a:cubicBezTo>
                    <a:pt x="10018" y="2207"/>
                    <a:pt x="9801" y="2577"/>
                    <a:pt x="9390" y="2898"/>
                  </a:cubicBezTo>
                  <a:cubicBezTo>
                    <a:pt x="8967" y="3211"/>
                    <a:pt x="8350" y="3467"/>
                    <a:pt x="7516" y="3752"/>
                  </a:cubicBezTo>
                  <a:cubicBezTo>
                    <a:pt x="7433" y="3780"/>
                    <a:pt x="7258" y="3837"/>
                    <a:pt x="7114" y="3930"/>
                  </a:cubicBezTo>
                  <a:cubicBezTo>
                    <a:pt x="7032" y="3973"/>
                    <a:pt x="6970" y="4022"/>
                    <a:pt x="6908" y="4079"/>
                  </a:cubicBezTo>
                  <a:cubicBezTo>
                    <a:pt x="6857" y="4136"/>
                    <a:pt x="6826" y="4200"/>
                    <a:pt x="6826" y="4279"/>
                  </a:cubicBezTo>
                  <a:cubicBezTo>
                    <a:pt x="6826" y="4293"/>
                    <a:pt x="6826" y="4314"/>
                    <a:pt x="6836" y="4329"/>
                  </a:cubicBezTo>
                  <a:cubicBezTo>
                    <a:pt x="6847" y="4400"/>
                    <a:pt x="6898" y="4485"/>
                    <a:pt x="7011" y="4563"/>
                  </a:cubicBezTo>
                  <a:cubicBezTo>
                    <a:pt x="7186" y="4692"/>
                    <a:pt x="7505" y="4820"/>
                    <a:pt x="8103" y="4955"/>
                  </a:cubicBezTo>
                  <a:cubicBezTo>
                    <a:pt x="8700" y="5090"/>
                    <a:pt x="9565" y="5240"/>
                    <a:pt x="10851" y="5396"/>
                  </a:cubicBezTo>
                  <a:cubicBezTo>
                    <a:pt x="13261" y="5695"/>
                    <a:pt x="15052" y="6080"/>
                    <a:pt x="16329" y="6564"/>
                  </a:cubicBezTo>
                  <a:cubicBezTo>
                    <a:pt x="17070" y="6842"/>
                    <a:pt x="17616" y="7148"/>
                    <a:pt x="17976" y="7482"/>
                  </a:cubicBezTo>
                  <a:cubicBezTo>
                    <a:pt x="18336" y="7817"/>
                    <a:pt x="18511" y="8173"/>
                    <a:pt x="18511" y="8572"/>
                  </a:cubicBezTo>
                  <a:cubicBezTo>
                    <a:pt x="18511" y="8621"/>
                    <a:pt x="18511" y="8664"/>
                    <a:pt x="18501" y="8714"/>
                  </a:cubicBezTo>
                  <a:cubicBezTo>
                    <a:pt x="18470" y="9020"/>
                    <a:pt x="18264" y="9284"/>
                    <a:pt x="17924" y="9511"/>
                  </a:cubicBezTo>
                  <a:cubicBezTo>
                    <a:pt x="17420" y="9860"/>
                    <a:pt x="16617" y="10131"/>
                    <a:pt x="15711" y="10366"/>
                  </a:cubicBezTo>
                  <a:cubicBezTo>
                    <a:pt x="14805" y="10594"/>
                    <a:pt x="13796" y="10772"/>
                    <a:pt x="12869" y="10942"/>
                  </a:cubicBezTo>
                  <a:cubicBezTo>
                    <a:pt x="11922" y="11113"/>
                    <a:pt x="11099" y="11263"/>
                    <a:pt x="10522" y="11434"/>
                  </a:cubicBezTo>
                  <a:cubicBezTo>
                    <a:pt x="10223" y="11519"/>
                    <a:pt x="9987" y="11604"/>
                    <a:pt x="9822" y="11711"/>
                  </a:cubicBezTo>
                  <a:cubicBezTo>
                    <a:pt x="9657" y="11818"/>
                    <a:pt x="9565" y="11939"/>
                    <a:pt x="9565" y="12074"/>
                  </a:cubicBezTo>
                  <a:cubicBezTo>
                    <a:pt x="9565" y="12074"/>
                    <a:pt x="9565" y="12081"/>
                    <a:pt x="9565" y="12089"/>
                  </a:cubicBezTo>
                  <a:cubicBezTo>
                    <a:pt x="9565" y="12231"/>
                    <a:pt x="9637" y="12359"/>
                    <a:pt x="9770" y="12466"/>
                  </a:cubicBezTo>
                  <a:cubicBezTo>
                    <a:pt x="9966" y="12630"/>
                    <a:pt x="10306" y="12758"/>
                    <a:pt x="10728" y="12879"/>
                  </a:cubicBezTo>
                  <a:cubicBezTo>
                    <a:pt x="11160" y="12993"/>
                    <a:pt x="11685" y="13107"/>
                    <a:pt x="12262" y="13228"/>
                  </a:cubicBezTo>
                  <a:cubicBezTo>
                    <a:pt x="14043" y="13598"/>
                    <a:pt x="16463" y="14103"/>
                    <a:pt x="18213" y="15307"/>
                  </a:cubicBezTo>
                  <a:cubicBezTo>
                    <a:pt x="19737" y="16346"/>
                    <a:pt x="20560" y="17727"/>
                    <a:pt x="21003" y="18937"/>
                  </a:cubicBezTo>
                  <a:cubicBezTo>
                    <a:pt x="21446" y="20155"/>
                    <a:pt x="21518" y="21201"/>
                    <a:pt x="21528" y="21579"/>
                  </a:cubicBezTo>
                  <a:cubicBezTo>
                    <a:pt x="21559" y="21579"/>
                    <a:pt x="21559" y="21579"/>
                    <a:pt x="21559" y="21579"/>
                  </a:cubicBezTo>
                  <a:cubicBezTo>
                    <a:pt x="21559" y="21550"/>
                    <a:pt x="21559" y="21550"/>
                    <a:pt x="21559" y="21550"/>
                  </a:cubicBezTo>
                  <a:cubicBezTo>
                    <a:pt x="13683" y="21550"/>
                    <a:pt x="13683" y="21550"/>
                    <a:pt x="13683" y="21550"/>
                  </a:cubicBezTo>
                  <a:cubicBezTo>
                    <a:pt x="13683" y="21579"/>
                    <a:pt x="13683" y="21579"/>
                    <a:pt x="13683" y="21579"/>
                  </a:cubicBezTo>
                  <a:cubicBezTo>
                    <a:pt x="13714" y="21579"/>
                    <a:pt x="13714" y="21579"/>
                    <a:pt x="13714" y="21579"/>
                  </a:cubicBezTo>
                  <a:cubicBezTo>
                    <a:pt x="13683" y="21579"/>
                    <a:pt x="13683" y="21579"/>
                    <a:pt x="13683" y="21579"/>
                  </a:cubicBezTo>
                  <a:cubicBezTo>
                    <a:pt x="13683" y="21600"/>
                    <a:pt x="13683" y="21600"/>
                    <a:pt x="13683" y="21600"/>
                  </a:cubicBezTo>
                  <a:cubicBezTo>
                    <a:pt x="21559" y="21600"/>
                    <a:pt x="21559" y="21600"/>
                    <a:pt x="21559" y="21600"/>
                  </a:cubicBezTo>
                  <a:cubicBezTo>
                    <a:pt x="21569" y="21600"/>
                    <a:pt x="21579" y="21600"/>
                    <a:pt x="21590" y="21593"/>
                  </a:cubicBezTo>
                  <a:cubicBezTo>
                    <a:pt x="21590" y="21586"/>
                    <a:pt x="21600" y="21579"/>
                    <a:pt x="21600" y="21572"/>
                  </a:cubicBezTo>
                  <a:cubicBezTo>
                    <a:pt x="21590" y="21201"/>
                    <a:pt x="21518" y="20148"/>
                    <a:pt x="21075" y="18930"/>
                  </a:cubicBezTo>
                  <a:cubicBezTo>
                    <a:pt x="20622" y="17706"/>
                    <a:pt x="19798" y="16317"/>
                    <a:pt x="18264" y="15271"/>
                  </a:cubicBezTo>
                  <a:cubicBezTo>
                    <a:pt x="16504" y="14061"/>
                    <a:pt x="14064" y="13548"/>
                    <a:pt x="12283" y="13178"/>
                  </a:cubicBezTo>
                  <a:cubicBezTo>
                    <a:pt x="11510" y="13014"/>
                    <a:pt x="10841" y="12872"/>
                    <a:pt x="10368" y="12708"/>
                  </a:cubicBezTo>
                  <a:cubicBezTo>
                    <a:pt x="10131" y="12623"/>
                    <a:pt x="9945" y="12537"/>
                    <a:pt x="9822" y="12430"/>
                  </a:cubicBezTo>
                  <a:cubicBezTo>
                    <a:pt x="9698" y="12331"/>
                    <a:pt x="9637" y="12217"/>
                    <a:pt x="9637" y="12089"/>
                  </a:cubicBezTo>
                  <a:cubicBezTo>
                    <a:pt x="9637" y="12081"/>
                    <a:pt x="9637" y="12081"/>
                    <a:pt x="9637" y="12074"/>
                  </a:cubicBezTo>
                  <a:cubicBezTo>
                    <a:pt x="9637" y="11953"/>
                    <a:pt x="9719" y="11847"/>
                    <a:pt x="9873" y="11747"/>
                  </a:cubicBezTo>
                  <a:cubicBezTo>
                    <a:pt x="10110" y="11597"/>
                    <a:pt x="10501" y="11476"/>
                    <a:pt x="11016" y="11355"/>
                  </a:cubicBezTo>
                  <a:cubicBezTo>
                    <a:pt x="11541" y="11234"/>
                    <a:pt x="12169" y="11120"/>
                    <a:pt x="12880" y="10992"/>
                  </a:cubicBezTo>
                  <a:cubicBezTo>
                    <a:pt x="14115" y="10764"/>
                    <a:pt x="15505" y="10515"/>
                    <a:pt x="16607" y="10166"/>
                  </a:cubicBezTo>
                  <a:cubicBezTo>
                    <a:pt x="17152" y="9988"/>
                    <a:pt x="17626" y="9789"/>
                    <a:pt x="17976" y="9547"/>
                  </a:cubicBezTo>
                  <a:cubicBezTo>
                    <a:pt x="18326" y="9312"/>
                    <a:pt x="18542" y="9034"/>
                    <a:pt x="18573" y="8714"/>
                  </a:cubicBezTo>
                  <a:cubicBezTo>
                    <a:pt x="18583" y="8671"/>
                    <a:pt x="18583" y="8621"/>
                    <a:pt x="18583" y="8572"/>
                  </a:cubicBezTo>
                  <a:cubicBezTo>
                    <a:pt x="18583" y="8166"/>
                    <a:pt x="18398" y="7789"/>
                    <a:pt x="18027" y="7454"/>
                  </a:cubicBezTo>
                  <a:cubicBezTo>
                    <a:pt x="17667" y="7112"/>
                    <a:pt x="17111" y="6799"/>
                    <a:pt x="16370" y="6521"/>
                  </a:cubicBezTo>
                  <a:cubicBezTo>
                    <a:pt x="15073" y="6030"/>
                    <a:pt x="13271" y="5653"/>
                    <a:pt x="10862" y="5354"/>
                  </a:cubicBezTo>
                  <a:cubicBezTo>
                    <a:pt x="9153" y="5140"/>
                    <a:pt x="8175" y="4948"/>
                    <a:pt x="7619" y="4777"/>
                  </a:cubicBezTo>
                  <a:cubicBezTo>
                    <a:pt x="7341" y="4685"/>
                    <a:pt x="7166" y="4606"/>
                    <a:pt x="7063" y="4528"/>
                  </a:cubicBezTo>
                  <a:cubicBezTo>
                    <a:pt x="6960" y="4457"/>
                    <a:pt x="6919" y="4385"/>
                    <a:pt x="6908" y="4321"/>
                  </a:cubicBezTo>
                  <a:cubicBezTo>
                    <a:pt x="6898" y="4307"/>
                    <a:pt x="6898" y="4293"/>
                    <a:pt x="6898" y="4279"/>
                  </a:cubicBezTo>
                  <a:cubicBezTo>
                    <a:pt x="6898" y="4215"/>
                    <a:pt x="6929" y="4158"/>
                    <a:pt x="6970" y="4108"/>
                  </a:cubicBezTo>
                  <a:cubicBezTo>
                    <a:pt x="7042" y="4030"/>
                    <a:pt x="7155" y="3958"/>
                    <a:pt x="7269" y="3909"/>
                  </a:cubicBezTo>
                  <a:cubicBezTo>
                    <a:pt x="7372" y="3859"/>
                    <a:pt x="7485" y="3823"/>
                    <a:pt x="7547" y="3802"/>
                  </a:cubicBezTo>
                  <a:cubicBezTo>
                    <a:pt x="8381" y="3510"/>
                    <a:pt x="9009" y="3254"/>
                    <a:pt x="9441" y="2926"/>
                  </a:cubicBezTo>
                  <a:cubicBezTo>
                    <a:pt x="9863" y="2606"/>
                    <a:pt x="10090" y="2221"/>
                    <a:pt x="10131" y="1687"/>
                  </a:cubicBezTo>
                  <a:cubicBezTo>
                    <a:pt x="10141" y="1566"/>
                    <a:pt x="10141" y="1566"/>
                    <a:pt x="10141" y="1566"/>
                  </a:cubicBezTo>
                  <a:cubicBezTo>
                    <a:pt x="11510" y="1566"/>
                    <a:pt x="11510" y="1566"/>
                    <a:pt x="11510" y="1566"/>
                  </a:cubicBezTo>
                  <a:cubicBezTo>
                    <a:pt x="11521" y="1566"/>
                    <a:pt x="11531" y="1559"/>
                    <a:pt x="11541" y="1552"/>
                  </a:cubicBezTo>
                  <a:cubicBezTo>
                    <a:pt x="11552" y="1545"/>
                    <a:pt x="11541" y="1538"/>
                    <a:pt x="11541" y="1531"/>
                  </a:cubicBezTo>
                  <a:cubicBezTo>
                    <a:pt x="9925" y="7"/>
                    <a:pt x="9925" y="7"/>
                    <a:pt x="9925" y="7"/>
                  </a:cubicBezTo>
                  <a:cubicBezTo>
                    <a:pt x="9925" y="0"/>
                    <a:pt x="9915" y="0"/>
                    <a:pt x="9904" y="0"/>
                  </a:cubicBezTo>
                  <a:cubicBezTo>
                    <a:pt x="9884" y="0"/>
                    <a:pt x="9873" y="0"/>
                    <a:pt x="9873" y="7"/>
                  </a:cubicBezTo>
                  <a:cubicBezTo>
                    <a:pt x="8267" y="1516"/>
                    <a:pt x="8267" y="1516"/>
                    <a:pt x="8267" y="1516"/>
                  </a:cubicBezTo>
                  <a:cubicBezTo>
                    <a:pt x="8257" y="1524"/>
                    <a:pt x="8257" y="1538"/>
                    <a:pt x="8257" y="1545"/>
                  </a:cubicBezTo>
                  <a:cubicBezTo>
                    <a:pt x="8267" y="1552"/>
                    <a:pt x="8278" y="1559"/>
                    <a:pt x="8288" y="1559"/>
                  </a:cubicBezTo>
                  <a:cubicBezTo>
                    <a:pt x="9554" y="1559"/>
                    <a:pt x="9554" y="1559"/>
                    <a:pt x="9554" y="1559"/>
                  </a:cubicBezTo>
                  <a:cubicBezTo>
                    <a:pt x="9585" y="1659"/>
                    <a:pt x="9585" y="1659"/>
                    <a:pt x="9585" y="1659"/>
                  </a:cubicBezTo>
                  <a:cubicBezTo>
                    <a:pt x="9606" y="1716"/>
                    <a:pt x="9616" y="1766"/>
                    <a:pt x="9616" y="1823"/>
                  </a:cubicBezTo>
                  <a:cubicBezTo>
                    <a:pt x="9616" y="1993"/>
                    <a:pt x="9534" y="2157"/>
                    <a:pt x="9400" y="2300"/>
                  </a:cubicBezTo>
                  <a:cubicBezTo>
                    <a:pt x="9214" y="2520"/>
                    <a:pt x="8906" y="2705"/>
                    <a:pt x="8586" y="2855"/>
                  </a:cubicBezTo>
                  <a:cubicBezTo>
                    <a:pt x="8278" y="3004"/>
                    <a:pt x="7958" y="3118"/>
                    <a:pt x="7732" y="3189"/>
                  </a:cubicBezTo>
                  <a:cubicBezTo>
                    <a:pt x="7382" y="3296"/>
                    <a:pt x="7032" y="3389"/>
                    <a:pt x="6692" y="3481"/>
                  </a:cubicBezTo>
                  <a:cubicBezTo>
                    <a:pt x="6074" y="3645"/>
                    <a:pt x="5570" y="3787"/>
                    <a:pt x="5210" y="3951"/>
                  </a:cubicBezTo>
                  <a:cubicBezTo>
                    <a:pt x="5024" y="4030"/>
                    <a:pt x="4890" y="4115"/>
                    <a:pt x="4787" y="4215"/>
                  </a:cubicBezTo>
                  <a:cubicBezTo>
                    <a:pt x="4695" y="4307"/>
                    <a:pt x="4633" y="4421"/>
                    <a:pt x="4633" y="4542"/>
                  </a:cubicBezTo>
                  <a:cubicBezTo>
                    <a:pt x="4633" y="4606"/>
                    <a:pt x="4654" y="4677"/>
                    <a:pt x="4684" y="4749"/>
                  </a:cubicBezTo>
                  <a:cubicBezTo>
                    <a:pt x="4757" y="4905"/>
                    <a:pt x="4932" y="5040"/>
                    <a:pt x="5179" y="5154"/>
                  </a:cubicBezTo>
                  <a:cubicBezTo>
                    <a:pt x="5549" y="5325"/>
                    <a:pt x="6105" y="5461"/>
                    <a:pt x="6733" y="5574"/>
                  </a:cubicBezTo>
                  <a:cubicBezTo>
                    <a:pt x="7361" y="5688"/>
                    <a:pt x="8072" y="5788"/>
                    <a:pt x="8772" y="5881"/>
                  </a:cubicBezTo>
                  <a:cubicBezTo>
                    <a:pt x="10048" y="6059"/>
                    <a:pt x="11346" y="6237"/>
                    <a:pt x="12324" y="6521"/>
                  </a:cubicBezTo>
                  <a:cubicBezTo>
                    <a:pt x="12808" y="6671"/>
                    <a:pt x="13219" y="6842"/>
                    <a:pt x="13497" y="7055"/>
                  </a:cubicBezTo>
                  <a:cubicBezTo>
                    <a:pt x="13786" y="7262"/>
                    <a:pt x="13950" y="7518"/>
                    <a:pt x="13961" y="7824"/>
                  </a:cubicBezTo>
                  <a:cubicBezTo>
                    <a:pt x="13961" y="7831"/>
                    <a:pt x="13961" y="7838"/>
                    <a:pt x="13961" y="7845"/>
                  </a:cubicBezTo>
                  <a:cubicBezTo>
                    <a:pt x="13961" y="8187"/>
                    <a:pt x="13765" y="8451"/>
                    <a:pt x="13415" y="8671"/>
                  </a:cubicBezTo>
                  <a:cubicBezTo>
                    <a:pt x="12900" y="9006"/>
                    <a:pt x="12025" y="9220"/>
                    <a:pt x="10975" y="9376"/>
                  </a:cubicBezTo>
                  <a:cubicBezTo>
                    <a:pt x="9915" y="9526"/>
                    <a:pt x="8679" y="9625"/>
                    <a:pt x="7402" y="9725"/>
                  </a:cubicBezTo>
                  <a:cubicBezTo>
                    <a:pt x="5590" y="9860"/>
                    <a:pt x="3748" y="10003"/>
                    <a:pt x="2358" y="10316"/>
                  </a:cubicBezTo>
                  <a:cubicBezTo>
                    <a:pt x="1658" y="10473"/>
                    <a:pt x="1071" y="10672"/>
                    <a:pt x="659" y="10942"/>
                  </a:cubicBezTo>
                  <a:cubicBezTo>
                    <a:pt x="247" y="11206"/>
                    <a:pt x="0" y="11533"/>
                    <a:pt x="0" y="11953"/>
                  </a:cubicBezTo>
                  <a:cubicBezTo>
                    <a:pt x="0" y="11953"/>
                    <a:pt x="0" y="11953"/>
                    <a:pt x="0" y="11953"/>
                  </a:cubicBezTo>
                  <a:cubicBezTo>
                    <a:pt x="0" y="12388"/>
                    <a:pt x="175" y="12744"/>
                    <a:pt x="484" y="13050"/>
                  </a:cubicBezTo>
                  <a:cubicBezTo>
                    <a:pt x="937" y="13505"/>
                    <a:pt x="1699" y="13847"/>
                    <a:pt x="2625" y="14132"/>
                  </a:cubicBezTo>
                  <a:cubicBezTo>
                    <a:pt x="3552" y="14417"/>
                    <a:pt x="4664" y="14644"/>
                    <a:pt x="5827" y="14886"/>
                  </a:cubicBezTo>
                  <a:cubicBezTo>
                    <a:pt x="7186" y="15171"/>
                    <a:pt x="8576" y="15456"/>
                    <a:pt x="9781" y="15855"/>
                  </a:cubicBezTo>
                  <a:cubicBezTo>
                    <a:pt x="10985" y="16253"/>
                    <a:pt x="12025" y="16766"/>
                    <a:pt x="12694" y="17485"/>
                  </a:cubicBezTo>
                  <a:cubicBezTo>
                    <a:pt x="13611" y="18475"/>
                    <a:pt x="13847" y="19500"/>
                    <a:pt x="13847" y="20297"/>
                  </a:cubicBezTo>
                  <a:cubicBezTo>
                    <a:pt x="13847" y="20867"/>
                    <a:pt x="13724" y="21322"/>
                    <a:pt x="13642" y="21572"/>
                  </a:cubicBezTo>
                  <a:cubicBezTo>
                    <a:pt x="13642" y="21579"/>
                    <a:pt x="13642" y="21586"/>
                    <a:pt x="13652" y="21593"/>
                  </a:cubicBezTo>
                  <a:cubicBezTo>
                    <a:pt x="13662" y="21600"/>
                    <a:pt x="13672" y="21600"/>
                    <a:pt x="13683" y="21600"/>
                  </a:cubicBezTo>
                  <a:cubicBezTo>
                    <a:pt x="13683" y="21579"/>
                    <a:pt x="13683" y="21579"/>
                    <a:pt x="13683" y="21579"/>
                  </a:cubicBezTo>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86" name="Freeform 8">
              <a:extLst>
                <a:ext uri="{FF2B5EF4-FFF2-40B4-BE49-F238E27FC236}">
                  <a16:creationId xmlns:a16="http://schemas.microsoft.com/office/drawing/2014/main" id="{4DD54EE5-71A8-495B-ACA6-11F863F5B6CC}"/>
                </a:ext>
              </a:extLst>
            </p:cNvPr>
            <p:cNvSpPr/>
            <p:nvPr/>
          </p:nvSpPr>
          <p:spPr>
            <a:xfrm>
              <a:off x="915119" y="3143286"/>
              <a:ext cx="85018" cy="75572"/>
            </a:xfrm>
            <a:custGeom>
              <a:avLst/>
              <a:gdLst/>
              <a:ahLst/>
              <a:cxnLst>
                <a:cxn ang="0">
                  <a:pos x="wd2" y="hd2"/>
                </a:cxn>
                <a:cxn ang="5400000">
                  <a:pos x="wd2" y="hd2"/>
                </a:cxn>
                <a:cxn ang="10800000">
                  <a:pos x="wd2" y="hd2"/>
                </a:cxn>
                <a:cxn ang="16200000">
                  <a:pos x="wd2" y="hd2"/>
                </a:cxn>
              </a:cxnLst>
              <a:rect l="0" t="0" r="r" b="b"/>
              <a:pathLst>
                <a:path w="21600" h="21600" extrusionOk="0">
                  <a:moveTo>
                    <a:pt x="4320" y="0"/>
                  </a:moveTo>
                  <a:cubicBezTo>
                    <a:pt x="4320" y="0"/>
                    <a:pt x="4320" y="491"/>
                    <a:pt x="4752" y="982"/>
                  </a:cubicBezTo>
                  <a:cubicBezTo>
                    <a:pt x="5184" y="1473"/>
                    <a:pt x="6048" y="1964"/>
                    <a:pt x="6480" y="2945"/>
                  </a:cubicBezTo>
                  <a:cubicBezTo>
                    <a:pt x="8208" y="4418"/>
                    <a:pt x="10368" y="6382"/>
                    <a:pt x="12528" y="8345"/>
                  </a:cubicBezTo>
                  <a:cubicBezTo>
                    <a:pt x="16848" y="12273"/>
                    <a:pt x="21600" y="15218"/>
                    <a:pt x="21600" y="15218"/>
                  </a:cubicBezTo>
                  <a:cubicBezTo>
                    <a:pt x="18144" y="21600"/>
                    <a:pt x="18144" y="21600"/>
                    <a:pt x="18144" y="21600"/>
                  </a:cubicBezTo>
                  <a:cubicBezTo>
                    <a:pt x="18144" y="21600"/>
                    <a:pt x="13392" y="18164"/>
                    <a:pt x="8640" y="13745"/>
                  </a:cubicBezTo>
                  <a:cubicBezTo>
                    <a:pt x="6480" y="11782"/>
                    <a:pt x="4320" y="9327"/>
                    <a:pt x="2592" y="7855"/>
                  </a:cubicBezTo>
                  <a:cubicBezTo>
                    <a:pt x="1728" y="6873"/>
                    <a:pt x="864" y="6382"/>
                    <a:pt x="432" y="5891"/>
                  </a:cubicBezTo>
                  <a:cubicBezTo>
                    <a:pt x="0" y="5400"/>
                    <a:pt x="0" y="4909"/>
                    <a:pt x="0" y="4909"/>
                  </a:cubicBezTo>
                  <a:lnTo>
                    <a:pt x="4320"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87" name="Freeform 9">
              <a:extLst>
                <a:ext uri="{FF2B5EF4-FFF2-40B4-BE49-F238E27FC236}">
                  <a16:creationId xmlns:a16="http://schemas.microsoft.com/office/drawing/2014/main" id="{AE41E2DF-98EF-4101-8B6D-B2CF9501A52E}"/>
                </a:ext>
              </a:extLst>
            </p:cNvPr>
            <p:cNvSpPr/>
            <p:nvPr/>
          </p:nvSpPr>
          <p:spPr>
            <a:xfrm>
              <a:off x="1323675" y="3326310"/>
              <a:ext cx="180663" cy="73211"/>
            </a:xfrm>
            <a:custGeom>
              <a:avLst/>
              <a:gdLst/>
              <a:ahLst/>
              <a:cxnLst>
                <a:cxn ang="0">
                  <a:pos x="wd2" y="hd2"/>
                </a:cxn>
                <a:cxn ang="5400000">
                  <a:pos x="wd2" y="hd2"/>
                </a:cxn>
                <a:cxn ang="10800000">
                  <a:pos x="wd2" y="hd2"/>
                </a:cxn>
                <a:cxn ang="16200000">
                  <a:pos x="wd2" y="hd2"/>
                </a:cxn>
              </a:cxnLst>
              <a:rect l="0" t="0" r="r" b="b"/>
              <a:pathLst>
                <a:path w="21600" h="21600" extrusionOk="0">
                  <a:moveTo>
                    <a:pt x="988" y="0"/>
                  </a:moveTo>
                  <a:lnTo>
                    <a:pt x="21600" y="13587"/>
                  </a:lnTo>
                  <a:lnTo>
                    <a:pt x="20753" y="21600"/>
                  </a:lnTo>
                  <a:lnTo>
                    <a:pt x="0" y="7316"/>
                  </a:lnTo>
                  <a:lnTo>
                    <a:pt x="988"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88" name="Freeform 10">
              <a:extLst>
                <a:ext uri="{FF2B5EF4-FFF2-40B4-BE49-F238E27FC236}">
                  <a16:creationId xmlns:a16="http://schemas.microsoft.com/office/drawing/2014/main" id="{9D993DFB-467F-425C-B32D-67B3AF7696E3}"/>
                </a:ext>
              </a:extLst>
            </p:cNvPr>
            <p:cNvSpPr/>
            <p:nvPr/>
          </p:nvSpPr>
          <p:spPr>
            <a:xfrm>
              <a:off x="1842046" y="3472729"/>
              <a:ext cx="180663" cy="89742"/>
            </a:xfrm>
            <a:custGeom>
              <a:avLst/>
              <a:gdLst/>
              <a:ahLst/>
              <a:cxnLst>
                <a:cxn ang="0">
                  <a:pos x="wd2" y="hd2"/>
                </a:cxn>
                <a:cxn ang="5400000">
                  <a:pos x="wd2" y="hd2"/>
                </a:cxn>
                <a:cxn ang="10800000">
                  <a:pos x="wd2" y="hd2"/>
                </a:cxn>
                <a:cxn ang="16200000">
                  <a:pos x="wd2" y="hd2"/>
                </a:cxn>
              </a:cxnLst>
              <a:rect l="0" t="0" r="r" b="b"/>
              <a:pathLst>
                <a:path w="21600" h="21600" extrusionOk="0">
                  <a:moveTo>
                    <a:pt x="1223" y="0"/>
                  </a:moveTo>
                  <a:cubicBezTo>
                    <a:pt x="1223" y="0"/>
                    <a:pt x="2445" y="815"/>
                    <a:pt x="4483" y="2038"/>
                  </a:cubicBezTo>
                  <a:cubicBezTo>
                    <a:pt x="6317" y="3260"/>
                    <a:pt x="8966" y="5298"/>
                    <a:pt x="11411" y="6928"/>
                  </a:cubicBezTo>
                  <a:cubicBezTo>
                    <a:pt x="16506" y="10596"/>
                    <a:pt x="21600" y="14672"/>
                    <a:pt x="21600" y="14672"/>
                  </a:cubicBezTo>
                  <a:cubicBezTo>
                    <a:pt x="20174" y="21600"/>
                    <a:pt x="20174" y="21600"/>
                    <a:pt x="20174" y="21600"/>
                  </a:cubicBezTo>
                  <a:cubicBezTo>
                    <a:pt x="20174" y="21600"/>
                    <a:pt x="15283" y="17525"/>
                    <a:pt x="10189" y="13857"/>
                  </a:cubicBezTo>
                  <a:cubicBezTo>
                    <a:pt x="7743" y="11819"/>
                    <a:pt x="5094" y="10189"/>
                    <a:pt x="3260" y="8966"/>
                  </a:cubicBezTo>
                  <a:cubicBezTo>
                    <a:pt x="1426" y="7743"/>
                    <a:pt x="0" y="6928"/>
                    <a:pt x="0" y="6928"/>
                  </a:cubicBezTo>
                  <a:lnTo>
                    <a:pt x="1223"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89" name="Freeform 11">
              <a:extLst>
                <a:ext uri="{FF2B5EF4-FFF2-40B4-BE49-F238E27FC236}">
                  <a16:creationId xmlns:a16="http://schemas.microsoft.com/office/drawing/2014/main" id="{4AC575E3-BBE4-4773-8D03-D640DDB5D2D3}"/>
                </a:ext>
              </a:extLst>
            </p:cNvPr>
            <p:cNvSpPr/>
            <p:nvPr/>
          </p:nvSpPr>
          <p:spPr>
            <a:xfrm>
              <a:off x="2332077" y="3692357"/>
              <a:ext cx="166494" cy="129889"/>
            </a:xfrm>
            <a:custGeom>
              <a:avLst/>
              <a:gdLst/>
              <a:ahLst/>
              <a:cxnLst>
                <a:cxn ang="0">
                  <a:pos x="wd2" y="hd2"/>
                </a:cxn>
                <a:cxn ang="5400000">
                  <a:pos x="wd2" y="hd2"/>
                </a:cxn>
                <a:cxn ang="10800000">
                  <a:pos x="wd2" y="hd2"/>
                </a:cxn>
                <a:cxn ang="16200000">
                  <a:pos x="wd2" y="hd2"/>
                </a:cxn>
              </a:cxnLst>
              <a:rect l="0" t="0" r="r" b="b"/>
              <a:pathLst>
                <a:path w="21600" h="21600" extrusionOk="0">
                  <a:moveTo>
                    <a:pt x="2204" y="0"/>
                  </a:moveTo>
                  <a:cubicBezTo>
                    <a:pt x="2204" y="0"/>
                    <a:pt x="3306" y="1137"/>
                    <a:pt x="5290" y="2558"/>
                  </a:cubicBezTo>
                  <a:cubicBezTo>
                    <a:pt x="7053" y="3979"/>
                    <a:pt x="9698" y="6253"/>
                    <a:pt x="12122" y="8242"/>
                  </a:cubicBezTo>
                  <a:cubicBezTo>
                    <a:pt x="16971" y="12505"/>
                    <a:pt x="21600" y="17337"/>
                    <a:pt x="21600" y="17337"/>
                  </a:cubicBezTo>
                  <a:cubicBezTo>
                    <a:pt x="18955" y="21600"/>
                    <a:pt x="18955" y="21600"/>
                    <a:pt x="18955" y="21600"/>
                  </a:cubicBezTo>
                  <a:cubicBezTo>
                    <a:pt x="18955" y="21600"/>
                    <a:pt x="14327" y="17053"/>
                    <a:pt x="9478" y="12789"/>
                  </a:cubicBezTo>
                  <a:cubicBezTo>
                    <a:pt x="7273" y="10800"/>
                    <a:pt x="4849" y="8811"/>
                    <a:pt x="3086" y="7389"/>
                  </a:cubicBezTo>
                  <a:cubicBezTo>
                    <a:pt x="1102" y="5684"/>
                    <a:pt x="0" y="4832"/>
                    <a:pt x="0" y="4832"/>
                  </a:cubicBezTo>
                  <a:lnTo>
                    <a:pt x="2204"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0" name="Freeform 12">
              <a:extLst>
                <a:ext uri="{FF2B5EF4-FFF2-40B4-BE49-F238E27FC236}">
                  <a16:creationId xmlns:a16="http://schemas.microsoft.com/office/drawing/2014/main" id="{A71366C8-1338-4161-8D42-B18818792C26}"/>
                </a:ext>
              </a:extLst>
            </p:cNvPr>
            <p:cNvSpPr/>
            <p:nvPr/>
          </p:nvSpPr>
          <p:spPr>
            <a:xfrm>
              <a:off x="2727645" y="4052501"/>
              <a:ext cx="131069" cy="170036"/>
            </a:xfrm>
            <a:custGeom>
              <a:avLst/>
              <a:gdLst/>
              <a:ahLst/>
              <a:cxnLst>
                <a:cxn ang="0">
                  <a:pos x="wd2" y="hd2"/>
                </a:cxn>
                <a:cxn ang="5400000">
                  <a:pos x="wd2" y="hd2"/>
                </a:cxn>
                <a:cxn ang="10800000">
                  <a:pos x="wd2" y="hd2"/>
                </a:cxn>
                <a:cxn ang="16200000">
                  <a:pos x="wd2" y="hd2"/>
                </a:cxn>
              </a:cxnLst>
              <a:rect l="0" t="0" r="r" b="b"/>
              <a:pathLst>
                <a:path w="21600" h="21600" extrusionOk="0">
                  <a:moveTo>
                    <a:pt x="4769" y="0"/>
                  </a:moveTo>
                  <a:cubicBezTo>
                    <a:pt x="4769" y="0"/>
                    <a:pt x="5891" y="1080"/>
                    <a:pt x="7574" y="2808"/>
                  </a:cubicBezTo>
                  <a:cubicBezTo>
                    <a:pt x="9257" y="4536"/>
                    <a:pt x="11501" y="6912"/>
                    <a:pt x="13465" y="9504"/>
                  </a:cubicBezTo>
                  <a:cubicBezTo>
                    <a:pt x="17673" y="14256"/>
                    <a:pt x="21600" y="19224"/>
                    <a:pt x="21600" y="19224"/>
                  </a:cubicBezTo>
                  <a:cubicBezTo>
                    <a:pt x="16270" y="21600"/>
                    <a:pt x="16270" y="21600"/>
                    <a:pt x="16270" y="21600"/>
                  </a:cubicBezTo>
                  <a:cubicBezTo>
                    <a:pt x="16270" y="21600"/>
                    <a:pt x="12623" y="16632"/>
                    <a:pt x="8416" y="11880"/>
                  </a:cubicBezTo>
                  <a:cubicBezTo>
                    <a:pt x="6452" y="9504"/>
                    <a:pt x="4488" y="7344"/>
                    <a:pt x="2805" y="5616"/>
                  </a:cubicBezTo>
                  <a:cubicBezTo>
                    <a:pt x="1122" y="3888"/>
                    <a:pt x="0" y="2808"/>
                    <a:pt x="0" y="2808"/>
                  </a:cubicBezTo>
                  <a:lnTo>
                    <a:pt x="4769"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1" name="Freeform 13">
              <a:extLst>
                <a:ext uri="{FF2B5EF4-FFF2-40B4-BE49-F238E27FC236}">
                  <a16:creationId xmlns:a16="http://schemas.microsoft.com/office/drawing/2014/main" id="{9664CC6E-8D69-4A48-A25D-066873B66518}"/>
                </a:ext>
              </a:extLst>
            </p:cNvPr>
            <p:cNvSpPr/>
            <p:nvPr/>
          </p:nvSpPr>
          <p:spPr>
            <a:xfrm>
              <a:off x="2959081" y="4538990"/>
              <a:ext cx="77934" cy="186568"/>
            </a:xfrm>
            <a:custGeom>
              <a:avLst/>
              <a:gdLst/>
              <a:ahLst/>
              <a:cxnLst>
                <a:cxn ang="0">
                  <a:pos x="wd2" y="hd2"/>
                </a:cxn>
                <a:cxn ang="5400000">
                  <a:pos x="wd2" y="hd2"/>
                </a:cxn>
                <a:cxn ang="10800000">
                  <a:pos x="wd2" y="hd2"/>
                </a:cxn>
                <a:cxn ang="16200000">
                  <a:pos x="wd2" y="hd2"/>
                </a:cxn>
              </a:cxnLst>
              <a:rect l="0" t="0" r="r" b="b"/>
              <a:pathLst>
                <a:path w="21600" h="21600" extrusionOk="0">
                  <a:moveTo>
                    <a:pt x="10330" y="0"/>
                  </a:moveTo>
                  <a:cubicBezTo>
                    <a:pt x="10330" y="0"/>
                    <a:pt x="11270" y="1387"/>
                    <a:pt x="12678" y="3171"/>
                  </a:cubicBezTo>
                  <a:cubicBezTo>
                    <a:pt x="13617" y="5152"/>
                    <a:pt x="15496" y="7728"/>
                    <a:pt x="16435" y="10305"/>
                  </a:cubicBezTo>
                  <a:cubicBezTo>
                    <a:pt x="19252" y="15457"/>
                    <a:pt x="21600" y="20807"/>
                    <a:pt x="21600" y="20807"/>
                  </a:cubicBezTo>
                  <a:cubicBezTo>
                    <a:pt x="10330" y="21600"/>
                    <a:pt x="10330" y="21600"/>
                    <a:pt x="10330" y="21600"/>
                  </a:cubicBezTo>
                  <a:cubicBezTo>
                    <a:pt x="10330" y="21600"/>
                    <a:pt x="8452" y="16448"/>
                    <a:pt x="6104" y="11295"/>
                  </a:cubicBezTo>
                  <a:cubicBezTo>
                    <a:pt x="4696" y="8719"/>
                    <a:pt x="3287" y="6341"/>
                    <a:pt x="1878" y="4360"/>
                  </a:cubicBezTo>
                  <a:cubicBezTo>
                    <a:pt x="939" y="2576"/>
                    <a:pt x="0" y="1189"/>
                    <a:pt x="0" y="1189"/>
                  </a:cubicBezTo>
                  <a:lnTo>
                    <a:pt x="10330"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2" name="Freeform 14">
              <a:extLst>
                <a:ext uri="{FF2B5EF4-FFF2-40B4-BE49-F238E27FC236}">
                  <a16:creationId xmlns:a16="http://schemas.microsoft.com/office/drawing/2014/main" id="{DEAE89FB-9581-4206-AE6A-1C2AE8B73732}"/>
                </a:ext>
              </a:extLst>
            </p:cNvPr>
            <p:cNvSpPr/>
            <p:nvPr/>
          </p:nvSpPr>
          <p:spPr>
            <a:xfrm>
              <a:off x="3009856" y="5079796"/>
              <a:ext cx="49594" cy="93285"/>
            </a:xfrm>
            <a:custGeom>
              <a:avLst/>
              <a:gdLst/>
              <a:ahLst/>
              <a:cxnLst>
                <a:cxn ang="0">
                  <a:pos x="wd2" y="hd2"/>
                </a:cxn>
                <a:cxn ang="5400000">
                  <a:pos x="wd2" y="hd2"/>
                </a:cxn>
                <a:cxn ang="10800000">
                  <a:pos x="wd2" y="hd2"/>
                </a:cxn>
                <a:cxn ang="16200000">
                  <a:pos x="wd2" y="hd2"/>
                </a:cxn>
              </a:cxnLst>
              <a:rect l="0" t="0" r="r" b="b"/>
              <a:pathLst>
                <a:path w="21600" h="21600" extrusionOk="0">
                  <a:moveTo>
                    <a:pt x="21600" y="393"/>
                  </a:moveTo>
                  <a:cubicBezTo>
                    <a:pt x="21600" y="393"/>
                    <a:pt x="21600" y="1571"/>
                    <a:pt x="21600" y="3535"/>
                  </a:cubicBezTo>
                  <a:cubicBezTo>
                    <a:pt x="21600" y="5498"/>
                    <a:pt x="20855" y="8247"/>
                    <a:pt x="20855" y="10604"/>
                  </a:cubicBezTo>
                  <a:cubicBezTo>
                    <a:pt x="20855" y="13353"/>
                    <a:pt x="20110" y="16102"/>
                    <a:pt x="19366" y="18065"/>
                  </a:cubicBezTo>
                  <a:cubicBezTo>
                    <a:pt x="19366" y="18851"/>
                    <a:pt x="19366" y="20029"/>
                    <a:pt x="19366" y="20422"/>
                  </a:cubicBezTo>
                  <a:cubicBezTo>
                    <a:pt x="19366" y="21207"/>
                    <a:pt x="18621" y="21600"/>
                    <a:pt x="18621" y="21600"/>
                  </a:cubicBezTo>
                  <a:cubicBezTo>
                    <a:pt x="0" y="20029"/>
                    <a:pt x="0" y="20029"/>
                    <a:pt x="0" y="20029"/>
                  </a:cubicBezTo>
                  <a:cubicBezTo>
                    <a:pt x="0" y="20029"/>
                    <a:pt x="745" y="18851"/>
                    <a:pt x="745" y="16887"/>
                  </a:cubicBezTo>
                  <a:cubicBezTo>
                    <a:pt x="1490" y="14924"/>
                    <a:pt x="2234" y="12567"/>
                    <a:pt x="2234" y="10211"/>
                  </a:cubicBezTo>
                  <a:cubicBezTo>
                    <a:pt x="2979" y="7462"/>
                    <a:pt x="2979" y="5105"/>
                    <a:pt x="2979" y="3142"/>
                  </a:cubicBezTo>
                  <a:cubicBezTo>
                    <a:pt x="2979" y="1178"/>
                    <a:pt x="3724" y="0"/>
                    <a:pt x="3724" y="0"/>
                  </a:cubicBezTo>
                  <a:lnTo>
                    <a:pt x="21600" y="393"/>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3" name="Freeform 15">
              <a:extLst>
                <a:ext uri="{FF2B5EF4-FFF2-40B4-BE49-F238E27FC236}">
                  <a16:creationId xmlns:a16="http://schemas.microsoft.com/office/drawing/2014/main" id="{E90932AF-9520-4BA6-B395-3E562A17A1ED}"/>
                </a:ext>
              </a:extLst>
            </p:cNvPr>
            <p:cNvSpPr/>
            <p:nvPr/>
          </p:nvSpPr>
          <p:spPr>
            <a:xfrm>
              <a:off x="1113493" y="566783"/>
              <a:ext cx="1657842" cy="2101823"/>
            </a:xfrm>
            <a:custGeom>
              <a:avLst/>
              <a:gdLst/>
              <a:ahLst/>
              <a:cxnLst>
                <a:cxn ang="0">
                  <a:pos x="wd2" y="hd2"/>
                </a:cxn>
                <a:cxn ang="5400000">
                  <a:pos x="wd2" y="hd2"/>
                </a:cxn>
                <a:cxn ang="10800000">
                  <a:pos x="wd2" y="hd2"/>
                </a:cxn>
                <a:cxn ang="16200000">
                  <a:pos x="wd2" y="hd2"/>
                </a:cxn>
              </a:cxnLst>
              <a:rect l="0" t="0" r="r" b="b"/>
              <a:pathLst>
                <a:path w="21600" h="21600" extrusionOk="0">
                  <a:moveTo>
                    <a:pt x="6178" y="1717"/>
                  </a:moveTo>
                  <a:cubicBezTo>
                    <a:pt x="6733" y="1226"/>
                    <a:pt x="7089" y="666"/>
                    <a:pt x="7244" y="35"/>
                  </a:cubicBezTo>
                  <a:cubicBezTo>
                    <a:pt x="6978" y="0"/>
                    <a:pt x="6978" y="0"/>
                    <a:pt x="6978" y="0"/>
                  </a:cubicBezTo>
                  <a:cubicBezTo>
                    <a:pt x="6822" y="596"/>
                    <a:pt x="6511" y="1104"/>
                    <a:pt x="5978" y="1577"/>
                  </a:cubicBezTo>
                  <a:lnTo>
                    <a:pt x="6178" y="1717"/>
                  </a:lnTo>
                  <a:close/>
                  <a:moveTo>
                    <a:pt x="156" y="4607"/>
                  </a:moveTo>
                  <a:cubicBezTo>
                    <a:pt x="644" y="4327"/>
                    <a:pt x="1333" y="4047"/>
                    <a:pt x="2200" y="3714"/>
                  </a:cubicBezTo>
                  <a:cubicBezTo>
                    <a:pt x="2067" y="3521"/>
                    <a:pt x="2067" y="3521"/>
                    <a:pt x="2067" y="3521"/>
                  </a:cubicBezTo>
                  <a:cubicBezTo>
                    <a:pt x="1222" y="3854"/>
                    <a:pt x="533" y="4152"/>
                    <a:pt x="0" y="4432"/>
                  </a:cubicBezTo>
                  <a:lnTo>
                    <a:pt x="156" y="4607"/>
                  </a:lnTo>
                  <a:close/>
                  <a:moveTo>
                    <a:pt x="3067" y="7655"/>
                  </a:moveTo>
                  <a:cubicBezTo>
                    <a:pt x="2156" y="7463"/>
                    <a:pt x="1422" y="7270"/>
                    <a:pt x="844" y="7077"/>
                  </a:cubicBezTo>
                  <a:cubicBezTo>
                    <a:pt x="756" y="7270"/>
                    <a:pt x="756" y="7270"/>
                    <a:pt x="756" y="7270"/>
                  </a:cubicBezTo>
                  <a:cubicBezTo>
                    <a:pt x="1333" y="7463"/>
                    <a:pt x="2067" y="7655"/>
                    <a:pt x="2978" y="7866"/>
                  </a:cubicBezTo>
                  <a:lnTo>
                    <a:pt x="3067" y="7655"/>
                  </a:lnTo>
                  <a:close/>
                  <a:moveTo>
                    <a:pt x="9911" y="8917"/>
                  </a:moveTo>
                  <a:cubicBezTo>
                    <a:pt x="9867" y="8917"/>
                    <a:pt x="9822" y="8899"/>
                    <a:pt x="9778" y="8899"/>
                  </a:cubicBezTo>
                  <a:cubicBezTo>
                    <a:pt x="9000" y="8777"/>
                    <a:pt x="8289" y="8636"/>
                    <a:pt x="7622" y="8531"/>
                  </a:cubicBezTo>
                  <a:cubicBezTo>
                    <a:pt x="7556" y="8724"/>
                    <a:pt x="7556" y="8724"/>
                    <a:pt x="7556" y="8724"/>
                  </a:cubicBezTo>
                  <a:cubicBezTo>
                    <a:pt x="8222" y="8847"/>
                    <a:pt x="8956" y="8969"/>
                    <a:pt x="9711" y="9109"/>
                  </a:cubicBezTo>
                  <a:cubicBezTo>
                    <a:pt x="9756" y="9109"/>
                    <a:pt x="9800" y="9127"/>
                    <a:pt x="9844" y="9127"/>
                  </a:cubicBezTo>
                  <a:lnTo>
                    <a:pt x="9911" y="8917"/>
                  </a:lnTo>
                  <a:close/>
                  <a:moveTo>
                    <a:pt x="16644" y="10581"/>
                  </a:moveTo>
                  <a:cubicBezTo>
                    <a:pt x="15978" y="10336"/>
                    <a:pt x="15244" y="10108"/>
                    <a:pt x="14444" y="9898"/>
                  </a:cubicBezTo>
                  <a:cubicBezTo>
                    <a:pt x="14356" y="10108"/>
                    <a:pt x="14356" y="10108"/>
                    <a:pt x="14356" y="10108"/>
                  </a:cubicBezTo>
                  <a:cubicBezTo>
                    <a:pt x="15133" y="10318"/>
                    <a:pt x="15867" y="10546"/>
                    <a:pt x="16533" y="10774"/>
                  </a:cubicBezTo>
                  <a:lnTo>
                    <a:pt x="16644" y="10581"/>
                  </a:lnTo>
                  <a:close/>
                  <a:moveTo>
                    <a:pt x="21600" y="14365"/>
                  </a:moveTo>
                  <a:cubicBezTo>
                    <a:pt x="21467" y="13769"/>
                    <a:pt x="21111" y="13191"/>
                    <a:pt x="20533" y="12683"/>
                  </a:cubicBezTo>
                  <a:cubicBezTo>
                    <a:pt x="20333" y="12823"/>
                    <a:pt x="20333" y="12823"/>
                    <a:pt x="20333" y="12823"/>
                  </a:cubicBezTo>
                  <a:cubicBezTo>
                    <a:pt x="20889" y="13314"/>
                    <a:pt x="21222" y="13839"/>
                    <a:pt x="21333" y="14400"/>
                  </a:cubicBezTo>
                  <a:lnTo>
                    <a:pt x="21600" y="14365"/>
                  </a:lnTo>
                  <a:close/>
                  <a:moveTo>
                    <a:pt x="17578" y="18569"/>
                  </a:moveTo>
                  <a:cubicBezTo>
                    <a:pt x="18356" y="18272"/>
                    <a:pt x="19044" y="17956"/>
                    <a:pt x="19622" y="17606"/>
                  </a:cubicBezTo>
                  <a:cubicBezTo>
                    <a:pt x="19467" y="17448"/>
                    <a:pt x="19467" y="17448"/>
                    <a:pt x="19467" y="17448"/>
                  </a:cubicBezTo>
                  <a:cubicBezTo>
                    <a:pt x="18889" y="17764"/>
                    <a:pt x="18222" y="18079"/>
                    <a:pt x="17467" y="18377"/>
                  </a:cubicBezTo>
                  <a:cubicBezTo>
                    <a:pt x="17578" y="18569"/>
                    <a:pt x="17578" y="18569"/>
                    <a:pt x="17578" y="18569"/>
                  </a:cubicBezTo>
                  <a:close/>
                  <a:moveTo>
                    <a:pt x="10911" y="20426"/>
                  </a:moveTo>
                  <a:cubicBezTo>
                    <a:pt x="11667" y="20269"/>
                    <a:pt x="12422" y="20093"/>
                    <a:pt x="13178" y="19901"/>
                  </a:cubicBezTo>
                  <a:cubicBezTo>
                    <a:pt x="13089" y="19708"/>
                    <a:pt x="13089" y="19708"/>
                    <a:pt x="13089" y="19708"/>
                  </a:cubicBezTo>
                  <a:cubicBezTo>
                    <a:pt x="12333" y="19883"/>
                    <a:pt x="11578" y="20058"/>
                    <a:pt x="10844" y="20216"/>
                  </a:cubicBezTo>
                  <a:lnTo>
                    <a:pt x="10911" y="20426"/>
                  </a:lnTo>
                  <a:close/>
                  <a:moveTo>
                    <a:pt x="4000" y="21600"/>
                  </a:moveTo>
                  <a:cubicBezTo>
                    <a:pt x="4000" y="21600"/>
                    <a:pt x="4911" y="21495"/>
                    <a:pt x="6311" y="21267"/>
                  </a:cubicBezTo>
                  <a:cubicBezTo>
                    <a:pt x="6267" y="21057"/>
                    <a:pt x="6267" y="21057"/>
                    <a:pt x="6267" y="21057"/>
                  </a:cubicBezTo>
                  <a:cubicBezTo>
                    <a:pt x="5556" y="21162"/>
                    <a:pt x="4978" y="21250"/>
                    <a:pt x="4578" y="21302"/>
                  </a:cubicBezTo>
                  <a:cubicBezTo>
                    <a:pt x="4378" y="21337"/>
                    <a:pt x="4222" y="21355"/>
                    <a:pt x="4111" y="21372"/>
                  </a:cubicBezTo>
                  <a:cubicBezTo>
                    <a:pt x="4000" y="21390"/>
                    <a:pt x="3956" y="21390"/>
                    <a:pt x="3956" y="21390"/>
                  </a:cubicBezTo>
                  <a:lnTo>
                    <a:pt x="4000" y="2160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4" name="Freeform 16">
              <a:extLst>
                <a:ext uri="{FF2B5EF4-FFF2-40B4-BE49-F238E27FC236}">
                  <a16:creationId xmlns:a16="http://schemas.microsoft.com/office/drawing/2014/main" id="{34EDA8CD-986D-475D-A23E-35AF323ED42E}"/>
                </a:ext>
              </a:extLst>
            </p:cNvPr>
            <p:cNvSpPr/>
            <p:nvPr/>
          </p:nvSpPr>
          <p:spPr>
            <a:xfrm>
              <a:off x="162950" y="2822109"/>
              <a:ext cx="112177" cy="192471"/>
            </a:xfrm>
            <a:custGeom>
              <a:avLst/>
              <a:gdLst/>
              <a:ahLst/>
              <a:cxnLst>
                <a:cxn ang="0">
                  <a:pos x="wd2" y="hd2"/>
                </a:cxn>
                <a:cxn ang="5400000">
                  <a:pos x="wd2" y="hd2"/>
                </a:cxn>
                <a:cxn ang="10800000">
                  <a:pos x="wd2" y="hd2"/>
                </a:cxn>
                <a:cxn ang="16200000">
                  <a:pos x="wd2" y="hd2"/>
                </a:cxn>
              </a:cxnLst>
              <a:rect l="0" t="0" r="r" b="b"/>
              <a:pathLst>
                <a:path w="21600" h="21600" extrusionOk="0">
                  <a:moveTo>
                    <a:pt x="14324" y="21600"/>
                  </a:moveTo>
                  <a:lnTo>
                    <a:pt x="0" y="21600"/>
                  </a:lnTo>
                  <a:lnTo>
                    <a:pt x="7048" y="0"/>
                  </a:lnTo>
                  <a:lnTo>
                    <a:pt x="21600" y="0"/>
                  </a:lnTo>
                  <a:lnTo>
                    <a:pt x="14324" y="2160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5" name="Freeform 17">
              <a:extLst>
                <a:ext uri="{FF2B5EF4-FFF2-40B4-BE49-F238E27FC236}">
                  <a16:creationId xmlns:a16="http://schemas.microsoft.com/office/drawing/2014/main" id="{7F085190-36BB-45C1-B186-E6A06DC5D780}"/>
                </a:ext>
              </a:extLst>
            </p:cNvPr>
            <p:cNvSpPr/>
            <p:nvPr/>
          </p:nvSpPr>
          <p:spPr>
            <a:xfrm>
              <a:off x="416822" y="2822109"/>
              <a:ext cx="110996" cy="1924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247" y="21600"/>
                  </a:lnTo>
                  <a:lnTo>
                    <a:pt x="0" y="21600"/>
                  </a:lnTo>
                  <a:lnTo>
                    <a:pt x="6894"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6" name="Freeform 18">
              <a:extLst>
                <a:ext uri="{FF2B5EF4-FFF2-40B4-BE49-F238E27FC236}">
                  <a16:creationId xmlns:a16="http://schemas.microsoft.com/office/drawing/2014/main" id="{287CE149-3938-48BC-9FFB-E6F71FF3033B}"/>
                </a:ext>
              </a:extLst>
            </p:cNvPr>
            <p:cNvSpPr/>
            <p:nvPr/>
          </p:nvSpPr>
          <p:spPr>
            <a:xfrm>
              <a:off x="669512" y="2822109"/>
              <a:ext cx="109816" cy="1924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400" y="21600"/>
                  </a:lnTo>
                  <a:lnTo>
                    <a:pt x="0" y="21600"/>
                  </a:lnTo>
                  <a:lnTo>
                    <a:pt x="7200"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7" name="Freeform 19">
              <a:extLst>
                <a:ext uri="{FF2B5EF4-FFF2-40B4-BE49-F238E27FC236}">
                  <a16:creationId xmlns:a16="http://schemas.microsoft.com/office/drawing/2014/main" id="{C0EA8C43-2C9D-488B-B2F4-9937A3601FE6}"/>
                </a:ext>
              </a:extLst>
            </p:cNvPr>
            <p:cNvSpPr/>
            <p:nvPr/>
          </p:nvSpPr>
          <p:spPr>
            <a:xfrm>
              <a:off x="921023" y="2822109"/>
              <a:ext cx="110996" cy="1924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706" y="21600"/>
                  </a:lnTo>
                  <a:lnTo>
                    <a:pt x="0" y="21600"/>
                  </a:lnTo>
                  <a:lnTo>
                    <a:pt x="7353"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8" name="Freeform 20">
              <a:extLst>
                <a:ext uri="{FF2B5EF4-FFF2-40B4-BE49-F238E27FC236}">
                  <a16:creationId xmlns:a16="http://schemas.microsoft.com/office/drawing/2014/main" id="{A271ABB7-07AE-44C1-ACC4-4EBD1684D686}"/>
                </a:ext>
              </a:extLst>
            </p:cNvPr>
            <p:cNvSpPr/>
            <p:nvPr/>
          </p:nvSpPr>
          <p:spPr>
            <a:xfrm>
              <a:off x="1173714" y="2822109"/>
              <a:ext cx="110996" cy="1924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706" y="21600"/>
                  </a:lnTo>
                  <a:lnTo>
                    <a:pt x="0" y="21600"/>
                  </a:lnTo>
                  <a:lnTo>
                    <a:pt x="7353"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99" name="Freeform 21">
              <a:extLst>
                <a:ext uri="{FF2B5EF4-FFF2-40B4-BE49-F238E27FC236}">
                  <a16:creationId xmlns:a16="http://schemas.microsoft.com/office/drawing/2014/main" id="{FA04B61D-C6EB-46C3-AAAC-1BB6D32F917B}"/>
                </a:ext>
              </a:extLst>
            </p:cNvPr>
            <p:cNvSpPr/>
            <p:nvPr/>
          </p:nvSpPr>
          <p:spPr>
            <a:xfrm>
              <a:off x="1426404" y="2822109"/>
              <a:ext cx="112177" cy="192471"/>
            </a:xfrm>
            <a:custGeom>
              <a:avLst/>
              <a:gdLst/>
              <a:ahLst/>
              <a:cxnLst>
                <a:cxn ang="0">
                  <a:pos x="wd2" y="hd2"/>
                </a:cxn>
                <a:cxn ang="5400000">
                  <a:pos x="wd2" y="hd2"/>
                </a:cxn>
                <a:cxn ang="10800000">
                  <a:pos x="wd2" y="hd2"/>
                </a:cxn>
                <a:cxn ang="16200000">
                  <a:pos x="wd2" y="hd2"/>
                </a:cxn>
              </a:cxnLst>
              <a:rect l="0" t="0" r="r" b="b"/>
              <a:pathLst>
                <a:path w="21600" h="21600" extrusionOk="0">
                  <a:moveTo>
                    <a:pt x="14324" y="21600"/>
                  </a:moveTo>
                  <a:lnTo>
                    <a:pt x="0" y="21600"/>
                  </a:lnTo>
                  <a:lnTo>
                    <a:pt x="7276" y="0"/>
                  </a:lnTo>
                  <a:lnTo>
                    <a:pt x="21600" y="0"/>
                  </a:lnTo>
                  <a:lnTo>
                    <a:pt x="14324" y="21600"/>
                  </a:lnTo>
                  <a:close/>
                </a:path>
              </a:pathLst>
            </a:custGeom>
            <a:solidFill>
              <a:srgbClr val="FFFFFF"/>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100" name="Freeform 26">
              <a:extLst>
                <a:ext uri="{FF2B5EF4-FFF2-40B4-BE49-F238E27FC236}">
                  <a16:creationId xmlns:a16="http://schemas.microsoft.com/office/drawing/2014/main" id="{BFE47A08-9E2A-4E17-89A9-CD3B9879BE6A}"/>
                </a:ext>
              </a:extLst>
            </p:cNvPr>
            <p:cNvSpPr/>
            <p:nvPr/>
          </p:nvSpPr>
          <p:spPr>
            <a:xfrm>
              <a:off x="1860938" y="2804541"/>
              <a:ext cx="25979" cy="12701"/>
            </a:xfrm>
            <a:custGeom>
              <a:avLst/>
              <a:gdLst/>
              <a:ahLst/>
              <a:cxnLst>
                <a:cxn ang="0">
                  <a:pos x="wd2" y="hd2"/>
                </a:cxn>
                <a:cxn ang="5400000">
                  <a:pos x="wd2" y="hd2"/>
                </a:cxn>
                <a:cxn ang="10800000">
                  <a:pos x="wd2" y="hd2"/>
                </a:cxn>
                <a:cxn ang="16200000">
                  <a:pos x="wd2" y="hd2"/>
                </a:cxn>
              </a:cxnLst>
              <a:rect l="0" t="0" r="r" b="b"/>
              <a:pathLst>
                <a:path w="21600" h="21600" extrusionOk="0">
                  <a:moveTo>
                    <a:pt x="11520" y="0"/>
                  </a:moveTo>
                  <a:cubicBezTo>
                    <a:pt x="7200" y="0"/>
                    <a:pt x="2880" y="10800"/>
                    <a:pt x="0" y="21600"/>
                  </a:cubicBezTo>
                  <a:cubicBezTo>
                    <a:pt x="21600" y="21600"/>
                    <a:pt x="21600" y="21600"/>
                    <a:pt x="21600" y="21600"/>
                  </a:cubicBezTo>
                  <a:cubicBezTo>
                    <a:pt x="11520" y="0"/>
                    <a:pt x="11520" y="0"/>
                    <a:pt x="11520" y="0"/>
                  </a:cubicBezTo>
                </a:path>
              </a:pathLst>
            </a:custGeom>
            <a:solidFill>
              <a:srgbClr val="0B0B0B"/>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sp>
          <p:nvSpPr>
            <p:cNvPr id="101" name="Freeform 27">
              <a:extLst>
                <a:ext uri="{FF2B5EF4-FFF2-40B4-BE49-F238E27FC236}">
                  <a16:creationId xmlns:a16="http://schemas.microsoft.com/office/drawing/2014/main" id="{61061783-231F-49B6-82F3-679BD24F48BF}"/>
                </a:ext>
              </a:extLst>
            </p:cNvPr>
            <p:cNvSpPr/>
            <p:nvPr/>
          </p:nvSpPr>
          <p:spPr>
            <a:xfrm>
              <a:off x="1777102" y="2792589"/>
              <a:ext cx="69668" cy="20075"/>
            </a:xfrm>
            <a:custGeom>
              <a:avLst/>
              <a:gdLst/>
              <a:ahLst/>
              <a:cxnLst>
                <a:cxn ang="0">
                  <a:pos x="wd2" y="hd2"/>
                </a:cxn>
                <a:cxn ang="5400000">
                  <a:pos x="wd2" y="hd2"/>
                </a:cxn>
                <a:cxn ang="10800000">
                  <a:pos x="wd2" y="hd2"/>
                </a:cxn>
                <a:cxn ang="16200000">
                  <a:pos x="wd2" y="hd2"/>
                </a:cxn>
              </a:cxnLst>
              <a:rect l="0" t="0" r="r" b="b"/>
              <a:pathLst>
                <a:path w="21600" h="21600" extrusionOk="0">
                  <a:moveTo>
                    <a:pt x="15805" y="0"/>
                  </a:moveTo>
                  <a:cubicBezTo>
                    <a:pt x="11063" y="7200"/>
                    <a:pt x="6322" y="12600"/>
                    <a:pt x="2107" y="19800"/>
                  </a:cubicBezTo>
                  <a:cubicBezTo>
                    <a:pt x="1054" y="19800"/>
                    <a:pt x="527" y="21600"/>
                    <a:pt x="0" y="21600"/>
                  </a:cubicBezTo>
                  <a:cubicBezTo>
                    <a:pt x="9483" y="21600"/>
                    <a:pt x="9483" y="21600"/>
                    <a:pt x="9483" y="21600"/>
                  </a:cubicBezTo>
                  <a:cubicBezTo>
                    <a:pt x="13171" y="16200"/>
                    <a:pt x="17385" y="12600"/>
                    <a:pt x="21600" y="7200"/>
                  </a:cubicBezTo>
                  <a:cubicBezTo>
                    <a:pt x="15805" y="0"/>
                    <a:pt x="15805" y="0"/>
                    <a:pt x="15805" y="0"/>
                  </a:cubicBezTo>
                </a:path>
              </a:pathLst>
            </a:custGeom>
            <a:solidFill>
              <a:srgbClr val="201606"/>
            </a:solidFill>
            <a:ln w="12700" cap="flat">
              <a:noFill/>
              <a:miter lim="4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grpSp>
      <p:grpSp>
        <p:nvGrpSpPr>
          <p:cNvPr id="102" name="Group 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0B63C18-1F4A-4CBA-AFC3-8AEF1DDA3A50}"/>
              </a:ext>
            </a:extLst>
          </p:cNvPr>
          <p:cNvGrpSpPr/>
          <p:nvPr/>
        </p:nvGrpSpPr>
        <p:grpSpPr>
          <a:xfrm>
            <a:off x="7245474" y="5040118"/>
            <a:ext cx="664756" cy="995693"/>
            <a:chOff x="0" y="0"/>
            <a:chExt cx="584496" cy="875476"/>
          </a:xfrm>
        </p:grpSpPr>
        <p:sp>
          <p:nvSpPr>
            <p:cNvPr id="103" name="Freeform 22">
              <a:extLst>
                <a:ext uri="{FF2B5EF4-FFF2-40B4-BE49-F238E27FC236}">
                  <a16:creationId xmlns:a16="http://schemas.microsoft.com/office/drawing/2014/main" id="{DA6A2912-9ABC-4EEC-A641-F7B7F4933028}"/>
                </a:ext>
              </a:extLst>
            </p:cNvPr>
            <p:cNvSpPr/>
            <p:nvPr/>
          </p:nvSpPr>
          <p:spPr>
            <a:xfrm>
              <a:off x="0" y="0"/>
              <a:ext cx="584497" cy="875477"/>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11160"/>
                    <a:pt x="10800" y="21600"/>
                    <a:pt x="10800" y="21600"/>
                  </a:cubicBezTo>
                  <a:cubicBezTo>
                    <a:pt x="10800" y="21600"/>
                    <a:pt x="0" y="11160"/>
                    <a:pt x="0" y="7200"/>
                  </a:cubicBezTo>
                  <a:cubicBezTo>
                    <a:pt x="0" y="3240"/>
                    <a:pt x="4860" y="0"/>
                    <a:pt x="10800" y="0"/>
                  </a:cubicBezTo>
                  <a:cubicBezTo>
                    <a:pt x="16740" y="0"/>
                    <a:pt x="21600" y="3240"/>
                    <a:pt x="21600" y="7200"/>
                  </a:cubicBezTo>
                  <a:close/>
                </a:path>
              </a:pathLst>
            </a:custGeom>
            <a:solidFill>
              <a:srgbClr val="0070C0"/>
            </a:solidFill>
            <a:ln w="12700" cap="flat">
              <a:noFill/>
              <a:miter lim="400000"/>
            </a:ln>
            <a:effectLst/>
          </p:spPr>
          <p:txBody>
            <a:bodyPr wrap="square" lIns="45719" tIns="45719" rIns="45719" bIns="45719" numCol="1" anchor="t">
              <a:noAutofit/>
            </a:bodyPr>
            <a:lstStyle/>
            <a:p>
              <a:pPr hangingPunct="0"/>
              <a:endParaRPr kern="0">
                <a:solidFill>
                  <a:srgbClr val="1E9ECC"/>
                </a:solidFill>
                <a:latin typeface="Calibri"/>
                <a:cs typeface="Calibri"/>
                <a:sym typeface="Calibri"/>
              </a:endParaRPr>
            </a:p>
          </p:txBody>
        </p:sp>
        <p:sp>
          <p:nvSpPr>
            <p:cNvPr id="104" name="Oval 23">
              <a:extLst>
                <a:ext uri="{FF2B5EF4-FFF2-40B4-BE49-F238E27FC236}">
                  <a16:creationId xmlns:a16="http://schemas.microsoft.com/office/drawing/2014/main" id="{79A6A525-A8A2-4127-A298-F776A48BCECD}"/>
                </a:ext>
              </a:extLst>
            </p:cNvPr>
            <p:cNvSpPr/>
            <p:nvPr/>
          </p:nvSpPr>
          <p:spPr>
            <a:xfrm>
              <a:off x="63865" y="67949"/>
              <a:ext cx="456747" cy="456748"/>
            </a:xfrm>
            <a:prstGeom prst="ellipse">
              <a:avLst/>
            </a:prstGeom>
            <a:solidFill>
              <a:srgbClr val="FFFFFF"/>
            </a:solidFill>
            <a:ln w="12700" cap="flat">
              <a:noFill/>
              <a:miter lim="4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sz="1600">
                  <a:solidFill>
                    <a:srgbClr val="FAB60C"/>
                  </a:solidFill>
                  <a:latin typeface="Bebas"/>
                  <a:ea typeface="Bebas"/>
                  <a:cs typeface="Bebas"/>
                  <a:sym typeface="Bebas"/>
                </a:defRPr>
              </a:pPr>
              <a:endParaRPr kumimoji="0" sz="1600" b="0" i="0" u="none" strike="noStrike" kern="0" cap="none" spc="0" normalizeH="0" baseline="0" noProof="0">
                <a:ln>
                  <a:noFill/>
                </a:ln>
                <a:solidFill>
                  <a:srgbClr val="FAB60C"/>
                </a:solidFill>
                <a:effectLst/>
                <a:uLnTx/>
                <a:uFillTx/>
                <a:latin typeface="Bebas"/>
                <a:ea typeface="Bebas"/>
                <a:cs typeface="Bebas"/>
                <a:sym typeface="Bebas"/>
              </a:endParaRPr>
            </a:p>
          </p:txBody>
        </p:sp>
      </p:grpSp>
      <p:grpSp>
        <p:nvGrpSpPr>
          <p:cNvPr id="105" name="Group 5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5B96A5D-2E6C-4B80-8C4D-B75E14DB683C}"/>
              </a:ext>
            </a:extLst>
          </p:cNvPr>
          <p:cNvGrpSpPr/>
          <p:nvPr/>
        </p:nvGrpSpPr>
        <p:grpSpPr>
          <a:xfrm>
            <a:off x="4765097" y="3829725"/>
            <a:ext cx="664756" cy="995693"/>
            <a:chOff x="0" y="0"/>
            <a:chExt cx="584496" cy="875476"/>
          </a:xfrm>
        </p:grpSpPr>
        <p:sp>
          <p:nvSpPr>
            <p:cNvPr id="106" name="Freeform 22">
              <a:extLst>
                <a:ext uri="{FF2B5EF4-FFF2-40B4-BE49-F238E27FC236}">
                  <a16:creationId xmlns:a16="http://schemas.microsoft.com/office/drawing/2014/main" id="{492AEC4A-D018-40CC-A5E3-A4C03878B860}"/>
                </a:ext>
              </a:extLst>
            </p:cNvPr>
            <p:cNvSpPr/>
            <p:nvPr/>
          </p:nvSpPr>
          <p:spPr>
            <a:xfrm>
              <a:off x="0" y="0"/>
              <a:ext cx="584497" cy="875477"/>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11160"/>
                    <a:pt x="10800" y="21600"/>
                    <a:pt x="10800" y="21600"/>
                  </a:cubicBezTo>
                  <a:cubicBezTo>
                    <a:pt x="10800" y="21600"/>
                    <a:pt x="0" y="11160"/>
                    <a:pt x="0" y="7200"/>
                  </a:cubicBezTo>
                  <a:cubicBezTo>
                    <a:pt x="0" y="3240"/>
                    <a:pt x="4860" y="0"/>
                    <a:pt x="10800" y="0"/>
                  </a:cubicBezTo>
                  <a:cubicBezTo>
                    <a:pt x="16740" y="0"/>
                    <a:pt x="21600" y="3240"/>
                    <a:pt x="21600" y="7200"/>
                  </a:cubicBezTo>
                  <a:close/>
                </a:path>
              </a:pathLst>
            </a:custGeom>
            <a:solidFill>
              <a:srgbClr val="0070C0"/>
            </a:solidFill>
            <a:ln w="12700" cap="flat">
              <a:noFill/>
              <a:miter lim="400000"/>
            </a:ln>
            <a:effectLst/>
          </p:spPr>
          <p:txBody>
            <a:bodyPr wrap="square" lIns="45719" tIns="45719" rIns="45719" bIns="45719" numCol="1" anchor="t">
              <a:noAutofit/>
            </a:bodyPr>
            <a:lstStyle/>
            <a:p>
              <a:pPr hangingPunct="0"/>
              <a:endParaRPr kern="0">
                <a:solidFill>
                  <a:srgbClr val="1E9ECC"/>
                </a:solidFill>
                <a:latin typeface="Calibri"/>
                <a:cs typeface="Calibri"/>
                <a:sym typeface="Calibri"/>
              </a:endParaRPr>
            </a:p>
          </p:txBody>
        </p:sp>
        <p:sp>
          <p:nvSpPr>
            <p:cNvPr id="107" name="Oval 23">
              <a:extLst>
                <a:ext uri="{FF2B5EF4-FFF2-40B4-BE49-F238E27FC236}">
                  <a16:creationId xmlns:a16="http://schemas.microsoft.com/office/drawing/2014/main" id="{6913CE53-DC03-465D-A4BE-83AE98FA5D07}"/>
                </a:ext>
              </a:extLst>
            </p:cNvPr>
            <p:cNvSpPr/>
            <p:nvPr/>
          </p:nvSpPr>
          <p:spPr>
            <a:xfrm>
              <a:off x="63876" y="67949"/>
              <a:ext cx="456747" cy="456748"/>
            </a:xfrm>
            <a:prstGeom prst="ellipse">
              <a:avLst/>
            </a:prstGeom>
            <a:solidFill>
              <a:srgbClr val="FFFFFF"/>
            </a:solidFill>
            <a:ln w="12700" cap="flat">
              <a:noFill/>
              <a:miter lim="4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sz="1600">
                  <a:solidFill>
                    <a:srgbClr val="B7EB43"/>
                  </a:solidFill>
                  <a:latin typeface="Bebas"/>
                  <a:ea typeface="Bebas"/>
                  <a:cs typeface="Bebas"/>
                  <a:sym typeface="Bebas"/>
                </a:defRPr>
              </a:pPr>
              <a:endParaRPr kumimoji="0" sz="1600" b="0" i="0" u="none" strike="noStrike" kern="0" cap="none" spc="0" normalizeH="0" baseline="0" noProof="0">
                <a:ln>
                  <a:noFill/>
                </a:ln>
                <a:solidFill>
                  <a:srgbClr val="B7EB43"/>
                </a:solidFill>
                <a:effectLst/>
                <a:uLnTx/>
                <a:uFillTx/>
                <a:latin typeface="Bebas"/>
                <a:ea typeface="Bebas"/>
                <a:cs typeface="Bebas"/>
                <a:sym typeface="Bebas"/>
              </a:endParaRPr>
            </a:p>
          </p:txBody>
        </p:sp>
      </p:grpSp>
      <p:grpSp>
        <p:nvGrpSpPr>
          <p:cNvPr id="108" name="Group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30302A5-A14F-4E4E-937A-375195CB9768}"/>
              </a:ext>
            </a:extLst>
          </p:cNvPr>
          <p:cNvGrpSpPr/>
          <p:nvPr/>
        </p:nvGrpSpPr>
        <p:grpSpPr>
          <a:xfrm>
            <a:off x="6924576" y="2593626"/>
            <a:ext cx="664756" cy="995693"/>
            <a:chOff x="0" y="0"/>
            <a:chExt cx="584496" cy="875476"/>
          </a:xfrm>
        </p:grpSpPr>
        <p:sp>
          <p:nvSpPr>
            <p:cNvPr id="109" name="Freeform 22">
              <a:extLst>
                <a:ext uri="{FF2B5EF4-FFF2-40B4-BE49-F238E27FC236}">
                  <a16:creationId xmlns:a16="http://schemas.microsoft.com/office/drawing/2014/main" id="{89781AF6-6CED-4BB8-B9AB-84EBA3D13F2D}"/>
                </a:ext>
              </a:extLst>
            </p:cNvPr>
            <p:cNvSpPr/>
            <p:nvPr/>
          </p:nvSpPr>
          <p:spPr>
            <a:xfrm>
              <a:off x="0" y="0"/>
              <a:ext cx="584497" cy="875477"/>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11160"/>
                    <a:pt x="10800" y="21600"/>
                    <a:pt x="10800" y="21600"/>
                  </a:cubicBezTo>
                  <a:cubicBezTo>
                    <a:pt x="10800" y="21600"/>
                    <a:pt x="0" y="11160"/>
                    <a:pt x="0" y="7200"/>
                  </a:cubicBezTo>
                  <a:cubicBezTo>
                    <a:pt x="0" y="3240"/>
                    <a:pt x="4860" y="0"/>
                    <a:pt x="10800" y="0"/>
                  </a:cubicBezTo>
                  <a:cubicBezTo>
                    <a:pt x="16740" y="0"/>
                    <a:pt x="21600" y="3240"/>
                    <a:pt x="21600" y="7200"/>
                  </a:cubicBezTo>
                  <a:close/>
                </a:path>
              </a:pathLst>
            </a:custGeom>
            <a:solidFill>
              <a:srgbClr val="0070C0"/>
            </a:solidFill>
            <a:ln w="12700" cap="flat">
              <a:noFill/>
              <a:miter lim="400000"/>
            </a:ln>
            <a:effectLst/>
          </p:spPr>
          <p:txBody>
            <a:bodyPr wrap="square" lIns="45719" tIns="45719" rIns="45719" bIns="45719" numCol="1" anchor="t">
              <a:noAutofit/>
            </a:bodyPr>
            <a:lstStyle/>
            <a:p>
              <a:pPr hangingPunct="0"/>
              <a:endParaRPr kern="0">
                <a:solidFill>
                  <a:srgbClr val="1E9ECC"/>
                </a:solidFill>
                <a:latin typeface="Calibri"/>
                <a:cs typeface="Calibri"/>
                <a:sym typeface="Calibri"/>
              </a:endParaRPr>
            </a:p>
          </p:txBody>
        </p:sp>
        <p:sp>
          <p:nvSpPr>
            <p:cNvPr id="110" name="Oval 23">
              <a:extLst>
                <a:ext uri="{FF2B5EF4-FFF2-40B4-BE49-F238E27FC236}">
                  <a16:creationId xmlns:a16="http://schemas.microsoft.com/office/drawing/2014/main" id="{2F12E2E5-C50F-4325-91E2-838D71BF8079}"/>
                </a:ext>
              </a:extLst>
            </p:cNvPr>
            <p:cNvSpPr/>
            <p:nvPr/>
          </p:nvSpPr>
          <p:spPr>
            <a:xfrm>
              <a:off x="63876" y="67949"/>
              <a:ext cx="456747" cy="456748"/>
            </a:xfrm>
            <a:prstGeom prst="ellipse">
              <a:avLst/>
            </a:prstGeom>
            <a:solidFill>
              <a:srgbClr val="FFFFFF"/>
            </a:solidFill>
            <a:ln w="12700" cap="flat">
              <a:noFill/>
              <a:miter lim="4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sz="1600">
                  <a:solidFill>
                    <a:srgbClr val="37CD5B"/>
                  </a:solidFill>
                  <a:latin typeface="Bebas"/>
                  <a:ea typeface="Bebas"/>
                  <a:cs typeface="Bebas"/>
                  <a:sym typeface="Bebas"/>
                </a:defRPr>
              </a:pPr>
              <a:endParaRPr kumimoji="0" sz="1600" b="0" i="0" u="none" strike="noStrike" kern="0" cap="none" spc="0" normalizeH="0" baseline="0" noProof="0">
                <a:ln>
                  <a:noFill/>
                </a:ln>
                <a:solidFill>
                  <a:srgbClr val="37CD5B"/>
                </a:solidFill>
                <a:effectLst/>
                <a:uLnTx/>
                <a:uFillTx/>
                <a:latin typeface="Bebas"/>
                <a:ea typeface="Bebas"/>
                <a:cs typeface="Bebas"/>
                <a:sym typeface="Bebas"/>
              </a:endParaRPr>
            </a:p>
          </p:txBody>
        </p:sp>
      </p:grpSp>
      <p:sp>
        <p:nvSpPr>
          <p:cNvPr id="112" name="Freeform 2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44A8A56-8F67-459C-BCF6-A5F8F1BEBD9E}"/>
              </a:ext>
            </a:extLst>
          </p:cNvPr>
          <p:cNvSpPr/>
          <p:nvPr/>
        </p:nvSpPr>
        <p:spPr>
          <a:xfrm>
            <a:off x="4886150" y="1337067"/>
            <a:ext cx="664758" cy="995694"/>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11160"/>
                  <a:pt x="10800" y="21600"/>
                  <a:pt x="10800" y="21600"/>
                </a:cubicBezTo>
                <a:cubicBezTo>
                  <a:pt x="10800" y="21600"/>
                  <a:pt x="0" y="11160"/>
                  <a:pt x="0" y="7200"/>
                </a:cubicBezTo>
                <a:cubicBezTo>
                  <a:pt x="0" y="3240"/>
                  <a:pt x="4860" y="0"/>
                  <a:pt x="10800" y="0"/>
                </a:cubicBezTo>
                <a:cubicBezTo>
                  <a:pt x="16740" y="0"/>
                  <a:pt x="21600" y="3240"/>
                  <a:pt x="21600" y="7200"/>
                </a:cubicBezTo>
                <a:close/>
              </a:path>
            </a:pathLst>
          </a:custGeom>
          <a:solidFill>
            <a:srgbClr val="0070C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solidFill>
                  <a:srgbClr val="1E9ECC"/>
                </a:solidFill>
              </a:defRPr>
            </a:pPr>
            <a:endParaRPr kumimoji="0" sz="1800" b="0" i="0" u="none" strike="noStrike" kern="0" cap="none" spc="0" normalizeH="0" baseline="0" noProof="0">
              <a:ln>
                <a:noFill/>
              </a:ln>
              <a:solidFill>
                <a:srgbClr val="1E9ECC"/>
              </a:solidFill>
              <a:effectLst/>
              <a:uLnTx/>
              <a:uFillTx/>
              <a:latin typeface="Calibri"/>
              <a:cs typeface="Calibri"/>
              <a:sym typeface="Calibri"/>
            </a:endParaRPr>
          </a:p>
        </p:txBody>
      </p:sp>
      <p:sp>
        <p:nvSpPr>
          <p:cNvPr id="113" name="Oval 2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72DFA36-549B-471C-9ACF-8DA6B37D1A73}"/>
              </a:ext>
            </a:extLst>
          </p:cNvPr>
          <p:cNvSpPr/>
          <p:nvPr/>
        </p:nvSpPr>
        <p:spPr>
          <a:xfrm>
            <a:off x="4958797" y="1414346"/>
            <a:ext cx="519466" cy="519467"/>
          </a:xfrm>
          <a:prstGeom prst="ellipse">
            <a:avLst/>
          </a:prstGeom>
          <a:solidFill>
            <a:srgbClr val="FFFFFF"/>
          </a:solidFill>
          <a:ln w="12700" cap="flat">
            <a:noFill/>
            <a:miter lim="4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sz="1600">
                <a:solidFill>
                  <a:srgbClr val="1E9ECC"/>
                </a:solidFill>
                <a:latin typeface="Bebas"/>
                <a:ea typeface="Bebas"/>
                <a:cs typeface="Bebas"/>
                <a:sym typeface="Bebas"/>
              </a:defRPr>
            </a:pPr>
            <a:endParaRPr kumimoji="0" sz="1600" b="0" i="0" u="none" strike="noStrike" kern="0" cap="none" spc="0" normalizeH="0" baseline="0" noProof="0">
              <a:ln>
                <a:noFill/>
              </a:ln>
              <a:solidFill>
                <a:srgbClr val="1E9ECC"/>
              </a:solidFill>
              <a:effectLst/>
              <a:uLnTx/>
              <a:uFillTx/>
              <a:latin typeface="Bebas"/>
              <a:ea typeface="Bebas"/>
              <a:cs typeface="Bebas"/>
              <a:sym typeface="Bebas"/>
            </a:endParaRPr>
          </a:p>
        </p:txBody>
      </p:sp>
      <p:sp>
        <p:nvSpPr>
          <p:cNvPr id="118" name="Freeform 2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779F95C-F092-4E78-8A80-C326577B136D}"/>
              </a:ext>
            </a:extLst>
          </p:cNvPr>
          <p:cNvSpPr/>
          <p:nvPr/>
        </p:nvSpPr>
        <p:spPr>
          <a:xfrm>
            <a:off x="5094045" y="1513123"/>
            <a:ext cx="266230" cy="298278"/>
          </a:xfrm>
          <a:custGeom>
            <a:avLst/>
            <a:gdLst/>
            <a:ahLst/>
            <a:cxnLst>
              <a:cxn ang="0">
                <a:pos x="wd2" y="hd2"/>
              </a:cxn>
              <a:cxn ang="5400000">
                <a:pos x="wd2" y="hd2"/>
              </a:cxn>
              <a:cxn ang="10800000">
                <a:pos x="wd2" y="hd2"/>
              </a:cxn>
              <a:cxn ang="16200000">
                <a:pos x="wd2" y="hd2"/>
              </a:cxn>
            </a:cxnLst>
            <a:rect l="0" t="0" r="r" b="b"/>
            <a:pathLst>
              <a:path w="21600" h="21600" extrusionOk="0">
                <a:moveTo>
                  <a:pt x="10919" y="11012"/>
                </a:moveTo>
                <a:cubicBezTo>
                  <a:pt x="10919" y="5506"/>
                  <a:pt x="10919" y="5506"/>
                  <a:pt x="10919" y="5506"/>
                </a:cubicBezTo>
                <a:cubicBezTo>
                  <a:pt x="9969" y="5506"/>
                  <a:pt x="9969" y="5506"/>
                  <a:pt x="9969" y="5506"/>
                </a:cubicBezTo>
                <a:cubicBezTo>
                  <a:pt x="9969" y="11012"/>
                  <a:pt x="9969" y="11012"/>
                  <a:pt x="9969" y="11012"/>
                </a:cubicBezTo>
                <a:cubicBezTo>
                  <a:pt x="9376" y="11224"/>
                  <a:pt x="9020" y="11647"/>
                  <a:pt x="9020" y="12282"/>
                </a:cubicBezTo>
                <a:cubicBezTo>
                  <a:pt x="9020" y="12812"/>
                  <a:pt x="9376" y="13235"/>
                  <a:pt x="9969" y="13447"/>
                </a:cubicBezTo>
                <a:cubicBezTo>
                  <a:pt x="9969" y="14824"/>
                  <a:pt x="9969" y="14824"/>
                  <a:pt x="9969" y="14824"/>
                </a:cubicBezTo>
                <a:cubicBezTo>
                  <a:pt x="10919" y="14824"/>
                  <a:pt x="10919" y="14824"/>
                  <a:pt x="10919" y="14824"/>
                </a:cubicBezTo>
                <a:cubicBezTo>
                  <a:pt x="10919" y="13447"/>
                  <a:pt x="10919" y="13447"/>
                  <a:pt x="10919" y="13447"/>
                </a:cubicBezTo>
                <a:cubicBezTo>
                  <a:pt x="11393" y="13235"/>
                  <a:pt x="11868" y="12812"/>
                  <a:pt x="11868" y="12282"/>
                </a:cubicBezTo>
                <a:cubicBezTo>
                  <a:pt x="11868" y="11647"/>
                  <a:pt x="11393" y="11224"/>
                  <a:pt x="10919" y="11012"/>
                </a:cubicBezTo>
                <a:close/>
                <a:moveTo>
                  <a:pt x="11393" y="847"/>
                </a:moveTo>
                <a:cubicBezTo>
                  <a:pt x="11393" y="318"/>
                  <a:pt x="10919" y="0"/>
                  <a:pt x="10444" y="0"/>
                </a:cubicBezTo>
                <a:cubicBezTo>
                  <a:pt x="9851" y="0"/>
                  <a:pt x="9495" y="318"/>
                  <a:pt x="9495" y="847"/>
                </a:cubicBezTo>
                <a:cubicBezTo>
                  <a:pt x="9495" y="2118"/>
                  <a:pt x="9495" y="2118"/>
                  <a:pt x="9495" y="2118"/>
                </a:cubicBezTo>
                <a:cubicBezTo>
                  <a:pt x="11393" y="2118"/>
                  <a:pt x="11393" y="2118"/>
                  <a:pt x="11393" y="2118"/>
                </a:cubicBezTo>
                <a:lnTo>
                  <a:pt x="11393" y="847"/>
                </a:lnTo>
                <a:close/>
                <a:moveTo>
                  <a:pt x="18870" y="2012"/>
                </a:moveTo>
                <a:cubicBezTo>
                  <a:pt x="18277" y="2647"/>
                  <a:pt x="18277" y="2647"/>
                  <a:pt x="18277" y="2647"/>
                </a:cubicBezTo>
                <a:cubicBezTo>
                  <a:pt x="19226" y="3494"/>
                  <a:pt x="19226" y="3494"/>
                  <a:pt x="19226" y="3494"/>
                </a:cubicBezTo>
                <a:cubicBezTo>
                  <a:pt x="18277" y="4447"/>
                  <a:pt x="18277" y="4447"/>
                  <a:pt x="18277" y="4447"/>
                </a:cubicBezTo>
                <a:cubicBezTo>
                  <a:pt x="18870" y="4976"/>
                  <a:pt x="18870" y="4976"/>
                  <a:pt x="18870" y="4976"/>
                </a:cubicBezTo>
                <a:cubicBezTo>
                  <a:pt x="19938" y="4129"/>
                  <a:pt x="19938" y="4129"/>
                  <a:pt x="19938" y="4129"/>
                </a:cubicBezTo>
                <a:cubicBezTo>
                  <a:pt x="20888" y="4976"/>
                  <a:pt x="20888" y="4976"/>
                  <a:pt x="20888" y="4976"/>
                </a:cubicBezTo>
                <a:cubicBezTo>
                  <a:pt x="21600" y="4447"/>
                  <a:pt x="21600" y="4447"/>
                  <a:pt x="21600" y="4447"/>
                </a:cubicBezTo>
                <a:lnTo>
                  <a:pt x="18870" y="2012"/>
                </a:lnTo>
                <a:close/>
                <a:moveTo>
                  <a:pt x="10444" y="2965"/>
                </a:moveTo>
                <a:cubicBezTo>
                  <a:pt x="4629" y="2965"/>
                  <a:pt x="0" y="7094"/>
                  <a:pt x="0" y="12282"/>
                </a:cubicBezTo>
                <a:cubicBezTo>
                  <a:pt x="0" y="17365"/>
                  <a:pt x="4629" y="21600"/>
                  <a:pt x="10444" y="21600"/>
                </a:cubicBezTo>
                <a:cubicBezTo>
                  <a:pt x="16141" y="21600"/>
                  <a:pt x="20888" y="17365"/>
                  <a:pt x="20888" y="12282"/>
                </a:cubicBezTo>
                <a:cubicBezTo>
                  <a:pt x="20888" y="7094"/>
                  <a:pt x="16141" y="2965"/>
                  <a:pt x="10444" y="2965"/>
                </a:cubicBezTo>
                <a:close/>
                <a:moveTo>
                  <a:pt x="10444" y="20753"/>
                </a:moveTo>
                <a:cubicBezTo>
                  <a:pt x="5103" y="20753"/>
                  <a:pt x="949" y="16941"/>
                  <a:pt x="949" y="12282"/>
                </a:cubicBezTo>
                <a:cubicBezTo>
                  <a:pt x="949" y="7518"/>
                  <a:pt x="5103" y="3812"/>
                  <a:pt x="10444" y="3812"/>
                </a:cubicBezTo>
                <a:cubicBezTo>
                  <a:pt x="15666" y="3812"/>
                  <a:pt x="19938" y="7518"/>
                  <a:pt x="19938" y="12282"/>
                </a:cubicBezTo>
                <a:cubicBezTo>
                  <a:pt x="19938" y="16941"/>
                  <a:pt x="15666" y="20753"/>
                  <a:pt x="10444" y="20753"/>
                </a:cubicBezTo>
                <a:close/>
              </a:path>
            </a:pathLst>
          </a:custGeom>
          <a:solidFill>
            <a:srgbClr val="0070C0"/>
          </a:solidFill>
          <a:ln w="12700">
            <a:miter lim="400000"/>
          </a:ln>
        </p:spPr>
        <p:txBody>
          <a:bodyPr lIns="45719" rIns="45719"/>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19" name="Freeform 3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819E117-5B68-4080-89C0-6AD782F296AF}"/>
              </a:ext>
            </a:extLst>
          </p:cNvPr>
          <p:cNvSpPr/>
          <p:nvPr/>
        </p:nvSpPr>
        <p:spPr>
          <a:xfrm>
            <a:off x="7115628" y="2793422"/>
            <a:ext cx="282622" cy="267601"/>
          </a:xfrm>
          <a:custGeom>
            <a:avLst/>
            <a:gdLst/>
            <a:ahLst/>
            <a:cxnLst>
              <a:cxn ang="0">
                <a:pos x="wd2" y="hd2"/>
              </a:cxn>
              <a:cxn ang="5400000">
                <a:pos x="wd2" y="hd2"/>
              </a:cxn>
              <a:cxn ang="10800000">
                <a:pos x="wd2" y="hd2"/>
              </a:cxn>
              <a:cxn ang="16200000">
                <a:pos x="wd2" y="hd2"/>
              </a:cxn>
            </a:cxnLst>
            <a:rect l="0" t="0" r="r" b="b"/>
            <a:pathLst>
              <a:path w="21534" h="21512" extrusionOk="0">
                <a:moveTo>
                  <a:pt x="17100" y="21512"/>
                </a:moveTo>
                <a:cubicBezTo>
                  <a:pt x="17100" y="21512"/>
                  <a:pt x="16987" y="21395"/>
                  <a:pt x="16987" y="21395"/>
                </a:cubicBezTo>
                <a:cubicBezTo>
                  <a:pt x="10800" y="17990"/>
                  <a:pt x="10800" y="17990"/>
                  <a:pt x="10800" y="17990"/>
                </a:cubicBezTo>
                <a:cubicBezTo>
                  <a:pt x="4612" y="21395"/>
                  <a:pt x="4612" y="21395"/>
                  <a:pt x="4612" y="21395"/>
                </a:cubicBezTo>
                <a:cubicBezTo>
                  <a:pt x="4500" y="21512"/>
                  <a:pt x="4275" y="21512"/>
                  <a:pt x="4162" y="21395"/>
                </a:cubicBezTo>
                <a:cubicBezTo>
                  <a:pt x="3937" y="21277"/>
                  <a:pt x="3937" y="21042"/>
                  <a:pt x="3937" y="20925"/>
                </a:cubicBezTo>
                <a:cubicBezTo>
                  <a:pt x="5175" y="13764"/>
                  <a:pt x="5175" y="13764"/>
                  <a:pt x="5175" y="13764"/>
                </a:cubicBezTo>
                <a:cubicBezTo>
                  <a:pt x="112" y="8599"/>
                  <a:pt x="112" y="8599"/>
                  <a:pt x="112" y="8599"/>
                </a:cubicBezTo>
                <a:cubicBezTo>
                  <a:pt x="0" y="8482"/>
                  <a:pt x="0" y="8364"/>
                  <a:pt x="0" y="8129"/>
                </a:cubicBezTo>
                <a:cubicBezTo>
                  <a:pt x="112" y="8012"/>
                  <a:pt x="225" y="7895"/>
                  <a:pt x="337" y="7777"/>
                </a:cubicBezTo>
                <a:cubicBezTo>
                  <a:pt x="7312" y="6721"/>
                  <a:pt x="7312" y="6721"/>
                  <a:pt x="7312" y="6721"/>
                </a:cubicBezTo>
                <a:cubicBezTo>
                  <a:pt x="10350" y="264"/>
                  <a:pt x="10350" y="264"/>
                  <a:pt x="10350" y="264"/>
                </a:cubicBezTo>
                <a:cubicBezTo>
                  <a:pt x="10462" y="-88"/>
                  <a:pt x="11025" y="-88"/>
                  <a:pt x="11138" y="264"/>
                </a:cubicBezTo>
                <a:cubicBezTo>
                  <a:pt x="14287" y="6721"/>
                  <a:pt x="14287" y="6721"/>
                  <a:pt x="14287" y="6721"/>
                </a:cubicBezTo>
                <a:cubicBezTo>
                  <a:pt x="21150" y="7777"/>
                  <a:pt x="21150" y="7777"/>
                  <a:pt x="21150" y="7777"/>
                </a:cubicBezTo>
                <a:cubicBezTo>
                  <a:pt x="21375" y="7895"/>
                  <a:pt x="21488" y="8012"/>
                  <a:pt x="21488" y="8129"/>
                </a:cubicBezTo>
                <a:cubicBezTo>
                  <a:pt x="21600" y="8364"/>
                  <a:pt x="21488" y="8482"/>
                  <a:pt x="21375" y="8599"/>
                </a:cubicBezTo>
                <a:cubicBezTo>
                  <a:pt x="16425" y="13764"/>
                  <a:pt x="16425" y="13764"/>
                  <a:pt x="16425" y="13764"/>
                </a:cubicBezTo>
                <a:cubicBezTo>
                  <a:pt x="17550" y="20925"/>
                  <a:pt x="17550" y="20925"/>
                  <a:pt x="17550" y="20925"/>
                </a:cubicBezTo>
                <a:cubicBezTo>
                  <a:pt x="17662" y="21042"/>
                  <a:pt x="17550" y="21277"/>
                  <a:pt x="17438" y="21395"/>
                </a:cubicBezTo>
                <a:cubicBezTo>
                  <a:pt x="17325" y="21395"/>
                  <a:pt x="17212" y="21512"/>
                  <a:pt x="17100" y="21512"/>
                </a:cubicBezTo>
                <a:close/>
                <a:moveTo>
                  <a:pt x="10800" y="17051"/>
                </a:moveTo>
                <a:cubicBezTo>
                  <a:pt x="10800" y="17051"/>
                  <a:pt x="10913" y="17051"/>
                  <a:pt x="11025" y="17051"/>
                </a:cubicBezTo>
                <a:cubicBezTo>
                  <a:pt x="16538" y="20103"/>
                  <a:pt x="16538" y="20103"/>
                  <a:pt x="16538" y="20103"/>
                </a:cubicBezTo>
                <a:cubicBezTo>
                  <a:pt x="15525" y="13647"/>
                  <a:pt x="15525" y="13647"/>
                  <a:pt x="15525" y="13647"/>
                </a:cubicBezTo>
                <a:cubicBezTo>
                  <a:pt x="15413" y="13529"/>
                  <a:pt x="15525" y="13295"/>
                  <a:pt x="15637" y="13177"/>
                </a:cubicBezTo>
                <a:cubicBezTo>
                  <a:pt x="20138" y="8599"/>
                  <a:pt x="20138" y="8599"/>
                  <a:pt x="20138" y="8599"/>
                </a:cubicBezTo>
                <a:cubicBezTo>
                  <a:pt x="13838" y="7660"/>
                  <a:pt x="13838" y="7660"/>
                  <a:pt x="13838" y="7660"/>
                </a:cubicBezTo>
                <a:cubicBezTo>
                  <a:pt x="13725" y="7660"/>
                  <a:pt x="13613" y="7542"/>
                  <a:pt x="13500" y="7425"/>
                </a:cubicBezTo>
                <a:cubicBezTo>
                  <a:pt x="10800" y="1555"/>
                  <a:pt x="10800" y="1555"/>
                  <a:pt x="10800" y="1555"/>
                </a:cubicBezTo>
                <a:cubicBezTo>
                  <a:pt x="7987" y="7425"/>
                  <a:pt x="7987" y="7425"/>
                  <a:pt x="7987" y="7425"/>
                </a:cubicBezTo>
                <a:cubicBezTo>
                  <a:pt x="7875" y="7542"/>
                  <a:pt x="7763" y="7660"/>
                  <a:pt x="7650" y="7660"/>
                </a:cubicBezTo>
                <a:cubicBezTo>
                  <a:pt x="1462" y="8599"/>
                  <a:pt x="1462" y="8599"/>
                  <a:pt x="1462" y="8599"/>
                </a:cubicBezTo>
                <a:cubicBezTo>
                  <a:pt x="5962" y="13177"/>
                  <a:pt x="5962" y="13177"/>
                  <a:pt x="5962" y="13177"/>
                </a:cubicBezTo>
                <a:cubicBezTo>
                  <a:pt x="6075" y="13295"/>
                  <a:pt x="6075" y="13529"/>
                  <a:pt x="6075" y="13647"/>
                </a:cubicBezTo>
                <a:cubicBezTo>
                  <a:pt x="4950" y="20103"/>
                  <a:pt x="4950" y="20103"/>
                  <a:pt x="4950" y="20103"/>
                </a:cubicBezTo>
                <a:cubicBezTo>
                  <a:pt x="10575" y="17051"/>
                  <a:pt x="10575" y="17051"/>
                  <a:pt x="10575" y="17051"/>
                </a:cubicBezTo>
                <a:cubicBezTo>
                  <a:pt x="10575" y="17051"/>
                  <a:pt x="10687" y="17051"/>
                  <a:pt x="10800" y="17051"/>
                </a:cubicBezTo>
                <a:close/>
              </a:path>
            </a:pathLst>
          </a:custGeom>
          <a:solidFill>
            <a:srgbClr val="0070C0"/>
          </a:solidFill>
          <a:ln w="12700">
            <a:miter lim="400000"/>
          </a:ln>
        </p:spPr>
        <p:txBody>
          <a:bodyPr lIns="45719" rIns="45719"/>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20" name="Freeform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E4B8964-2362-47EF-BC68-5AD1831E58C0}"/>
              </a:ext>
            </a:extLst>
          </p:cNvPr>
          <p:cNvSpPr/>
          <p:nvPr/>
        </p:nvSpPr>
        <p:spPr>
          <a:xfrm>
            <a:off x="4956611" y="4021990"/>
            <a:ext cx="293347" cy="2933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800" y="0"/>
                  <a:pt x="10800" y="0"/>
                  <a:pt x="10800" y="0"/>
                </a:cubicBezTo>
                <a:cubicBezTo>
                  <a:pt x="10800" y="0"/>
                  <a:pt x="10800" y="0"/>
                  <a:pt x="10800" y="0"/>
                </a:cubicBezTo>
                <a:cubicBezTo>
                  <a:pt x="10800" y="0"/>
                  <a:pt x="10800" y="0"/>
                  <a:pt x="10800" y="0"/>
                </a:cubicBezTo>
                <a:cubicBezTo>
                  <a:pt x="4860" y="0"/>
                  <a:pt x="0" y="4752"/>
                  <a:pt x="0" y="10800"/>
                </a:cubicBezTo>
                <a:cubicBezTo>
                  <a:pt x="0" y="16740"/>
                  <a:pt x="4860" y="21492"/>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6740" y="21600"/>
                  <a:pt x="21600" y="16740"/>
                  <a:pt x="21600" y="10800"/>
                </a:cubicBezTo>
                <a:cubicBezTo>
                  <a:pt x="21600" y="4752"/>
                  <a:pt x="16740" y="0"/>
                  <a:pt x="10800" y="0"/>
                </a:cubicBezTo>
                <a:close/>
                <a:moveTo>
                  <a:pt x="11232" y="6372"/>
                </a:moveTo>
                <a:cubicBezTo>
                  <a:pt x="12420" y="6372"/>
                  <a:pt x="13500" y="6264"/>
                  <a:pt x="14580" y="5940"/>
                </a:cubicBezTo>
                <a:cubicBezTo>
                  <a:pt x="14904" y="7236"/>
                  <a:pt x="15120" y="8748"/>
                  <a:pt x="15120" y="10368"/>
                </a:cubicBezTo>
                <a:cubicBezTo>
                  <a:pt x="11232" y="10368"/>
                  <a:pt x="11232" y="10368"/>
                  <a:pt x="11232" y="10368"/>
                </a:cubicBezTo>
                <a:lnTo>
                  <a:pt x="11232" y="6372"/>
                </a:lnTo>
                <a:close/>
                <a:moveTo>
                  <a:pt x="11232" y="5508"/>
                </a:moveTo>
                <a:cubicBezTo>
                  <a:pt x="11232" y="864"/>
                  <a:pt x="11232" y="864"/>
                  <a:pt x="11232" y="864"/>
                </a:cubicBezTo>
                <a:cubicBezTo>
                  <a:pt x="12420" y="1188"/>
                  <a:pt x="13608" y="2808"/>
                  <a:pt x="14364" y="5184"/>
                </a:cubicBezTo>
                <a:cubicBezTo>
                  <a:pt x="13284" y="5400"/>
                  <a:pt x="12312" y="5508"/>
                  <a:pt x="11232" y="5508"/>
                </a:cubicBezTo>
                <a:close/>
                <a:moveTo>
                  <a:pt x="10368" y="864"/>
                </a:moveTo>
                <a:cubicBezTo>
                  <a:pt x="10368" y="5508"/>
                  <a:pt x="10368" y="5508"/>
                  <a:pt x="10368" y="5508"/>
                </a:cubicBezTo>
                <a:cubicBezTo>
                  <a:pt x="9288" y="5508"/>
                  <a:pt x="8208" y="5400"/>
                  <a:pt x="7236" y="5184"/>
                </a:cubicBezTo>
                <a:cubicBezTo>
                  <a:pt x="7992" y="2700"/>
                  <a:pt x="9180" y="1188"/>
                  <a:pt x="10368" y="864"/>
                </a:cubicBezTo>
                <a:close/>
                <a:moveTo>
                  <a:pt x="10368" y="6372"/>
                </a:moveTo>
                <a:cubicBezTo>
                  <a:pt x="10368" y="10368"/>
                  <a:pt x="10368" y="10368"/>
                  <a:pt x="10368" y="10368"/>
                </a:cubicBezTo>
                <a:cubicBezTo>
                  <a:pt x="6480" y="10368"/>
                  <a:pt x="6480" y="10368"/>
                  <a:pt x="6480" y="10368"/>
                </a:cubicBezTo>
                <a:cubicBezTo>
                  <a:pt x="6480" y="8748"/>
                  <a:pt x="6696" y="7236"/>
                  <a:pt x="7020" y="5940"/>
                </a:cubicBezTo>
                <a:cubicBezTo>
                  <a:pt x="8100" y="6264"/>
                  <a:pt x="9180" y="6372"/>
                  <a:pt x="10368" y="6372"/>
                </a:cubicBezTo>
                <a:close/>
                <a:moveTo>
                  <a:pt x="5616" y="10368"/>
                </a:moveTo>
                <a:cubicBezTo>
                  <a:pt x="864" y="10368"/>
                  <a:pt x="864" y="10368"/>
                  <a:pt x="864" y="10368"/>
                </a:cubicBezTo>
                <a:cubicBezTo>
                  <a:pt x="972" y="8100"/>
                  <a:pt x="1836" y="6048"/>
                  <a:pt x="3132" y="4428"/>
                </a:cubicBezTo>
                <a:cubicBezTo>
                  <a:pt x="4104" y="4968"/>
                  <a:pt x="5076" y="5400"/>
                  <a:pt x="6156" y="5724"/>
                </a:cubicBezTo>
                <a:cubicBezTo>
                  <a:pt x="5832" y="7128"/>
                  <a:pt x="5616" y="8640"/>
                  <a:pt x="5616" y="10368"/>
                </a:cubicBezTo>
                <a:close/>
                <a:moveTo>
                  <a:pt x="5616" y="11232"/>
                </a:moveTo>
                <a:cubicBezTo>
                  <a:pt x="5616" y="12852"/>
                  <a:pt x="5832" y="14364"/>
                  <a:pt x="6156" y="15768"/>
                </a:cubicBezTo>
                <a:cubicBezTo>
                  <a:pt x="5076" y="16092"/>
                  <a:pt x="4104" y="16524"/>
                  <a:pt x="3132" y="17064"/>
                </a:cubicBezTo>
                <a:cubicBezTo>
                  <a:pt x="1836" y="15444"/>
                  <a:pt x="972" y="13392"/>
                  <a:pt x="864" y="11232"/>
                </a:cubicBezTo>
                <a:lnTo>
                  <a:pt x="5616" y="11232"/>
                </a:lnTo>
                <a:close/>
                <a:moveTo>
                  <a:pt x="6480" y="11232"/>
                </a:moveTo>
                <a:cubicBezTo>
                  <a:pt x="10368" y="11232"/>
                  <a:pt x="10368" y="11232"/>
                  <a:pt x="10368" y="11232"/>
                </a:cubicBezTo>
                <a:cubicBezTo>
                  <a:pt x="10368" y="15120"/>
                  <a:pt x="10368" y="15120"/>
                  <a:pt x="10368" y="15120"/>
                </a:cubicBezTo>
                <a:cubicBezTo>
                  <a:pt x="9180" y="15120"/>
                  <a:pt x="8100" y="15228"/>
                  <a:pt x="7020" y="15552"/>
                </a:cubicBezTo>
                <a:cubicBezTo>
                  <a:pt x="6696" y="14256"/>
                  <a:pt x="6480" y="12744"/>
                  <a:pt x="6480" y="11232"/>
                </a:cubicBezTo>
                <a:close/>
                <a:moveTo>
                  <a:pt x="10368" y="15984"/>
                </a:moveTo>
                <a:cubicBezTo>
                  <a:pt x="10368" y="20628"/>
                  <a:pt x="10368" y="20628"/>
                  <a:pt x="10368" y="20628"/>
                </a:cubicBezTo>
                <a:cubicBezTo>
                  <a:pt x="9180" y="20304"/>
                  <a:pt x="7992" y="18792"/>
                  <a:pt x="7236" y="16416"/>
                </a:cubicBezTo>
                <a:cubicBezTo>
                  <a:pt x="8208" y="16092"/>
                  <a:pt x="9288" y="15984"/>
                  <a:pt x="10368" y="15984"/>
                </a:cubicBezTo>
                <a:close/>
                <a:moveTo>
                  <a:pt x="11232" y="20628"/>
                </a:moveTo>
                <a:cubicBezTo>
                  <a:pt x="11232" y="15984"/>
                  <a:pt x="11232" y="15984"/>
                  <a:pt x="11232" y="15984"/>
                </a:cubicBezTo>
                <a:cubicBezTo>
                  <a:pt x="12312" y="15984"/>
                  <a:pt x="13284" y="16092"/>
                  <a:pt x="14364" y="16416"/>
                </a:cubicBezTo>
                <a:cubicBezTo>
                  <a:pt x="13608" y="18792"/>
                  <a:pt x="12420" y="20304"/>
                  <a:pt x="11232" y="20628"/>
                </a:cubicBezTo>
                <a:close/>
                <a:moveTo>
                  <a:pt x="11232" y="15120"/>
                </a:moveTo>
                <a:cubicBezTo>
                  <a:pt x="11232" y="11232"/>
                  <a:pt x="11232" y="11232"/>
                  <a:pt x="11232" y="11232"/>
                </a:cubicBezTo>
                <a:cubicBezTo>
                  <a:pt x="15120" y="11232"/>
                  <a:pt x="15120" y="11232"/>
                  <a:pt x="15120" y="11232"/>
                </a:cubicBezTo>
                <a:cubicBezTo>
                  <a:pt x="15120" y="12744"/>
                  <a:pt x="14904" y="14256"/>
                  <a:pt x="14580" y="15552"/>
                </a:cubicBezTo>
                <a:cubicBezTo>
                  <a:pt x="13500" y="15228"/>
                  <a:pt x="12420" y="15120"/>
                  <a:pt x="11232" y="15120"/>
                </a:cubicBezTo>
                <a:close/>
                <a:moveTo>
                  <a:pt x="15984" y="11232"/>
                </a:moveTo>
                <a:cubicBezTo>
                  <a:pt x="20736" y="11232"/>
                  <a:pt x="20736" y="11232"/>
                  <a:pt x="20736" y="11232"/>
                </a:cubicBezTo>
                <a:cubicBezTo>
                  <a:pt x="20628" y="13392"/>
                  <a:pt x="19764" y="15444"/>
                  <a:pt x="18468" y="17064"/>
                </a:cubicBezTo>
                <a:cubicBezTo>
                  <a:pt x="17496" y="16524"/>
                  <a:pt x="16524" y="16092"/>
                  <a:pt x="15444" y="15768"/>
                </a:cubicBezTo>
                <a:cubicBezTo>
                  <a:pt x="15768" y="14364"/>
                  <a:pt x="15984" y="12852"/>
                  <a:pt x="15984" y="11232"/>
                </a:cubicBezTo>
                <a:close/>
                <a:moveTo>
                  <a:pt x="15984" y="10368"/>
                </a:moveTo>
                <a:cubicBezTo>
                  <a:pt x="15984" y="8640"/>
                  <a:pt x="15768" y="7128"/>
                  <a:pt x="15444" y="5724"/>
                </a:cubicBezTo>
                <a:cubicBezTo>
                  <a:pt x="16524" y="5400"/>
                  <a:pt x="17496" y="4968"/>
                  <a:pt x="18468" y="4428"/>
                </a:cubicBezTo>
                <a:cubicBezTo>
                  <a:pt x="19764" y="6048"/>
                  <a:pt x="20628" y="8100"/>
                  <a:pt x="20736" y="10368"/>
                </a:cubicBezTo>
                <a:lnTo>
                  <a:pt x="15984" y="10368"/>
                </a:lnTo>
                <a:close/>
                <a:moveTo>
                  <a:pt x="17928" y="3780"/>
                </a:moveTo>
                <a:cubicBezTo>
                  <a:pt x="17064" y="4212"/>
                  <a:pt x="16092" y="4644"/>
                  <a:pt x="15120" y="4968"/>
                </a:cubicBezTo>
                <a:cubicBezTo>
                  <a:pt x="14688" y="3240"/>
                  <a:pt x="13932" y="1944"/>
                  <a:pt x="13068" y="1080"/>
                </a:cubicBezTo>
                <a:cubicBezTo>
                  <a:pt x="14904" y="1512"/>
                  <a:pt x="16632" y="2484"/>
                  <a:pt x="17928" y="3780"/>
                </a:cubicBezTo>
                <a:close/>
                <a:moveTo>
                  <a:pt x="8424" y="1080"/>
                </a:moveTo>
                <a:cubicBezTo>
                  <a:pt x="7668" y="1944"/>
                  <a:pt x="6912" y="3240"/>
                  <a:pt x="6372" y="4860"/>
                </a:cubicBezTo>
                <a:cubicBezTo>
                  <a:pt x="5508" y="4644"/>
                  <a:pt x="4536" y="4212"/>
                  <a:pt x="3672" y="3780"/>
                </a:cubicBezTo>
                <a:cubicBezTo>
                  <a:pt x="4968" y="2484"/>
                  <a:pt x="6588" y="1512"/>
                  <a:pt x="8424" y="1080"/>
                </a:cubicBezTo>
                <a:close/>
                <a:moveTo>
                  <a:pt x="3672" y="17712"/>
                </a:moveTo>
                <a:cubicBezTo>
                  <a:pt x="4536" y="17280"/>
                  <a:pt x="5508" y="16848"/>
                  <a:pt x="6372" y="16632"/>
                </a:cubicBezTo>
                <a:cubicBezTo>
                  <a:pt x="6912" y="18252"/>
                  <a:pt x="7668" y="19548"/>
                  <a:pt x="8424" y="20412"/>
                </a:cubicBezTo>
                <a:cubicBezTo>
                  <a:pt x="6588" y="19980"/>
                  <a:pt x="4968" y="19008"/>
                  <a:pt x="3672" y="17712"/>
                </a:cubicBezTo>
                <a:close/>
                <a:moveTo>
                  <a:pt x="13068" y="20412"/>
                </a:moveTo>
                <a:cubicBezTo>
                  <a:pt x="13932" y="19548"/>
                  <a:pt x="14688" y="18252"/>
                  <a:pt x="15120" y="16632"/>
                </a:cubicBezTo>
                <a:cubicBezTo>
                  <a:pt x="16092" y="16848"/>
                  <a:pt x="17064" y="17280"/>
                  <a:pt x="17928" y="17712"/>
                </a:cubicBezTo>
                <a:cubicBezTo>
                  <a:pt x="16632" y="19008"/>
                  <a:pt x="14904" y="19980"/>
                  <a:pt x="13068" y="20412"/>
                </a:cubicBezTo>
                <a:close/>
              </a:path>
            </a:pathLst>
          </a:custGeom>
          <a:solidFill>
            <a:srgbClr val="0070C0"/>
          </a:solidFill>
          <a:ln w="12700">
            <a:miter lim="400000"/>
          </a:ln>
        </p:spPr>
        <p:txBody>
          <a:bodyPr lIns="45719" rIns="45719"/>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21" name="Freeform 9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B129282-E396-480B-AEA5-703B252F2AFF}"/>
              </a:ext>
            </a:extLst>
          </p:cNvPr>
          <p:cNvSpPr/>
          <p:nvPr/>
        </p:nvSpPr>
        <p:spPr>
          <a:xfrm>
            <a:off x="7421726" y="5225732"/>
            <a:ext cx="293347" cy="2711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8687"/>
                  <a:pt x="0" y="8687"/>
                  <a:pt x="0" y="8687"/>
                </a:cubicBezTo>
                <a:cubicBezTo>
                  <a:pt x="6912" y="14439"/>
                  <a:pt x="6912" y="14439"/>
                  <a:pt x="6912" y="14439"/>
                </a:cubicBezTo>
                <a:cubicBezTo>
                  <a:pt x="6912" y="18078"/>
                  <a:pt x="6912" y="18078"/>
                  <a:pt x="6912" y="18078"/>
                </a:cubicBezTo>
                <a:cubicBezTo>
                  <a:pt x="6912" y="18196"/>
                  <a:pt x="7020" y="18313"/>
                  <a:pt x="7020" y="18313"/>
                </a:cubicBezTo>
                <a:cubicBezTo>
                  <a:pt x="7020" y="18313"/>
                  <a:pt x="7020" y="18430"/>
                  <a:pt x="7020" y="18430"/>
                </a:cubicBezTo>
                <a:cubicBezTo>
                  <a:pt x="7128" y="18548"/>
                  <a:pt x="7236" y="18665"/>
                  <a:pt x="7452" y="18665"/>
                </a:cubicBezTo>
                <a:cubicBezTo>
                  <a:pt x="7452" y="18665"/>
                  <a:pt x="7560" y="18665"/>
                  <a:pt x="7668" y="18548"/>
                </a:cubicBezTo>
                <a:cubicBezTo>
                  <a:pt x="10044" y="16904"/>
                  <a:pt x="10044" y="16904"/>
                  <a:pt x="10044" y="16904"/>
                </a:cubicBezTo>
                <a:cubicBezTo>
                  <a:pt x="15876" y="21600"/>
                  <a:pt x="15876" y="21600"/>
                  <a:pt x="15876" y="21600"/>
                </a:cubicBezTo>
                <a:lnTo>
                  <a:pt x="21600" y="0"/>
                </a:lnTo>
                <a:close/>
                <a:moveTo>
                  <a:pt x="19224" y="1996"/>
                </a:moveTo>
                <a:cubicBezTo>
                  <a:pt x="7560" y="13735"/>
                  <a:pt x="7560" y="13735"/>
                  <a:pt x="7560" y="13735"/>
                </a:cubicBezTo>
                <a:cubicBezTo>
                  <a:pt x="1836" y="9039"/>
                  <a:pt x="1836" y="9039"/>
                  <a:pt x="1836" y="9039"/>
                </a:cubicBezTo>
                <a:lnTo>
                  <a:pt x="19224" y="1996"/>
                </a:lnTo>
                <a:close/>
                <a:moveTo>
                  <a:pt x="7776" y="17374"/>
                </a:moveTo>
                <a:cubicBezTo>
                  <a:pt x="7776" y="15143"/>
                  <a:pt x="7776" y="15143"/>
                  <a:pt x="7776" y="15143"/>
                </a:cubicBezTo>
                <a:cubicBezTo>
                  <a:pt x="9396" y="16317"/>
                  <a:pt x="9396" y="16317"/>
                  <a:pt x="9396" y="16317"/>
                </a:cubicBezTo>
                <a:lnTo>
                  <a:pt x="7776" y="17374"/>
                </a:lnTo>
                <a:close/>
                <a:moveTo>
                  <a:pt x="8316" y="14322"/>
                </a:moveTo>
                <a:cubicBezTo>
                  <a:pt x="20088" y="2465"/>
                  <a:pt x="20088" y="2465"/>
                  <a:pt x="20088" y="2465"/>
                </a:cubicBezTo>
                <a:cubicBezTo>
                  <a:pt x="15336" y="20074"/>
                  <a:pt x="15336" y="20074"/>
                  <a:pt x="15336" y="20074"/>
                </a:cubicBezTo>
                <a:lnTo>
                  <a:pt x="8316" y="14322"/>
                </a:lnTo>
                <a:close/>
              </a:path>
            </a:pathLst>
          </a:custGeom>
          <a:solidFill>
            <a:srgbClr val="0070C0"/>
          </a:solidFill>
          <a:ln w="12700" cap="flat">
            <a:noFill/>
            <a:miter lim="400000"/>
          </a:ln>
          <a:effectLst/>
        </p:spPr>
        <p:txBody>
          <a:bodyPr wrap="square" lIns="45719" tIns="45719" rIns="45719" bIns="45719" numCol="1" anchor="t">
            <a:noAutofit/>
          </a:bodyPr>
          <a:lstStyle/>
          <a:p>
            <a:pPr hangingPunct="0"/>
            <a:endParaRPr kern="0">
              <a:solidFill>
                <a:srgbClr val="1E9ECC"/>
              </a:solidFill>
              <a:latin typeface="Calibri"/>
              <a:cs typeface="Calibri"/>
              <a:sym typeface="Calibri"/>
            </a:endParaRPr>
          </a:p>
        </p:txBody>
      </p:sp>
      <p:grpSp>
        <p:nvGrpSpPr>
          <p:cNvPr id="122" name="组合 12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0BAF34C-75EB-4081-95B5-FF0696487EB6}"/>
              </a:ext>
            </a:extLst>
          </p:cNvPr>
          <p:cNvGrpSpPr/>
          <p:nvPr/>
        </p:nvGrpSpPr>
        <p:grpSpPr>
          <a:xfrm>
            <a:off x="1024548" y="1299192"/>
            <a:ext cx="3552119" cy="1256122"/>
            <a:chOff x="2701679" y="1881360"/>
            <a:chExt cx="3123254" cy="1104464"/>
          </a:xfrm>
        </p:grpSpPr>
        <p:sp>
          <p:nvSpPr>
            <p:cNvPr id="123" name="TextBox 57">
              <a:extLst>
                <a:ext uri="{FF2B5EF4-FFF2-40B4-BE49-F238E27FC236}">
                  <a16:creationId xmlns:a16="http://schemas.microsoft.com/office/drawing/2014/main" id="{71777EDF-FC37-45AD-BC94-47B8F9D055C7}"/>
                </a:ext>
              </a:extLst>
            </p:cNvPr>
            <p:cNvSpPr txBox="1"/>
            <p:nvPr/>
          </p:nvSpPr>
          <p:spPr>
            <a:xfrm>
              <a:off x="3348414" y="1881360"/>
              <a:ext cx="2466429" cy="400110"/>
            </a:xfrm>
            <a:prstGeom prst="rect">
              <a:avLst/>
            </a:prstGeom>
            <a:noFill/>
          </p:spPr>
          <p:txBody>
            <a:bodyPr wrap="square" rtlCol="0">
              <a:spAutoFit/>
            </a:bodyPr>
            <a:lstStyle/>
            <a:p>
              <a:pPr lvl="0" algn="r"/>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124" name="Rectangle 58">
              <a:extLst>
                <a:ext uri="{FF2B5EF4-FFF2-40B4-BE49-F238E27FC236}">
                  <a16:creationId xmlns:a16="http://schemas.microsoft.com/office/drawing/2014/main" id="{FDC7BFF8-9DCD-4378-8226-500C4AB97537}"/>
                </a:ext>
              </a:extLst>
            </p:cNvPr>
            <p:cNvSpPr/>
            <p:nvPr/>
          </p:nvSpPr>
          <p:spPr>
            <a:xfrm>
              <a:off x="2701679" y="2242992"/>
              <a:ext cx="3123254" cy="742832"/>
            </a:xfrm>
            <a:prstGeom prst="rect">
              <a:avLst/>
            </a:prstGeom>
          </p:spPr>
          <p:txBody>
            <a:bodyPr wrap="square">
              <a:spAutoFit/>
            </a:bodyPr>
            <a:lstStyle/>
            <a:p>
              <a:pPr algn="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grpSp>
        <p:nvGrpSpPr>
          <p:cNvPr id="125" name="组合 12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273A229-FFFA-4570-9546-FB5BB1E6910F}"/>
              </a:ext>
            </a:extLst>
          </p:cNvPr>
          <p:cNvGrpSpPr/>
          <p:nvPr/>
        </p:nvGrpSpPr>
        <p:grpSpPr>
          <a:xfrm>
            <a:off x="289007" y="3959341"/>
            <a:ext cx="3552119" cy="1256122"/>
            <a:chOff x="2701679" y="1881360"/>
            <a:chExt cx="3123254" cy="1104464"/>
          </a:xfrm>
        </p:grpSpPr>
        <p:sp>
          <p:nvSpPr>
            <p:cNvPr id="126" name="TextBox 57">
              <a:extLst>
                <a:ext uri="{FF2B5EF4-FFF2-40B4-BE49-F238E27FC236}">
                  <a16:creationId xmlns:a16="http://schemas.microsoft.com/office/drawing/2014/main" id="{083BDEF3-357E-4C65-A8E0-55887E1720CA}"/>
                </a:ext>
              </a:extLst>
            </p:cNvPr>
            <p:cNvSpPr txBox="1"/>
            <p:nvPr/>
          </p:nvSpPr>
          <p:spPr>
            <a:xfrm>
              <a:off x="3348414" y="1881360"/>
              <a:ext cx="2466429" cy="400110"/>
            </a:xfrm>
            <a:prstGeom prst="rect">
              <a:avLst/>
            </a:prstGeom>
            <a:noFill/>
          </p:spPr>
          <p:txBody>
            <a:bodyPr wrap="square" rtlCol="0">
              <a:spAutoFit/>
            </a:bodyPr>
            <a:lstStyle/>
            <a:p>
              <a:pPr lvl="0" algn="r"/>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127" name="Rectangle 58">
              <a:extLst>
                <a:ext uri="{FF2B5EF4-FFF2-40B4-BE49-F238E27FC236}">
                  <a16:creationId xmlns:a16="http://schemas.microsoft.com/office/drawing/2014/main" id="{B9E1E85F-DC82-46E0-9660-9554A3736B77}"/>
                </a:ext>
              </a:extLst>
            </p:cNvPr>
            <p:cNvSpPr/>
            <p:nvPr/>
          </p:nvSpPr>
          <p:spPr>
            <a:xfrm>
              <a:off x="2701679" y="2242992"/>
              <a:ext cx="3123254" cy="742832"/>
            </a:xfrm>
            <a:prstGeom prst="rect">
              <a:avLst/>
            </a:prstGeom>
          </p:spPr>
          <p:txBody>
            <a:bodyPr wrap="square">
              <a:spAutoFit/>
            </a:bodyPr>
            <a:lstStyle/>
            <a:p>
              <a:pPr algn="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129" name="TextBox 5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BA3DB64-DB86-4EEB-9D4E-C68751B53A02}"/>
              </a:ext>
            </a:extLst>
          </p:cNvPr>
          <p:cNvSpPr txBox="1"/>
          <p:nvPr/>
        </p:nvSpPr>
        <p:spPr>
          <a:xfrm>
            <a:off x="7744117" y="2529773"/>
            <a:ext cx="2805103" cy="455051"/>
          </a:xfrm>
          <a:prstGeom prst="rect">
            <a:avLst/>
          </a:prstGeom>
          <a:noFill/>
        </p:spPr>
        <p:txBody>
          <a:bodyPr wrap="square" rtlCol="0">
            <a:spAutoFit/>
          </a:bodyPr>
          <a:lstStyle/>
          <a:p>
            <a:pPr lvl="0"/>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130" name="Rectangle 5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E2A612E-DC26-4AEF-9CC5-F012BCB0B21C}"/>
              </a:ext>
            </a:extLst>
          </p:cNvPr>
          <p:cNvSpPr/>
          <p:nvPr/>
        </p:nvSpPr>
        <p:spPr>
          <a:xfrm>
            <a:off x="7744117" y="2941062"/>
            <a:ext cx="3552119" cy="844833"/>
          </a:xfrm>
          <a:prstGeom prst="rect">
            <a:avLst/>
          </a:prstGeom>
        </p:spPr>
        <p:txBody>
          <a:bodyPr wrap="square">
            <a:spAutoFit/>
          </a:bodyPr>
          <a:lstStyle/>
          <a:p>
            <a:pP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32" name="TextBox 5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130B19F-D217-4FC1-9253-CD4002ECE119}"/>
              </a:ext>
            </a:extLst>
          </p:cNvPr>
          <p:cNvSpPr txBox="1"/>
          <p:nvPr/>
        </p:nvSpPr>
        <p:spPr>
          <a:xfrm>
            <a:off x="8194558" y="4856386"/>
            <a:ext cx="2805103" cy="455051"/>
          </a:xfrm>
          <a:prstGeom prst="rect">
            <a:avLst/>
          </a:prstGeom>
          <a:noFill/>
        </p:spPr>
        <p:txBody>
          <a:bodyPr wrap="square" rtlCol="0">
            <a:spAutoFit/>
          </a:bodyPr>
          <a:lstStyle/>
          <a:p>
            <a:pPr lvl="0"/>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133" name="Rectangle 5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F71E921-1531-4A88-B1D7-BF69397B4833}"/>
              </a:ext>
            </a:extLst>
          </p:cNvPr>
          <p:cNvSpPr/>
          <p:nvPr/>
        </p:nvSpPr>
        <p:spPr>
          <a:xfrm>
            <a:off x="8194558" y="5267675"/>
            <a:ext cx="3552119" cy="844833"/>
          </a:xfrm>
          <a:prstGeom prst="rect">
            <a:avLst/>
          </a:prstGeom>
        </p:spPr>
        <p:txBody>
          <a:bodyPr wrap="square">
            <a:spAutoFit/>
          </a:bodyPr>
          <a:lstStyle/>
          <a:p>
            <a:pP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C5838C7F-4154-4D7C-9631-87E33183A9FD}"/>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330706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0F8A5CE-AA76-465A-AB94-89D0B03FB6B2}"/>
              </a:ext>
            </a:extLst>
          </p:cNvPr>
          <p:cNvSpPr>
            <a:spLocks noChangeArrowheads="1"/>
          </p:cNvSpPr>
          <p:nvPr/>
        </p:nvSpPr>
        <p:spPr bwMode="auto">
          <a:xfrm>
            <a:off x="844550" y="2654300"/>
            <a:ext cx="1555750" cy="1557338"/>
          </a:xfrm>
          <a:prstGeom prst="ellipse">
            <a:avLst/>
          </a:prstGeom>
          <a:solidFill>
            <a:srgbClr val="0070C0"/>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3" name="Oval 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F8637A5-EE88-4BF1-A96E-69B0B1BC58BD}"/>
              </a:ext>
            </a:extLst>
          </p:cNvPr>
          <p:cNvSpPr>
            <a:spLocks noChangeArrowheads="1"/>
          </p:cNvSpPr>
          <p:nvPr/>
        </p:nvSpPr>
        <p:spPr bwMode="auto">
          <a:xfrm>
            <a:off x="2635250" y="2654300"/>
            <a:ext cx="1555750" cy="1557338"/>
          </a:xfrm>
          <a:prstGeom prst="ellipse">
            <a:avLst/>
          </a:prstGeom>
          <a:solidFill>
            <a:schemeClr val="tx1">
              <a:lumMod val="75000"/>
              <a:lumOff val="25000"/>
            </a:schemeClr>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4" name="Oval 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4E260A0-C43E-4C8F-8681-248C8EA8AB36}"/>
              </a:ext>
            </a:extLst>
          </p:cNvPr>
          <p:cNvSpPr>
            <a:spLocks noChangeArrowheads="1"/>
          </p:cNvSpPr>
          <p:nvPr/>
        </p:nvSpPr>
        <p:spPr bwMode="auto">
          <a:xfrm>
            <a:off x="4425950" y="2654300"/>
            <a:ext cx="1555750" cy="1557338"/>
          </a:xfrm>
          <a:prstGeom prst="ellipse">
            <a:avLst/>
          </a:prstGeom>
          <a:solidFill>
            <a:srgbClr val="0070C0"/>
          </a:solidFill>
          <a:ln>
            <a:noFill/>
          </a:ln>
        </p:spPr>
        <p:txBody>
          <a:bodyPr/>
          <a:lstStyle/>
          <a:p>
            <a:pPr>
              <a:spcBef>
                <a:spcPct val="0"/>
              </a:spcBef>
            </a:pPr>
            <a:endParaRPr lang="en-US" altLang="en-US">
              <a:latin typeface="Calibri" panose="020F0502020204030204" pitchFamily="34" charset="0"/>
            </a:endParaRPr>
          </a:p>
        </p:txBody>
      </p:sp>
      <p:sp>
        <p:nvSpPr>
          <p:cNvPr id="5" name="Oval 1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16FEED3-36F0-4933-993F-4596FD34AA35}"/>
              </a:ext>
            </a:extLst>
          </p:cNvPr>
          <p:cNvSpPr>
            <a:spLocks noChangeArrowheads="1"/>
          </p:cNvSpPr>
          <p:nvPr/>
        </p:nvSpPr>
        <p:spPr bwMode="auto">
          <a:xfrm>
            <a:off x="6211888" y="2654300"/>
            <a:ext cx="1555750" cy="1557338"/>
          </a:xfrm>
          <a:prstGeom prst="ellipse">
            <a:avLst/>
          </a:prstGeom>
          <a:solidFill>
            <a:schemeClr val="tx1">
              <a:lumMod val="75000"/>
              <a:lumOff val="25000"/>
            </a:schemeClr>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6" name="Oval 1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685D9A9-7E5F-4B74-8636-5D90F16A0A5F}"/>
              </a:ext>
            </a:extLst>
          </p:cNvPr>
          <p:cNvSpPr>
            <a:spLocks noChangeArrowheads="1"/>
          </p:cNvSpPr>
          <p:nvPr/>
        </p:nvSpPr>
        <p:spPr bwMode="auto">
          <a:xfrm>
            <a:off x="8001000" y="2654300"/>
            <a:ext cx="1557338" cy="1557338"/>
          </a:xfrm>
          <a:prstGeom prst="ellipse">
            <a:avLst/>
          </a:prstGeom>
          <a:solidFill>
            <a:srgbClr val="0070C0"/>
          </a:solidFill>
          <a:ln>
            <a:noFill/>
          </a:ln>
        </p:spPr>
        <p:txBody>
          <a:bodyPr/>
          <a:lstStyle/>
          <a:p>
            <a:pPr>
              <a:spcBef>
                <a:spcPct val="0"/>
              </a:spcBef>
            </a:pPr>
            <a:endParaRPr lang="en-US" altLang="en-US">
              <a:latin typeface="Calibri" panose="020F0502020204030204" pitchFamily="34" charset="0"/>
            </a:endParaRPr>
          </a:p>
        </p:txBody>
      </p:sp>
      <p:sp>
        <p:nvSpPr>
          <p:cNvPr id="7" name="Oval 1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6666109-5E43-4F09-BE80-F4C642FBE790}"/>
              </a:ext>
            </a:extLst>
          </p:cNvPr>
          <p:cNvSpPr>
            <a:spLocks noChangeArrowheads="1"/>
          </p:cNvSpPr>
          <p:nvPr/>
        </p:nvSpPr>
        <p:spPr bwMode="auto">
          <a:xfrm>
            <a:off x="9791700" y="2654300"/>
            <a:ext cx="1555750" cy="1557338"/>
          </a:xfrm>
          <a:prstGeom prst="ellipse">
            <a:avLst/>
          </a:prstGeom>
          <a:solidFill>
            <a:schemeClr val="tx1">
              <a:lumMod val="75000"/>
              <a:lumOff val="25000"/>
            </a:schemeClr>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8" name="Freeform 1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B987AA1-1EB2-45BE-A6FB-B60D0F493ED0}"/>
              </a:ext>
            </a:extLst>
          </p:cNvPr>
          <p:cNvSpPr>
            <a:spLocks/>
          </p:cNvSpPr>
          <p:nvPr/>
        </p:nvSpPr>
        <p:spPr bwMode="auto">
          <a:xfrm>
            <a:off x="708025" y="2514600"/>
            <a:ext cx="1828800" cy="917575"/>
          </a:xfrm>
          <a:custGeom>
            <a:avLst/>
            <a:gdLst>
              <a:gd name="T0" fmla="*/ 2147483646 w 429"/>
              <a:gd name="T1" fmla="*/ 2147483646 h 215"/>
              <a:gd name="T2" fmla="*/ 2147483646 w 429"/>
              <a:gd name="T3" fmla="*/ 2147483646 h 215"/>
              <a:gd name="T4" fmla="*/ 2147483646 w 429"/>
              <a:gd name="T5" fmla="*/ 182140771 h 215"/>
              <a:gd name="T6" fmla="*/ 181724744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a:moveTo>
                  <a:pt x="429" y="215"/>
                </a:moveTo>
                <a:cubicBezTo>
                  <a:pt x="419" y="215"/>
                  <a:pt x="419" y="215"/>
                  <a:pt x="419" y="215"/>
                </a:cubicBezTo>
                <a:cubicBezTo>
                  <a:pt x="419" y="102"/>
                  <a:pt x="327" y="10"/>
                  <a:pt x="214" y="10"/>
                </a:cubicBezTo>
                <a:cubicBezTo>
                  <a:pt x="101" y="10"/>
                  <a:pt x="10" y="102"/>
                  <a:pt x="10" y="215"/>
                </a:cubicBezTo>
                <a:cubicBezTo>
                  <a:pt x="0" y="215"/>
                  <a:pt x="0" y="215"/>
                  <a:pt x="0" y="215"/>
                </a:cubicBezTo>
                <a:cubicBezTo>
                  <a:pt x="0" y="97"/>
                  <a:pt x="96" y="0"/>
                  <a:pt x="214" y="0"/>
                </a:cubicBezTo>
                <a:cubicBezTo>
                  <a:pt x="333" y="0"/>
                  <a:pt x="429" y="97"/>
                  <a:pt x="429" y="215"/>
                </a:cubicBezTo>
                <a:close/>
              </a:path>
            </a:pathLst>
          </a:custGeom>
          <a:solidFill>
            <a:schemeClr val="tx1">
              <a:lumMod val="75000"/>
              <a:lumOff val="25000"/>
            </a:schemeClr>
          </a:solidFill>
          <a:ln>
            <a:noFill/>
          </a:ln>
        </p:spPr>
        <p:txBody>
          <a:bodyPr/>
          <a:lstStyle/>
          <a:p>
            <a:endParaRPr lang="en-US"/>
          </a:p>
        </p:txBody>
      </p:sp>
      <p:sp>
        <p:nvSpPr>
          <p:cNvPr id="9" name="Freeform 1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886E2BA-34E4-4836-B8F1-DBB395393B4E}"/>
              </a:ext>
            </a:extLst>
          </p:cNvPr>
          <p:cNvSpPr>
            <a:spLocks/>
          </p:cNvSpPr>
          <p:nvPr/>
        </p:nvSpPr>
        <p:spPr bwMode="auto">
          <a:xfrm>
            <a:off x="2493963" y="3432175"/>
            <a:ext cx="1833562" cy="915988"/>
          </a:xfrm>
          <a:custGeom>
            <a:avLst/>
            <a:gdLst>
              <a:gd name="T0" fmla="*/ 2147483646 w 430"/>
              <a:gd name="T1" fmla="*/ 2147483646 h 215"/>
              <a:gd name="T2" fmla="*/ 0 w 430"/>
              <a:gd name="T3" fmla="*/ 0 h 215"/>
              <a:gd name="T4" fmla="*/ 181825389 w 430"/>
              <a:gd name="T5" fmla="*/ 0 h 215"/>
              <a:gd name="T6" fmla="*/ 2147483646 w 430"/>
              <a:gd name="T7" fmla="*/ 2147483646 h 215"/>
              <a:gd name="T8" fmla="*/ 2147483646 w 430"/>
              <a:gd name="T9" fmla="*/ 0 h 215"/>
              <a:gd name="T10" fmla="*/ 2147483646 w 430"/>
              <a:gd name="T11" fmla="*/ 0 h 215"/>
              <a:gd name="T12" fmla="*/ 2147483646 w 430"/>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215">
                <a:moveTo>
                  <a:pt x="215" y="215"/>
                </a:moveTo>
                <a:cubicBezTo>
                  <a:pt x="97" y="215"/>
                  <a:pt x="0" y="119"/>
                  <a:pt x="0" y="0"/>
                </a:cubicBezTo>
                <a:cubicBezTo>
                  <a:pt x="10" y="0"/>
                  <a:pt x="10" y="0"/>
                  <a:pt x="10" y="0"/>
                </a:cubicBezTo>
                <a:cubicBezTo>
                  <a:pt x="10" y="113"/>
                  <a:pt x="102" y="205"/>
                  <a:pt x="215" y="205"/>
                </a:cubicBezTo>
                <a:cubicBezTo>
                  <a:pt x="328" y="205"/>
                  <a:pt x="420" y="113"/>
                  <a:pt x="420" y="0"/>
                </a:cubicBezTo>
                <a:cubicBezTo>
                  <a:pt x="430" y="0"/>
                  <a:pt x="430" y="0"/>
                  <a:pt x="430" y="0"/>
                </a:cubicBezTo>
                <a:cubicBezTo>
                  <a:pt x="430" y="119"/>
                  <a:pt x="334" y="215"/>
                  <a:pt x="215" y="215"/>
                </a:cubicBezTo>
                <a:close/>
              </a:path>
            </a:pathLst>
          </a:custGeom>
          <a:solidFill>
            <a:schemeClr val="tx1">
              <a:lumMod val="75000"/>
              <a:lumOff val="25000"/>
            </a:schemeClr>
          </a:solidFill>
          <a:ln>
            <a:noFill/>
          </a:ln>
        </p:spPr>
        <p:txBody>
          <a:bodyPr/>
          <a:lstStyle/>
          <a:p>
            <a:endParaRPr lang="en-US"/>
          </a:p>
        </p:txBody>
      </p:sp>
      <p:sp>
        <p:nvSpPr>
          <p:cNvPr id="10" name="Freeform 1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C53DA3C-983D-41D5-8704-ECB58385240E}"/>
              </a:ext>
            </a:extLst>
          </p:cNvPr>
          <p:cNvSpPr>
            <a:spLocks/>
          </p:cNvSpPr>
          <p:nvPr/>
        </p:nvSpPr>
        <p:spPr bwMode="auto">
          <a:xfrm>
            <a:off x="4284663" y="2514600"/>
            <a:ext cx="1833562" cy="917575"/>
          </a:xfrm>
          <a:custGeom>
            <a:avLst/>
            <a:gdLst>
              <a:gd name="T0" fmla="*/ 2147483646 w 430"/>
              <a:gd name="T1" fmla="*/ 2147483646 h 215"/>
              <a:gd name="T2" fmla="*/ 2147483646 w 430"/>
              <a:gd name="T3" fmla="*/ 2147483646 h 215"/>
              <a:gd name="T4" fmla="*/ 2147483646 w 430"/>
              <a:gd name="T5" fmla="*/ 182140771 h 215"/>
              <a:gd name="T6" fmla="*/ 181825389 w 430"/>
              <a:gd name="T7" fmla="*/ 2147483646 h 215"/>
              <a:gd name="T8" fmla="*/ 0 w 430"/>
              <a:gd name="T9" fmla="*/ 2147483646 h 215"/>
              <a:gd name="T10" fmla="*/ 2147483646 w 430"/>
              <a:gd name="T11" fmla="*/ 0 h 215"/>
              <a:gd name="T12" fmla="*/ 2147483646 w 430"/>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215">
                <a:moveTo>
                  <a:pt x="430" y="215"/>
                </a:moveTo>
                <a:cubicBezTo>
                  <a:pt x="420" y="215"/>
                  <a:pt x="420" y="215"/>
                  <a:pt x="420" y="215"/>
                </a:cubicBezTo>
                <a:cubicBezTo>
                  <a:pt x="420" y="102"/>
                  <a:pt x="328" y="10"/>
                  <a:pt x="215" y="10"/>
                </a:cubicBezTo>
                <a:cubicBezTo>
                  <a:pt x="102" y="10"/>
                  <a:pt x="10" y="102"/>
                  <a:pt x="10" y="215"/>
                </a:cubicBezTo>
                <a:cubicBezTo>
                  <a:pt x="0" y="215"/>
                  <a:pt x="0" y="215"/>
                  <a:pt x="0" y="215"/>
                </a:cubicBezTo>
                <a:cubicBezTo>
                  <a:pt x="0" y="97"/>
                  <a:pt x="97" y="0"/>
                  <a:pt x="215" y="0"/>
                </a:cubicBezTo>
                <a:cubicBezTo>
                  <a:pt x="333" y="0"/>
                  <a:pt x="430" y="97"/>
                  <a:pt x="430" y="215"/>
                </a:cubicBezTo>
                <a:close/>
              </a:path>
            </a:pathLst>
          </a:custGeom>
          <a:solidFill>
            <a:schemeClr val="tx1">
              <a:lumMod val="75000"/>
              <a:lumOff val="25000"/>
            </a:schemeClr>
          </a:solidFill>
          <a:ln>
            <a:noFill/>
          </a:ln>
        </p:spPr>
        <p:txBody>
          <a:bodyPr/>
          <a:lstStyle/>
          <a:p>
            <a:endParaRPr lang="en-US"/>
          </a:p>
        </p:txBody>
      </p:sp>
      <p:sp>
        <p:nvSpPr>
          <p:cNvPr id="11" name="Freeform 1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70DCC92-859C-4C7C-B8D5-03BFDD372BD9}"/>
              </a:ext>
            </a:extLst>
          </p:cNvPr>
          <p:cNvSpPr>
            <a:spLocks/>
          </p:cNvSpPr>
          <p:nvPr/>
        </p:nvSpPr>
        <p:spPr bwMode="auto">
          <a:xfrm>
            <a:off x="6075363" y="3432175"/>
            <a:ext cx="1831975" cy="915988"/>
          </a:xfrm>
          <a:custGeom>
            <a:avLst/>
            <a:gdLst>
              <a:gd name="T0" fmla="*/ 2147483646 w 430"/>
              <a:gd name="T1" fmla="*/ 2147483646 h 215"/>
              <a:gd name="T2" fmla="*/ 0 w 430"/>
              <a:gd name="T3" fmla="*/ 0 h 215"/>
              <a:gd name="T4" fmla="*/ 181510379 w 430"/>
              <a:gd name="T5" fmla="*/ 0 h 215"/>
              <a:gd name="T6" fmla="*/ 2147483646 w 430"/>
              <a:gd name="T7" fmla="*/ 2147483646 h 215"/>
              <a:gd name="T8" fmla="*/ 2147483646 w 430"/>
              <a:gd name="T9" fmla="*/ 0 h 215"/>
              <a:gd name="T10" fmla="*/ 2147483646 w 430"/>
              <a:gd name="T11" fmla="*/ 0 h 215"/>
              <a:gd name="T12" fmla="*/ 2147483646 w 430"/>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215">
                <a:moveTo>
                  <a:pt x="215" y="215"/>
                </a:moveTo>
                <a:cubicBezTo>
                  <a:pt x="96" y="215"/>
                  <a:pt x="0" y="119"/>
                  <a:pt x="0" y="0"/>
                </a:cubicBezTo>
                <a:cubicBezTo>
                  <a:pt x="10" y="0"/>
                  <a:pt x="10" y="0"/>
                  <a:pt x="10" y="0"/>
                </a:cubicBezTo>
                <a:cubicBezTo>
                  <a:pt x="10" y="113"/>
                  <a:pt x="102" y="205"/>
                  <a:pt x="215" y="205"/>
                </a:cubicBezTo>
                <a:cubicBezTo>
                  <a:pt x="328" y="205"/>
                  <a:pt x="420" y="113"/>
                  <a:pt x="420" y="0"/>
                </a:cubicBezTo>
                <a:cubicBezTo>
                  <a:pt x="430" y="0"/>
                  <a:pt x="430" y="0"/>
                  <a:pt x="430" y="0"/>
                </a:cubicBezTo>
                <a:cubicBezTo>
                  <a:pt x="430" y="119"/>
                  <a:pt x="333" y="215"/>
                  <a:pt x="215" y="215"/>
                </a:cubicBezTo>
                <a:close/>
              </a:path>
            </a:pathLst>
          </a:custGeom>
          <a:solidFill>
            <a:schemeClr val="tx1">
              <a:lumMod val="75000"/>
              <a:lumOff val="25000"/>
            </a:schemeClr>
          </a:solidFill>
          <a:ln>
            <a:noFill/>
          </a:ln>
        </p:spPr>
        <p:txBody>
          <a:bodyPr/>
          <a:lstStyle/>
          <a:p>
            <a:endParaRPr lang="en-US"/>
          </a:p>
        </p:txBody>
      </p:sp>
      <p:sp>
        <p:nvSpPr>
          <p:cNvPr id="12" name="Freeform 1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230649A-6350-426D-BB0B-18EEFC4B24E2}"/>
              </a:ext>
            </a:extLst>
          </p:cNvPr>
          <p:cNvSpPr>
            <a:spLocks/>
          </p:cNvSpPr>
          <p:nvPr/>
        </p:nvSpPr>
        <p:spPr bwMode="auto">
          <a:xfrm>
            <a:off x="7866063" y="2514600"/>
            <a:ext cx="1827212" cy="917575"/>
          </a:xfrm>
          <a:custGeom>
            <a:avLst/>
            <a:gdLst>
              <a:gd name="T0" fmla="*/ 2147483646 w 429"/>
              <a:gd name="T1" fmla="*/ 2147483646 h 215"/>
              <a:gd name="T2" fmla="*/ 2147483646 w 429"/>
              <a:gd name="T3" fmla="*/ 2147483646 h 215"/>
              <a:gd name="T4" fmla="*/ 2147483646 w 429"/>
              <a:gd name="T5" fmla="*/ 182140771 h 215"/>
              <a:gd name="T6" fmla="*/ 181409355 w 429"/>
              <a:gd name="T7" fmla="*/ 2147483646 h 215"/>
              <a:gd name="T8" fmla="*/ 0 w 429"/>
              <a:gd name="T9" fmla="*/ 2147483646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a:moveTo>
                  <a:pt x="429" y="215"/>
                </a:moveTo>
                <a:cubicBezTo>
                  <a:pt x="420" y="215"/>
                  <a:pt x="420" y="215"/>
                  <a:pt x="420" y="215"/>
                </a:cubicBezTo>
                <a:cubicBezTo>
                  <a:pt x="420" y="102"/>
                  <a:pt x="328" y="10"/>
                  <a:pt x="215" y="10"/>
                </a:cubicBezTo>
                <a:cubicBezTo>
                  <a:pt x="102" y="10"/>
                  <a:pt x="10" y="102"/>
                  <a:pt x="10" y="215"/>
                </a:cubicBezTo>
                <a:cubicBezTo>
                  <a:pt x="0" y="215"/>
                  <a:pt x="0" y="215"/>
                  <a:pt x="0" y="215"/>
                </a:cubicBezTo>
                <a:cubicBezTo>
                  <a:pt x="0" y="97"/>
                  <a:pt x="96" y="0"/>
                  <a:pt x="215" y="0"/>
                </a:cubicBezTo>
                <a:cubicBezTo>
                  <a:pt x="333" y="0"/>
                  <a:pt x="429" y="97"/>
                  <a:pt x="429" y="215"/>
                </a:cubicBezTo>
                <a:close/>
              </a:path>
            </a:pathLst>
          </a:custGeom>
          <a:solidFill>
            <a:schemeClr val="tx1">
              <a:lumMod val="75000"/>
              <a:lumOff val="25000"/>
            </a:schemeClr>
          </a:solidFill>
          <a:ln>
            <a:noFill/>
          </a:ln>
        </p:spPr>
        <p:txBody>
          <a:bodyPr/>
          <a:lstStyle/>
          <a:p>
            <a:endParaRPr lang="en-US"/>
          </a:p>
        </p:txBody>
      </p:sp>
      <p:sp>
        <p:nvSpPr>
          <p:cNvPr id="13" name="Freeform 1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7CCD53A-2A5C-4AE9-825A-CD162F5EF087}"/>
              </a:ext>
            </a:extLst>
          </p:cNvPr>
          <p:cNvSpPr>
            <a:spLocks/>
          </p:cNvSpPr>
          <p:nvPr/>
        </p:nvSpPr>
        <p:spPr bwMode="auto">
          <a:xfrm>
            <a:off x="9655175" y="3432175"/>
            <a:ext cx="1828800" cy="915988"/>
          </a:xfrm>
          <a:custGeom>
            <a:avLst/>
            <a:gdLst>
              <a:gd name="T0" fmla="*/ 2147483646 w 429"/>
              <a:gd name="T1" fmla="*/ 2147483646 h 215"/>
              <a:gd name="T2" fmla="*/ 0 w 429"/>
              <a:gd name="T3" fmla="*/ 0 h 215"/>
              <a:gd name="T4" fmla="*/ 163551843 w 429"/>
              <a:gd name="T5" fmla="*/ 0 h 215"/>
              <a:gd name="T6" fmla="*/ 2147483646 w 429"/>
              <a:gd name="T7" fmla="*/ 2147483646 h 215"/>
              <a:gd name="T8" fmla="*/ 2147483646 w 429"/>
              <a:gd name="T9" fmla="*/ 0 h 215"/>
              <a:gd name="T10" fmla="*/ 2147483646 w 429"/>
              <a:gd name="T11" fmla="*/ 0 h 215"/>
              <a:gd name="T12" fmla="*/ 2147483646 w 429"/>
              <a:gd name="T13" fmla="*/ 2147483646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9" h="215">
                <a:moveTo>
                  <a:pt x="214" y="215"/>
                </a:moveTo>
                <a:cubicBezTo>
                  <a:pt x="96" y="215"/>
                  <a:pt x="0" y="119"/>
                  <a:pt x="0" y="0"/>
                </a:cubicBezTo>
                <a:cubicBezTo>
                  <a:pt x="9" y="0"/>
                  <a:pt x="9" y="0"/>
                  <a:pt x="9" y="0"/>
                </a:cubicBezTo>
                <a:cubicBezTo>
                  <a:pt x="9" y="113"/>
                  <a:pt x="101" y="205"/>
                  <a:pt x="214" y="205"/>
                </a:cubicBezTo>
                <a:cubicBezTo>
                  <a:pt x="327" y="205"/>
                  <a:pt x="419" y="113"/>
                  <a:pt x="419" y="0"/>
                </a:cubicBezTo>
                <a:cubicBezTo>
                  <a:pt x="429" y="0"/>
                  <a:pt x="429" y="0"/>
                  <a:pt x="429" y="0"/>
                </a:cubicBezTo>
                <a:cubicBezTo>
                  <a:pt x="429" y="119"/>
                  <a:pt x="333" y="215"/>
                  <a:pt x="214" y="215"/>
                </a:cubicBezTo>
                <a:close/>
              </a:path>
            </a:pathLst>
          </a:custGeom>
          <a:solidFill>
            <a:schemeClr val="tx1">
              <a:lumMod val="75000"/>
              <a:lumOff val="25000"/>
            </a:schemeClr>
          </a:solidFill>
          <a:ln>
            <a:noFill/>
          </a:ln>
        </p:spPr>
        <p:txBody>
          <a:bodyPr/>
          <a:lstStyle/>
          <a:p>
            <a:endParaRPr lang="en-US"/>
          </a:p>
        </p:txBody>
      </p:sp>
      <p:sp>
        <p:nvSpPr>
          <p:cNvPr id="14" name="Freeform 1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137A66B-546B-48B8-8ADB-9622A69FBE5A}"/>
              </a:ext>
            </a:extLst>
          </p:cNvPr>
          <p:cNvSpPr>
            <a:spLocks noEditPoints="1"/>
          </p:cNvSpPr>
          <p:nvPr/>
        </p:nvSpPr>
        <p:spPr bwMode="auto">
          <a:xfrm>
            <a:off x="6662738" y="3098800"/>
            <a:ext cx="657225" cy="657225"/>
          </a:xfrm>
          <a:custGeom>
            <a:avLst/>
            <a:gdLst>
              <a:gd name="T0" fmla="*/ 1147433764 w 154"/>
              <a:gd name="T1" fmla="*/ 2147483646 h 154"/>
              <a:gd name="T2" fmla="*/ 928872310 w 154"/>
              <a:gd name="T3" fmla="*/ 2147483646 h 154"/>
              <a:gd name="T4" fmla="*/ 509968191 w 154"/>
              <a:gd name="T5" fmla="*/ 2147483646 h 154"/>
              <a:gd name="T6" fmla="*/ 473543416 w 154"/>
              <a:gd name="T7" fmla="*/ 1912388184 h 154"/>
              <a:gd name="T8" fmla="*/ 382479344 w 154"/>
              <a:gd name="T9" fmla="*/ 1693830997 h 154"/>
              <a:gd name="T10" fmla="*/ 0 w 154"/>
              <a:gd name="T11" fmla="*/ 1256712357 h 154"/>
              <a:gd name="T12" fmla="*/ 400689598 w 154"/>
              <a:gd name="T13" fmla="*/ 1074579946 h 154"/>
              <a:gd name="T14" fmla="*/ 309625526 w 154"/>
              <a:gd name="T15" fmla="*/ 655675827 h 154"/>
              <a:gd name="T16" fmla="*/ 655675827 w 154"/>
              <a:gd name="T17" fmla="*/ 309625526 h 154"/>
              <a:gd name="T18" fmla="*/ 1074579946 w 154"/>
              <a:gd name="T19" fmla="*/ 400689598 h 154"/>
              <a:gd name="T20" fmla="*/ 1256712357 w 154"/>
              <a:gd name="T21" fmla="*/ 0 h 154"/>
              <a:gd name="T22" fmla="*/ 1693830997 w 154"/>
              <a:gd name="T23" fmla="*/ 382479344 h 154"/>
              <a:gd name="T24" fmla="*/ 1912388184 w 154"/>
              <a:gd name="T25" fmla="*/ 473543416 h 154"/>
              <a:gd name="T26" fmla="*/ 2147483646 w 154"/>
              <a:gd name="T27" fmla="*/ 509968191 h 154"/>
              <a:gd name="T28" fmla="*/ 2147483646 w 154"/>
              <a:gd name="T29" fmla="*/ 928872310 h 154"/>
              <a:gd name="T30" fmla="*/ 2147483646 w 154"/>
              <a:gd name="T31" fmla="*/ 1147433764 h 154"/>
              <a:gd name="T32" fmla="*/ 2147483646 w 154"/>
              <a:gd name="T33" fmla="*/ 1529908840 h 154"/>
              <a:gd name="T34" fmla="*/ 2147483646 w 154"/>
              <a:gd name="T35" fmla="*/ 1730255773 h 154"/>
              <a:gd name="T36" fmla="*/ 2147483646 w 154"/>
              <a:gd name="T37" fmla="*/ 2130945370 h 154"/>
              <a:gd name="T38" fmla="*/ 2130945370 w 154"/>
              <a:gd name="T39" fmla="*/ 2147483646 h 154"/>
              <a:gd name="T40" fmla="*/ 1712041251 w 154"/>
              <a:gd name="T41" fmla="*/ 2147483646 h 154"/>
              <a:gd name="T42" fmla="*/ 1529908840 w 154"/>
              <a:gd name="T43" fmla="*/ 2147483646 h 154"/>
              <a:gd name="T44" fmla="*/ 1566337883 w 154"/>
              <a:gd name="T45" fmla="*/ 2147483646 h 154"/>
              <a:gd name="T46" fmla="*/ 1985242002 w 154"/>
              <a:gd name="T47" fmla="*/ 2147483646 h 154"/>
              <a:gd name="T48" fmla="*/ 2147483646 w 154"/>
              <a:gd name="T49" fmla="*/ 1985242002 h 154"/>
              <a:gd name="T50" fmla="*/ 2147483646 w 154"/>
              <a:gd name="T51" fmla="*/ 1566337883 h 154"/>
              <a:gd name="T52" fmla="*/ 2147483646 w 154"/>
              <a:gd name="T53" fmla="*/ 1220287582 h 154"/>
              <a:gd name="T54" fmla="*/ 2147483646 w 154"/>
              <a:gd name="T55" fmla="*/ 819593717 h 154"/>
              <a:gd name="T56" fmla="*/ 1985242002 w 154"/>
              <a:gd name="T57" fmla="*/ 564611755 h 154"/>
              <a:gd name="T58" fmla="*/ 1566337883 w 154"/>
              <a:gd name="T59" fmla="*/ 400689598 h 154"/>
              <a:gd name="T60" fmla="*/ 1220287582 w 154"/>
              <a:gd name="T61" fmla="*/ 400689598 h 154"/>
              <a:gd name="T62" fmla="*/ 819593717 w 154"/>
              <a:gd name="T63" fmla="*/ 564611755 h 154"/>
              <a:gd name="T64" fmla="*/ 564611755 w 154"/>
              <a:gd name="T65" fmla="*/ 819593717 h 154"/>
              <a:gd name="T66" fmla="*/ 400689598 w 154"/>
              <a:gd name="T67" fmla="*/ 1220287582 h 154"/>
              <a:gd name="T68" fmla="*/ 400689598 w 154"/>
              <a:gd name="T69" fmla="*/ 1566337883 h 154"/>
              <a:gd name="T70" fmla="*/ 564611755 w 154"/>
              <a:gd name="T71" fmla="*/ 1985242002 h 154"/>
              <a:gd name="T72" fmla="*/ 819593717 w 154"/>
              <a:gd name="T73" fmla="*/ 2147483646 h 154"/>
              <a:gd name="T74" fmla="*/ 1220287582 w 154"/>
              <a:gd name="T75" fmla="*/ 2147483646 h 154"/>
              <a:gd name="T76" fmla="*/ 400689598 w 154"/>
              <a:gd name="T77" fmla="*/ 2147483646 h 154"/>
              <a:gd name="T78" fmla="*/ 2147483646 w 154"/>
              <a:gd name="T79" fmla="*/ 2147483646 h 154"/>
              <a:gd name="T80" fmla="*/ 127493115 w 154"/>
              <a:gd name="T81" fmla="*/ 1529908840 h 154"/>
              <a:gd name="T82" fmla="*/ 2147483646 w 154"/>
              <a:gd name="T83" fmla="*/ 1529908840 h 154"/>
              <a:gd name="T84" fmla="*/ 127493115 w 154"/>
              <a:gd name="T85" fmla="*/ 1529908840 h 154"/>
              <a:gd name="T86" fmla="*/ 2147483646 w 154"/>
              <a:gd name="T87" fmla="*/ 400689598 h 154"/>
              <a:gd name="T88" fmla="*/ 1402415725 w 154"/>
              <a:gd name="T89" fmla="*/ 1948812959 h 154"/>
              <a:gd name="T90" fmla="*/ 1274926878 w 154"/>
              <a:gd name="T91" fmla="*/ 856022759 h 154"/>
              <a:gd name="T92" fmla="*/ 1529908840 w 154"/>
              <a:gd name="T93" fmla="*/ 1948812959 h 154"/>
              <a:gd name="T94" fmla="*/ 1293137132 w 154"/>
              <a:gd name="T95" fmla="*/ 983515874 h 154"/>
              <a:gd name="T96" fmla="*/ 1493484065 w 154"/>
              <a:gd name="T97" fmla="*/ 1821319844 h 154"/>
              <a:gd name="T98" fmla="*/ 1693830997 w 154"/>
              <a:gd name="T99" fmla="*/ 1092794467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4" h="154">
                <a:moveTo>
                  <a:pt x="84" y="154"/>
                </a:moveTo>
                <a:cubicBezTo>
                  <a:pt x="69" y="154"/>
                  <a:pt x="69" y="154"/>
                  <a:pt x="69" y="154"/>
                </a:cubicBezTo>
                <a:cubicBezTo>
                  <a:pt x="66" y="154"/>
                  <a:pt x="63" y="151"/>
                  <a:pt x="63" y="148"/>
                </a:cubicBezTo>
                <a:cubicBezTo>
                  <a:pt x="60" y="133"/>
                  <a:pt x="60" y="133"/>
                  <a:pt x="60" y="133"/>
                </a:cubicBezTo>
                <a:cubicBezTo>
                  <a:pt x="60" y="132"/>
                  <a:pt x="60" y="132"/>
                  <a:pt x="59" y="132"/>
                </a:cubicBezTo>
                <a:cubicBezTo>
                  <a:pt x="56" y="131"/>
                  <a:pt x="53" y="129"/>
                  <a:pt x="51" y="128"/>
                </a:cubicBezTo>
                <a:cubicBezTo>
                  <a:pt x="50" y="128"/>
                  <a:pt x="49" y="128"/>
                  <a:pt x="49" y="128"/>
                </a:cubicBezTo>
                <a:cubicBezTo>
                  <a:pt x="36" y="137"/>
                  <a:pt x="36" y="137"/>
                  <a:pt x="36" y="137"/>
                </a:cubicBezTo>
                <a:cubicBezTo>
                  <a:pt x="34" y="139"/>
                  <a:pt x="30" y="139"/>
                  <a:pt x="28" y="136"/>
                </a:cubicBezTo>
                <a:cubicBezTo>
                  <a:pt x="17" y="126"/>
                  <a:pt x="17" y="126"/>
                  <a:pt x="17" y="126"/>
                </a:cubicBezTo>
                <a:cubicBezTo>
                  <a:pt x="15" y="124"/>
                  <a:pt x="15" y="120"/>
                  <a:pt x="17" y="117"/>
                </a:cubicBezTo>
                <a:cubicBezTo>
                  <a:pt x="26" y="105"/>
                  <a:pt x="26" y="105"/>
                  <a:pt x="26" y="105"/>
                </a:cubicBezTo>
                <a:cubicBezTo>
                  <a:pt x="26" y="104"/>
                  <a:pt x="26" y="104"/>
                  <a:pt x="26" y="103"/>
                </a:cubicBezTo>
                <a:cubicBezTo>
                  <a:pt x="24" y="100"/>
                  <a:pt x="23" y="97"/>
                  <a:pt x="22" y="95"/>
                </a:cubicBezTo>
                <a:cubicBezTo>
                  <a:pt x="22" y="94"/>
                  <a:pt x="21" y="93"/>
                  <a:pt x="21" y="93"/>
                </a:cubicBezTo>
                <a:cubicBezTo>
                  <a:pt x="6" y="91"/>
                  <a:pt x="6" y="91"/>
                  <a:pt x="6" y="91"/>
                </a:cubicBezTo>
                <a:cubicBezTo>
                  <a:pt x="3" y="90"/>
                  <a:pt x="0" y="88"/>
                  <a:pt x="0" y="84"/>
                </a:cubicBezTo>
                <a:cubicBezTo>
                  <a:pt x="0" y="69"/>
                  <a:pt x="0" y="69"/>
                  <a:pt x="0" y="69"/>
                </a:cubicBezTo>
                <a:cubicBezTo>
                  <a:pt x="0" y="66"/>
                  <a:pt x="3" y="63"/>
                  <a:pt x="6" y="63"/>
                </a:cubicBezTo>
                <a:cubicBezTo>
                  <a:pt x="21" y="60"/>
                  <a:pt x="21" y="60"/>
                  <a:pt x="21" y="60"/>
                </a:cubicBezTo>
                <a:cubicBezTo>
                  <a:pt x="21" y="60"/>
                  <a:pt x="22" y="60"/>
                  <a:pt x="22" y="59"/>
                </a:cubicBezTo>
                <a:cubicBezTo>
                  <a:pt x="23" y="56"/>
                  <a:pt x="24" y="53"/>
                  <a:pt x="26" y="51"/>
                </a:cubicBezTo>
                <a:cubicBezTo>
                  <a:pt x="26" y="50"/>
                  <a:pt x="26" y="49"/>
                  <a:pt x="26" y="49"/>
                </a:cubicBezTo>
                <a:cubicBezTo>
                  <a:pt x="17" y="36"/>
                  <a:pt x="17" y="36"/>
                  <a:pt x="17" y="36"/>
                </a:cubicBezTo>
                <a:cubicBezTo>
                  <a:pt x="15" y="34"/>
                  <a:pt x="15" y="30"/>
                  <a:pt x="17" y="28"/>
                </a:cubicBezTo>
                <a:cubicBezTo>
                  <a:pt x="28" y="17"/>
                  <a:pt x="28" y="17"/>
                  <a:pt x="28" y="17"/>
                </a:cubicBezTo>
                <a:cubicBezTo>
                  <a:pt x="30" y="15"/>
                  <a:pt x="34" y="15"/>
                  <a:pt x="36" y="17"/>
                </a:cubicBezTo>
                <a:cubicBezTo>
                  <a:pt x="49" y="26"/>
                  <a:pt x="49" y="26"/>
                  <a:pt x="49" y="26"/>
                </a:cubicBezTo>
                <a:cubicBezTo>
                  <a:pt x="49" y="26"/>
                  <a:pt x="50" y="26"/>
                  <a:pt x="51" y="26"/>
                </a:cubicBezTo>
                <a:cubicBezTo>
                  <a:pt x="53" y="24"/>
                  <a:pt x="56" y="23"/>
                  <a:pt x="59" y="22"/>
                </a:cubicBezTo>
                <a:cubicBezTo>
                  <a:pt x="60" y="22"/>
                  <a:pt x="60" y="21"/>
                  <a:pt x="60" y="21"/>
                </a:cubicBezTo>
                <a:cubicBezTo>
                  <a:pt x="63" y="6"/>
                  <a:pt x="63" y="6"/>
                  <a:pt x="63" y="6"/>
                </a:cubicBezTo>
                <a:cubicBezTo>
                  <a:pt x="63" y="3"/>
                  <a:pt x="66" y="0"/>
                  <a:pt x="69" y="0"/>
                </a:cubicBezTo>
                <a:cubicBezTo>
                  <a:pt x="84" y="0"/>
                  <a:pt x="84" y="0"/>
                  <a:pt x="84" y="0"/>
                </a:cubicBezTo>
                <a:cubicBezTo>
                  <a:pt x="88" y="0"/>
                  <a:pt x="90" y="3"/>
                  <a:pt x="91" y="6"/>
                </a:cubicBezTo>
                <a:cubicBezTo>
                  <a:pt x="93" y="21"/>
                  <a:pt x="93" y="21"/>
                  <a:pt x="93" y="21"/>
                </a:cubicBezTo>
                <a:cubicBezTo>
                  <a:pt x="93" y="21"/>
                  <a:pt x="94" y="22"/>
                  <a:pt x="94" y="22"/>
                </a:cubicBezTo>
                <a:cubicBezTo>
                  <a:pt x="97" y="23"/>
                  <a:pt x="100" y="24"/>
                  <a:pt x="103" y="26"/>
                </a:cubicBezTo>
                <a:cubicBezTo>
                  <a:pt x="104" y="26"/>
                  <a:pt x="104" y="26"/>
                  <a:pt x="105" y="26"/>
                </a:cubicBezTo>
                <a:cubicBezTo>
                  <a:pt x="117" y="17"/>
                  <a:pt x="117" y="17"/>
                  <a:pt x="117" y="17"/>
                </a:cubicBezTo>
                <a:cubicBezTo>
                  <a:pt x="120" y="15"/>
                  <a:pt x="124" y="15"/>
                  <a:pt x="126" y="17"/>
                </a:cubicBezTo>
                <a:cubicBezTo>
                  <a:pt x="136" y="28"/>
                  <a:pt x="136" y="28"/>
                  <a:pt x="136" y="28"/>
                </a:cubicBezTo>
                <a:cubicBezTo>
                  <a:pt x="139" y="30"/>
                  <a:pt x="139" y="34"/>
                  <a:pt x="137" y="37"/>
                </a:cubicBezTo>
                <a:cubicBezTo>
                  <a:pt x="128" y="49"/>
                  <a:pt x="128" y="49"/>
                  <a:pt x="128" y="49"/>
                </a:cubicBezTo>
                <a:cubicBezTo>
                  <a:pt x="128" y="49"/>
                  <a:pt x="128" y="50"/>
                  <a:pt x="128" y="51"/>
                </a:cubicBezTo>
                <a:cubicBezTo>
                  <a:pt x="129" y="53"/>
                  <a:pt x="131" y="56"/>
                  <a:pt x="132" y="59"/>
                </a:cubicBezTo>
                <a:cubicBezTo>
                  <a:pt x="132" y="60"/>
                  <a:pt x="132" y="60"/>
                  <a:pt x="133" y="60"/>
                </a:cubicBezTo>
                <a:cubicBezTo>
                  <a:pt x="148" y="63"/>
                  <a:pt x="148" y="63"/>
                  <a:pt x="148" y="63"/>
                </a:cubicBezTo>
                <a:cubicBezTo>
                  <a:pt x="148" y="63"/>
                  <a:pt x="148" y="63"/>
                  <a:pt x="148" y="63"/>
                </a:cubicBezTo>
                <a:cubicBezTo>
                  <a:pt x="151" y="63"/>
                  <a:pt x="154" y="66"/>
                  <a:pt x="154" y="69"/>
                </a:cubicBezTo>
                <a:cubicBezTo>
                  <a:pt x="154" y="84"/>
                  <a:pt x="154" y="84"/>
                  <a:pt x="154" y="84"/>
                </a:cubicBezTo>
                <a:cubicBezTo>
                  <a:pt x="154" y="88"/>
                  <a:pt x="151" y="90"/>
                  <a:pt x="148" y="91"/>
                </a:cubicBezTo>
                <a:cubicBezTo>
                  <a:pt x="133" y="93"/>
                  <a:pt x="133" y="93"/>
                  <a:pt x="133" y="93"/>
                </a:cubicBezTo>
                <a:cubicBezTo>
                  <a:pt x="132" y="93"/>
                  <a:pt x="132" y="94"/>
                  <a:pt x="132" y="95"/>
                </a:cubicBezTo>
                <a:cubicBezTo>
                  <a:pt x="131" y="97"/>
                  <a:pt x="129" y="100"/>
                  <a:pt x="128" y="103"/>
                </a:cubicBezTo>
                <a:cubicBezTo>
                  <a:pt x="128" y="104"/>
                  <a:pt x="128" y="104"/>
                  <a:pt x="128" y="105"/>
                </a:cubicBezTo>
                <a:cubicBezTo>
                  <a:pt x="137" y="117"/>
                  <a:pt x="137" y="117"/>
                  <a:pt x="137" y="117"/>
                </a:cubicBezTo>
                <a:cubicBezTo>
                  <a:pt x="139" y="120"/>
                  <a:pt x="139" y="124"/>
                  <a:pt x="136" y="126"/>
                </a:cubicBezTo>
                <a:cubicBezTo>
                  <a:pt x="126" y="136"/>
                  <a:pt x="126" y="136"/>
                  <a:pt x="126" y="136"/>
                </a:cubicBezTo>
                <a:cubicBezTo>
                  <a:pt x="124" y="139"/>
                  <a:pt x="120" y="139"/>
                  <a:pt x="117" y="137"/>
                </a:cubicBezTo>
                <a:cubicBezTo>
                  <a:pt x="105" y="128"/>
                  <a:pt x="105" y="128"/>
                  <a:pt x="105" y="128"/>
                </a:cubicBezTo>
                <a:cubicBezTo>
                  <a:pt x="104" y="128"/>
                  <a:pt x="104" y="128"/>
                  <a:pt x="103" y="128"/>
                </a:cubicBezTo>
                <a:cubicBezTo>
                  <a:pt x="100" y="129"/>
                  <a:pt x="97" y="131"/>
                  <a:pt x="94" y="132"/>
                </a:cubicBezTo>
                <a:cubicBezTo>
                  <a:pt x="94" y="132"/>
                  <a:pt x="93" y="132"/>
                  <a:pt x="93" y="133"/>
                </a:cubicBezTo>
                <a:cubicBezTo>
                  <a:pt x="91" y="148"/>
                  <a:pt x="91" y="148"/>
                  <a:pt x="91" y="148"/>
                </a:cubicBezTo>
                <a:cubicBezTo>
                  <a:pt x="90" y="151"/>
                  <a:pt x="88" y="154"/>
                  <a:pt x="84" y="154"/>
                </a:cubicBezTo>
                <a:close/>
                <a:moveTo>
                  <a:pt x="70" y="147"/>
                </a:moveTo>
                <a:cubicBezTo>
                  <a:pt x="84" y="147"/>
                  <a:pt x="84" y="147"/>
                  <a:pt x="84" y="147"/>
                </a:cubicBezTo>
                <a:cubicBezTo>
                  <a:pt x="86" y="132"/>
                  <a:pt x="86" y="132"/>
                  <a:pt x="86" y="132"/>
                </a:cubicBezTo>
                <a:cubicBezTo>
                  <a:pt x="87" y="129"/>
                  <a:pt x="89" y="126"/>
                  <a:pt x="92" y="125"/>
                </a:cubicBezTo>
                <a:cubicBezTo>
                  <a:pt x="95" y="124"/>
                  <a:pt x="97" y="123"/>
                  <a:pt x="100" y="122"/>
                </a:cubicBezTo>
                <a:cubicBezTo>
                  <a:pt x="103" y="120"/>
                  <a:pt x="106" y="121"/>
                  <a:pt x="109" y="122"/>
                </a:cubicBezTo>
                <a:cubicBezTo>
                  <a:pt x="121" y="131"/>
                  <a:pt x="121" y="131"/>
                  <a:pt x="121" y="131"/>
                </a:cubicBezTo>
                <a:cubicBezTo>
                  <a:pt x="131" y="121"/>
                  <a:pt x="131" y="121"/>
                  <a:pt x="131" y="121"/>
                </a:cubicBezTo>
                <a:cubicBezTo>
                  <a:pt x="122" y="109"/>
                  <a:pt x="122" y="109"/>
                  <a:pt x="122" y="109"/>
                </a:cubicBezTo>
                <a:cubicBezTo>
                  <a:pt x="120" y="106"/>
                  <a:pt x="120" y="103"/>
                  <a:pt x="122" y="100"/>
                </a:cubicBezTo>
                <a:cubicBezTo>
                  <a:pt x="123" y="97"/>
                  <a:pt x="124" y="95"/>
                  <a:pt x="125" y="92"/>
                </a:cubicBezTo>
                <a:cubicBezTo>
                  <a:pt x="126" y="89"/>
                  <a:pt x="129" y="87"/>
                  <a:pt x="132" y="86"/>
                </a:cubicBezTo>
                <a:cubicBezTo>
                  <a:pt x="147" y="84"/>
                  <a:pt x="147" y="84"/>
                  <a:pt x="147" y="84"/>
                </a:cubicBezTo>
                <a:cubicBezTo>
                  <a:pt x="147" y="70"/>
                  <a:pt x="147" y="70"/>
                  <a:pt x="147" y="70"/>
                </a:cubicBezTo>
                <a:cubicBezTo>
                  <a:pt x="132" y="67"/>
                  <a:pt x="132" y="67"/>
                  <a:pt x="132" y="67"/>
                </a:cubicBezTo>
                <a:cubicBezTo>
                  <a:pt x="129" y="67"/>
                  <a:pt x="126" y="65"/>
                  <a:pt x="125" y="61"/>
                </a:cubicBezTo>
                <a:cubicBezTo>
                  <a:pt x="124" y="59"/>
                  <a:pt x="123" y="56"/>
                  <a:pt x="122" y="54"/>
                </a:cubicBezTo>
                <a:cubicBezTo>
                  <a:pt x="120" y="51"/>
                  <a:pt x="120" y="47"/>
                  <a:pt x="122" y="45"/>
                </a:cubicBezTo>
                <a:cubicBezTo>
                  <a:pt x="131" y="33"/>
                  <a:pt x="131" y="33"/>
                  <a:pt x="131" y="33"/>
                </a:cubicBezTo>
                <a:cubicBezTo>
                  <a:pt x="121" y="22"/>
                  <a:pt x="121" y="22"/>
                  <a:pt x="121" y="22"/>
                </a:cubicBezTo>
                <a:cubicBezTo>
                  <a:pt x="109" y="31"/>
                  <a:pt x="109" y="31"/>
                  <a:pt x="109" y="31"/>
                </a:cubicBezTo>
                <a:cubicBezTo>
                  <a:pt x="106" y="33"/>
                  <a:pt x="103" y="33"/>
                  <a:pt x="100" y="32"/>
                </a:cubicBezTo>
                <a:cubicBezTo>
                  <a:pt x="97" y="31"/>
                  <a:pt x="95" y="30"/>
                  <a:pt x="92" y="29"/>
                </a:cubicBezTo>
                <a:cubicBezTo>
                  <a:pt x="89" y="28"/>
                  <a:pt x="87" y="25"/>
                  <a:pt x="86" y="22"/>
                </a:cubicBezTo>
                <a:cubicBezTo>
                  <a:pt x="84" y="7"/>
                  <a:pt x="84" y="7"/>
                  <a:pt x="84" y="7"/>
                </a:cubicBezTo>
                <a:cubicBezTo>
                  <a:pt x="70" y="7"/>
                  <a:pt x="70" y="7"/>
                  <a:pt x="70" y="7"/>
                </a:cubicBezTo>
                <a:cubicBezTo>
                  <a:pt x="67" y="22"/>
                  <a:pt x="67" y="22"/>
                  <a:pt x="67" y="22"/>
                </a:cubicBezTo>
                <a:cubicBezTo>
                  <a:pt x="67" y="25"/>
                  <a:pt x="65" y="28"/>
                  <a:pt x="61" y="29"/>
                </a:cubicBezTo>
                <a:cubicBezTo>
                  <a:pt x="59" y="30"/>
                  <a:pt x="56" y="31"/>
                  <a:pt x="54" y="32"/>
                </a:cubicBezTo>
                <a:cubicBezTo>
                  <a:pt x="51" y="33"/>
                  <a:pt x="47" y="33"/>
                  <a:pt x="45" y="31"/>
                </a:cubicBezTo>
                <a:cubicBezTo>
                  <a:pt x="33" y="22"/>
                  <a:pt x="33" y="22"/>
                  <a:pt x="33" y="22"/>
                </a:cubicBezTo>
                <a:cubicBezTo>
                  <a:pt x="22" y="33"/>
                  <a:pt x="22" y="33"/>
                  <a:pt x="22" y="33"/>
                </a:cubicBezTo>
                <a:cubicBezTo>
                  <a:pt x="31" y="45"/>
                  <a:pt x="31" y="45"/>
                  <a:pt x="31" y="45"/>
                </a:cubicBezTo>
                <a:cubicBezTo>
                  <a:pt x="33" y="47"/>
                  <a:pt x="33" y="51"/>
                  <a:pt x="32" y="54"/>
                </a:cubicBezTo>
                <a:cubicBezTo>
                  <a:pt x="31" y="56"/>
                  <a:pt x="30" y="59"/>
                  <a:pt x="29" y="61"/>
                </a:cubicBezTo>
                <a:cubicBezTo>
                  <a:pt x="28" y="65"/>
                  <a:pt x="25" y="67"/>
                  <a:pt x="22" y="67"/>
                </a:cubicBezTo>
                <a:cubicBezTo>
                  <a:pt x="7" y="70"/>
                  <a:pt x="7" y="70"/>
                  <a:pt x="7" y="70"/>
                </a:cubicBezTo>
                <a:cubicBezTo>
                  <a:pt x="7" y="84"/>
                  <a:pt x="7" y="84"/>
                  <a:pt x="7" y="84"/>
                </a:cubicBezTo>
                <a:cubicBezTo>
                  <a:pt x="22" y="86"/>
                  <a:pt x="22" y="86"/>
                  <a:pt x="22" y="86"/>
                </a:cubicBezTo>
                <a:cubicBezTo>
                  <a:pt x="25" y="87"/>
                  <a:pt x="28" y="89"/>
                  <a:pt x="29" y="92"/>
                </a:cubicBezTo>
                <a:cubicBezTo>
                  <a:pt x="30" y="95"/>
                  <a:pt x="31" y="98"/>
                  <a:pt x="32" y="100"/>
                </a:cubicBezTo>
                <a:cubicBezTo>
                  <a:pt x="33" y="103"/>
                  <a:pt x="33" y="106"/>
                  <a:pt x="31" y="109"/>
                </a:cubicBezTo>
                <a:cubicBezTo>
                  <a:pt x="22" y="121"/>
                  <a:pt x="22" y="121"/>
                  <a:pt x="22" y="121"/>
                </a:cubicBezTo>
                <a:cubicBezTo>
                  <a:pt x="33" y="131"/>
                  <a:pt x="33" y="131"/>
                  <a:pt x="33" y="131"/>
                </a:cubicBezTo>
                <a:cubicBezTo>
                  <a:pt x="45" y="122"/>
                  <a:pt x="45" y="122"/>
                  <a:pt x="45" y="122"/>
                </a:cubicBezTo>
                <a:cubicBezTo>
                  <a:pt x="47" y="121"/>
                  <a:pt x="51" y="120"/>
                  <a:pt x="54" y="122"/>
                </a:cubicBezTo>
                <a:cubicBezTo>
                  <a:pt x="56" y="123"/>
                  <a:pt x="59" y="124"/>
                  <a:pt x="61" y="125"/>
                </a:cubicBezTo>
                <a:cubicBezTo>
                  <a:pt x="65" y="126"/>
                  <a:pt x="67" y="129"/>
                  <a:pt x="67" y="132"/>
                </a:cubicBezTo>
                <a:lnTo>
                  <a:pt x="70" y="147"/>
                </a:lnTo>
                <a:close/>
                <a:moveTo>
                  <a:pt x="22" y="121"/>
                </a:moveTo>
                <a:cubicBezTo>
                  <a:pt x="22" y="121"/>
                  <a:pt x="22" y="121"/>
                  <a:pt x="22" y="121"/>
                </a:cubicBezTo>
                <a:cubicBezTo>
                  <a:pt x="22" y="121"/>
                  <a:pt x="22" y="121"/>
                  <a:pt x="22" y="121"/>
                </a:cubicBezTo>
                <a:close/>
                <a:moveTo>
                  <a:pt x="131" y="121"/>
                </a:moveTo>
                <a:cubicBezTo>
                  <a:pt x="131" y="121"/>
                  <a:pt x="131" y="121"/>
                  <a:pt x="131" y="121"/>
                </a:cubicBezTo>
                <a:close/>
                <a:moveTo>
                  <a:pt x="147" y="84"/>
                </a:moveTo>
                <a:cubicBezTo>
                  <a:pt x="147" y="84"/>
                  <a:pt x="147" y="84"/>
                  <a:pt x="147" y="84"/>
                </a:cubicBezTo>
                <a:close/>
                <a:moveTo>
                  <a:pt x="7" y="84"/>
                </a:moveTo>
                <a:cubicBezTo>
                  <a:pt x="7" y="84"/>
                  <a:pt x="7" y="84"/>
                  <a:pt x="7" y="84"/>
                </a:cubicBezTo>
                <a:close/>
                <a:moveTo>
                  <a:pt x="147" y="84"/>
                </a:moveTo>
                <a:cubicBezTo>
                  <a:pt x="147" y="84"/>
                  <a:pt x="147" y="84"/>
                  <a:pt x="147" y="84"/>
                </a:cubicBezTo>
                <a:close/>
                <a:moveTo>
                  <a:pt x="7" y="84"/>
                </a:moveTo>
                <a:cubicBezTo>
                  <a:pt x="7" y="84"/>
                  <a:pt x="7" y="84"/>
                  <a:pt x="7" y="84"/>
                </a:cubicBezTo>
                <a:cubicBezTo>
                  <a:pt x="7" y="84"/>
                  <a:pt x="7" y="84"/>
                  <a:pt x="7" y="84"/>
                </a:cubicBezTo>
                <a:close/>
                <a:moveTo>
                  <a:pt x="121" y="22"/>
                </a:moveTo>
                <a:cubicBezTo>
                  <a:pt x="121" y="22"/>
                  <a:pt x="121" y="22"/>
                  <a:pt x="121" y="22"/>
                </a:cubicBezTo>
                <a:cubicBezTo>
                  <a:pt x="121" y="22"/>
                  <a:pt x="121" y="22"/>
                  <a:pt x="121" y="22"/>
                </a:cubicBezTo>
                <a:close/>
                <a:moveTo>
                  <a:pt x="121" y="22"/>
                </a:moveTo>
                <a:cubicBezTo>
                  <a:pt x="121" y="22"/>
                  <a:pt x="121" y="22"/>
                  <a:pt x="121" y="22"/>
                </a:cubicBezTo>
                <a:close/>
                <a:moveTo>
                  <a:pt x="77" y="107"/>
                </a:moveTo>
                <a:cubicBezTo>
                  <a:pt x="69" y="107"/>
                  <a:pt x="61" y="104"/>
                  <a:pt x="55" y="98"/>
                </a:cubicBezTo>
                <a:cubicBezTo>
                  <a:pt x="48" y="91"/>
                  <a:pt x="45" y="80"/>
                  <a:pt x="47" y="70"/>
                </a:cubicBezTo>
                <a:cubicBezTo>
                  <a:pt x="50" y="58"/>
                  <a:pt x="59" y="50"/>
                  <a:pt x="70" y="47"/>
                </a:cubicBezTo>
                <a:cubicBezTo>
                  <a:pt x="80" y="45"/>
                  <a:pt x="91" y="48"/>
                  <a:pt x="98" y="55"/>
                </a:cubicBezTo>
                <a:cubicBezTo>
                  <a:pt x="106" y="63"/>
                  <a:pt x="109" y="73"/>
                  <a:pt x="107" y="84"/>
                </a:cubicBezTo>
                <a:cubicBezTo>
                  <a:pt x="104" y="95"/>
                  <a:pt x="95" y="104"/>
                  <a:pt x="84" y="107"/>
                </a:cubicBezTo>
                <a:cubicBezTo>
                  <a:pt x="82" y="107"/>
                  <a:pt x="79" y="107"/>
                  <a:pt x="77" y="107"/>
                </a:cubicBezTo>
                <a:close/>
                <a:moveTo>
                  <a:pt x="77" y="53"/>
                </a:moveTo>
                <a:cubicBezTo>
                  <a:pt x="75" y="53"/>
                  <a:pt x="73" y="54"/>
                  <a:pt x="71" y="54"/>
                </a:cubicBezTo>
                <a:cubicBezTo>
                  <a:pt x="63" y="56"/>
                  <a:pt x="56" y="63"/>
                  <a:pt x="54" y="71"/>
                </a:cubicBezTo>
                <a:cubicBezTo>
                  <a:pt x="52" y="79"/>
                  <a:pt x="54" y="88"/>
                  <a:pt x="60" y="94"/>
                </a:cubicBezTo>
                <a:cubicBezTo>
                  <a:pt x="66" y="99"/>
                  <a:pt x="74" y="102"/>
                  <a:pt x="82" y="100"/>
                </a:cubicBezTo>
                <a:cubicBezTo>
                  <a:pt x="82" y="100"/>
                  <a:pt x="82" y="100"/>
                  <a:pt x="82" y="100"/>
                </a:cubicBezTo>
                <a:cubicBezTo>
                  <a:pt x="91" y="98"/>
                  <a:pt x="98" y="91"/>
                  <a:pt x="100" y="82"/>
                </a:cubicBezTo>
                <a:cubicBezTo>
                  <a:pt x="102" y="74"/>
                  <a:pt x="99" y="66"/>
                  <a:pt x="93" y="60"/>
                </a:cubicBezTo>
                <a:cubicBezTo>
                  <a:pt x="89" y="56"/>
                  <a:pt x="83" y="53"/>
                  <a:pt x="77" y="53"/>
                </a:cubicBezTo>
                <a:close/>
              </a:path>
            </a:pathLst>
          </a:custGeom>
          <a:solidFill>
            <a:schemeClr val="bg1"/>
          </a:solidFill>
          <a:ln>
            <a:noFill/>
          </a:ln>
        </p:spPr>
        <p:txBody>
          <a:bodyPr/>
          <a:lstStyle/>
          <a:p>
            <a:endParaRPr lang="en-US"/>
          </a:p>
        </p:txBody>
      </p:sp>
      <p:sp>
        <p:nvSpPr>
          <p:cNvPr id="15" name="Freeform 2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FEE6E8A-C49C-43D1-9A17-7A6E95080203}"/>
              </a:ext>
            </a:extLst>
          </p:cNvPr>
          <p:cNvSpPr>
            <a:spLocks noEditPoints="1"/>
          </p:cNvSpPr>
          <p:nvPr/>
        </p:nvSpPr>
        <p:spPr bwMode="auto">
          <a:xfrm>
            <a:off x="8397875" y="3192463"/>
            <a:ext cx="763588" cy="482600"/>
          </a:xfrm>
          <a:custGeom>
            <a:avLst/>
            <a:gdLst>
              <a:gd name="T0" fmla="*/ 2147483646 w 179"/>
              <a:gd name="T1" fmla="*/ 2061086372 h 113"/>
              <a:gd name="T2" fmla="*/ 400346202 w 179"/>
              <a:gd name="T3" fmla="*/ 2061086372 h 113"/>
              <a:gd name="T4" fmla="*/ 0 w 179"/>
              <a:gd name="T5" fmla="*/ 1641574577 h 113"/>
              <a:gd name="T6" fmla="*/ 0 w 179"/>
              <a:gd name="T7" fmla="*/ 419511795 h 113"/>
              <a:gd name="T8" fmla="*/ 400346202 w 179"/>
              <a:gd name="T9" fmla="*/ 0 h 113"/>
              <a:gd name="T10" fmla="*/ 2147483646 w 179"/>
              <a:gd name="T11" fmla="*/ 0 h 113"/>
              <a:gd name="T12" fmla="*/ 2147483646 w 179"/>
              <a:gd name="T13" fmla="*/ 419511795 h 113"/>
              <a:gd name="T14" fmla="*/ 2147483646 w 179"/>
              <a:gd name="T15" fmla="*/ 1641574577 h 113"/>
              <a:gd name="T16" fmla="*/ 2147483646 w 179"/>
              <a:gd name="T17" fmla="*/ 2061086372 h 113"/>
              <a:gd name="T18" fmla="*/ 400346202 w 179"/>
              <a:gd name="T19" fmla="*/ 127679731 h 113"/>
              <a:gd name="T20" fmla="*/ 127382689 w 179"/>
              <a:gd name="T21" fmla="*/ 419511795 h 113"/>
              <a:gd name="T22" fmla="*/ 127382689 w 179"/>
              <a:gd name="T23" fmla="*/ 1641574577 h 113"/>
              <a:gd name="T24" fmla="*/ 400346202 w 179"/>
              <a:gd name="T25" fmla="*/ 1933406641 h 113"/>
              <a:gd name="T26" fmla="*/ 2147483646 w 179"/>
              <a:gd name="T27" fmla="*/ 1933406641 h 113"/>
              <a:gd name="T28" fmla="*/ 2147483646 w 179"/>
              <a:gd name="T29" fmla="*/ 1641574577 h 113"/>
              <a:gd name="T30" fmla="*/ 2147483646 w 179"/>
              <a:gd name="T31" fmla="*/ 419511795 h 113"/>
              <a:gd name="T32" fmla="*/ 2147483646 w 179"/>
              <a:gd name="T33" fmla="*/ 127679731 h 113"/>
              <a:gd name="T34" fmla="*/ 400346202 w 179"/>
              <a:gd name="T35" fmla="*/ 127679731 h 113"/>
              <a:gd name="T36" fmla="*/ 2147483646 w 179"/>
              <a:gd name="T37" fmla="*/ 1732773165 h 113"/>
              <a:gd name="T38" fmla="*/ 2147483646 w 179"/>
              <a:gd name="T39" fmla="*/ 1714532593 h 113"/>
              <a:gd name="T40" fmla="*/ 2038118753 w 179"/>
              <a:gd name="T41" fmla="*/ 1112623623 h 113"/>
              <a:gd name="T42" fmla="*/ 1674168823 w 179"/>
              <a:gd name="T43" fmla="*/ 1404455687 h 113"/>
              <a:gd name="T44" fmla="*/ 1583182407 w 179"/>
              <a:gd name="T45" fmla="*/ 1404455687 h 113"/>
              <a:gd name="T46" fmla="*/ 1219232477 w 179"/>
              <a:gd name="T47" fmla="*/ 1112623623 h 113"/>
              <a:gd name="T48" fmla="*/ 491332618 w 179"/>
              <a:gd name="T49" fmla="*/ 1714532593 h 113"/>
              <a:gd name="T50" fmla="*/ 400346202 w 179"/>
              <a:gd name="T51" fmla="*/ 1714532593 h 113"/>
              <a:gd name="T52" fmla="*/ 418544339 w 179"/>
              <a:gd name="T53" fmla="*/ 1623334005 h 113"/>
              <a:gd name="T54" fmla="*/ 1110047925 w 179"/>
              <a:gd name="T55" fmla="*/ 1039661336 h 113"/>
              <a:gd name="T56" fmla="*/ 418544339 w 179"/>
              <a:gd name="T57" fmla="*/ 492474081 h 113"/>
              <a:gd name="T58" fmla="*/ 400346202 w 179"/>
              <a:gd name="T59" fmla="*/ 401275494 h 113"/>
              <a:gd name="T60" fmla="*/ 491332618 w 179"/>
              <a:gd name="T61" fmla="*/ 383034922 h 113"/>
              <a:gd name="T62" fmla="*/ 1619578680 w 179"/>
              <a:gd name="T63" fmla="*/ 1276780227 h 113"/>
              <a:gd name="T64" fmla="*/ 2147483646 w 179"/>
              <a:gd name="T65" fmla="*/ 383034922 h 113"/>
              <a:gd name="T66" fmla="*/ 2147483646 w 179"/>
              <a:gd name="T67" fmla="*/ 401275494 h 113"/>
              <a:gd name="T68" fmla="*/ 2147483646 w 179"/>
              <a:gd name="T69" fmla="*/ 492474081 h 113"/>
              <a:gd name="T70" fmla="*/ 2147303305 w 179"/>
              <a:gd name="T71" fmla="*/ 1039661336 h 113"/>
              <a:gd name="T72" fmla="*/ 2147483646 w 179"/>
              <a:gd name="T73" fmla="*/ 1623334005 h 113"/>
              <a:gd name="T74" fmla="*/ 2147483646 w 179"/>
              <a:gd name="T75" fmla="*/ 1714532593 h 113"/>
              <a:gd name="T76" fmla="*/ 2147483646 w 179"/>
              <a:gd name="T77" fmla="*/ 1732773165 h 1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13">
                <a:moveTo>
                  <a:pt x="157" y="113"/>
                </a:moveTo>
                <a:cubicBezTo>
                  <a:pt x="22" y="113"/>
                  <a:pt x="22" y="113"/>
                  <a:pt x="22" y="113"/>
                </a:cubicBezTo>
                <a:cubicBezTo>
                  <a:pt x="10" y="113"/>
                  <a:pt x="0" y="103"/>
                  <a:pt x="0" y="90"/>
                </a:cubicBezTo>
                <a:cubicBezTo>
                  <a:pt x="0" y="23"/>
                  <a:pt x="0" y="23"/>
                  <a:pt x="0" y="23"/>
                </a:cubicBezTo>
                <a:cubicBezTo>
                  <a:pt x="0" y="10"/>
                  <a:pt x="10" y="0"/>
                  <a:pt x="22" y="0"/>
                </a:cubicBezTo>
                <a:cubicBezTo>
                  <a:pt x="157" y="0"/>
                  <a:pt x="157" y="0"/>
                  <a:pt x="157" y="0"/>
                </a:cubicBezTo>
                <a:cubicBezTo>
                  <a:pt x="169" y="0"/>
                  <a:pt x="179" y="10"/>
                  <a:pt x="179" y="23"/>
                </a:cubicBezTo>
                <a:cubicBezTo>
                  <a:pt x="179" y="90"/>
                  <a:pt x="179" y="90"/>
                  <a:pt x="179" y="90"/>
                </a:cubicBezTo>
                <a:cubicBezTo>
                  <a:pt x="179" y="103"/>
                  <a:pt x="169" y="113"/>
                  <a:pt x="157" y="113"/>
                </a:cubicBezTo>
                <a:close/>
                <a:moveTo>
                  <a:pt x="22" y="7"/>
                </a:moveTo>
                <a:cubicBezTo>
                  <a:pt x="14" y="7"/>
                  <a:pt x="7" y="14"/>
                  <a:pt x="7" y="23"/>
                </a:cubicBezTo>
                <a:cubicBezTo>
                  <a:pt x="7" y="90"/>
                  <a:pt x="7" y="90"/>
                  <a:pt x="7" y="90"/>
                </a:cubicBezTo>
                <a:cubicBezTo>
                  <a:pt x="7" y="99"/>
                  <a:pt x="14" y="106"/>
                  <a:pt x="22" y="106"/>
                </a:cubicBezTo>
                <a:cubicBezTo>
                  <a:pt x="157" y="106"/>
                  <a:pt x="157" y="106"/>
                  <a:pt x="157" y="106"/>
                </a:cubicBezTo>
                <a:cubicBezTo>
                  <a:pt x="165" y="106"/>
                  <a:pt x="172" y="99"/>
                  <a:pt x="172" y="90"/>
                </a:cubicBezTo>
                <a:cubicBezTo>
                  <a:pt x="172" y="23"/>
                  <a:pt x="172" y="23"/>
                  <a:pt x="172" y="23"/>
                </a:cubicBezTo>
                <a:cubicBezTo>
                  <a:pt x="172" y="14"/>
                  <a:pt x="165" y="7"/>
                  <a:pt x="157" y="7"/>
                </a:cubicBezTo>
                <a:lnTo>
                  <a:pt x="22" y="7"/>
                </a:lnTo>
                <a:close/>
                <a:moveTo>
                  <a:pt x="154" y="95"/>
                </a:moveTo>
                <a:cubicBezTo>
                  <a:pt x="153" y="95"/>
                  <a:pt x="152" y="95"/>
                  <a:pt x="152" y="94"/>
                </a:cubicBezTo>
                <a:cubicBezTo>
                  <a:pt x="112" y="61"/>
                  <a:pt x="112" y="61"/>
                  <a:pt x="112" y="61"/>
                </a:cubicBezTo>
                <a:cubicBezTo>
                  <a:pt x="92" y="77"/>
                  <a:pt x="92" y="77"/>
                  <a:pt x="92" y="77"/>
                </a:cubicBezTo>
                <a:cubicBezTo>
                  <a:pt x="90" y="78"/>
                  <a:pt x="89" y="78"/>
                  <a:pt x="87" y="77"/>
                </a:cubicBezTo>
                <a:cubicBezTo>
                  <a:pt x="67" y="61"/>
                  <a:pt x="67" y="61"/>
                  <a:pt x="67" y="61"/>
                </a:cubicBezTo>
                <a:cubicBezTo>
                  <a:pt x="27" y="94"/>
                  <a:pt x="27" y="94"/>
                  <a:pt x="27" y="94"/>
                </a:cubicBezTo>
                <a:cubicBezTo>
                  <a:pt x="26" y="95"/>
                  <a:pt x="23" y="95"/>
                  <a:pt x="22" y="94"/>
                </a:cubicBezTo>
                <a:cubicBezTo>
                  <a:pt x="21" y="92"/>
                  <a:pt x="21" y="90"/>
                  <a:pt x="23" y="89"/>
                </a:cubicBezTo>
                <a:cubicBezTo>
                  <a:pt x="61" y="57"/>
                  <a:pt x="61" y="57"/>
                  <a:pt x="61" y="57"/>
                </a:cubicBezTo>
                <a:cubicBezTo>
                  <a:pt x="23" y="27"/>
                  <a:pt x="23" y="27"/>
                  <a:pt x="23" y="27"/>
                </a:cubicBezTo>
                <a:cubicBezTo>
                  <a:pt x="21" y="26"/>
                  <a:pt x="21" y="24"/>
                  <a:pt x="22" y="22"/>
                </a:cubicBezTo>
                <a:cubicBezTo>
                  <a:pt x="23" y="21"/>
                  <a:pt x="25" y="20"/>
                  <a:pt x="27" y="21"/>
                </a:cubicBezTo>
                <a:cubicBezTo>
                  <a:pt x="89" y="70"/>
                  <a:pt x="89" y="70"/>
                  <a:pt x="89" y="70"/>
                </a:cubicBezTo>
                <a:cubicBezTo>
                  <a:pt x="152" y="21"/>
                  <a:pt x="152" y="21"/>
                  <a:pt x="152" y="21"/>
                </a:cubicBezTo>
                <a:cubicBezTo>
                  <a:pt x="153" y="20"/>
                  <a:pt x="155" y="21"/>
                  <a:pt x="157" y="22"/>
                </a:cubicBezTo>
                <a:cubicBezTo>
                  <a:pt x="158" y="24"/>
                  <a:pt x="158" y="26"/>
                  <a:pt x="156" y="27"/>
                </a:cubicBezTo>
                <a:cubicBezTo>
                  <a:pt x="118" y="57"/>
                  <a:pt x="118" y="57"/>
                  <a:pt x="118" y="57"/>
                </a:cubicBezTo>
                <a:cubicBezTo>
                  <a:pt x="156" y="89"/>
                  <a:pt x="156" y="89"/>
                  <a:pt x="156" y="89"/>
                </a:cubicBezTo>
                <a:cubicBezTo>
                  <a:pt x="158" y="90"/>
                  <a:pt x="158" y="92"/>
                  <a:pt x="157" y="94"/>
                </a:cubicBezTo>
                <a:cubicBezTo>
                  <a:pt x="156" y="95"/>
                  <a:pt x="155" y="95"/>
                  <a:pt x="154" y="95"/>
                </a:cubicBezTo>
                <a:close/>
              </a:path>
            </a:pathLst>
          </a:custGeom>
          <a:solidFill>
            <a:schemeClr val="bg1"/>
          </a:solidFill>
          <a:ln>
            <a:noFill/>
          </a:ln>
        </p:spPr>
        <p:txBody>
          <a:bodyPr/>
          <a:lstStyle/>
          <a:p>
            <a:endParaRPr lang="en-US"/>
          </a:p>
        </p:txBody>
      </p:sp>
      <p:sp>
        <p:nvSpPr>
          <p:cNvPr id="16" name="Freeform 2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8A40B37-A777-4715-AC59-4440CF5B685E}"/>
              </a:ext>
            </a:extLst>
          </p:cNvPr>
          <p:cNvSpPr>
            <a:spLocks noEditPoints="1"/>
          </p:cNvSpPr>
          <p:nvPr/>
        </p:nvSpPr>
        <p:spPr bwMode="auto">
          <a:xfrm>
            <a:off x="4659313" y="3098800"/>
            <a:ext cx="1082675" cy="546100"/>
          </a:xfrm>
          <a:custGeom>
            <a:avLst/>
            <a:gdLst>
              <a:gd name="T0" fmla="*/ 1435345725 w 254"/>
              <a:gd name="T1" fmla="*/ 2147483646 h 128"/>
              <a:gd name="T2" fmla="*/ 1762386038 w 254"/>
              <a:gd name="T3" fmla="*/ 1492580895 h 128"/>
              <a:gd name="T4" fmla="*/ 2034917500 w 254"/>
              <a:gd name="T5" fmla="*/ 1328763694 h 128"/>
              <a:gd name="T6" fmla="*/ 2147483646 w 254"/>
              <a:gd name="T7" fmla="*/ 18200489 h 128"/>
              <a:gd name="T8" fmla="*/ 2147483646 w 254"/>
              <a:gd name="T9" fmla="*/ 546065869 h 128"/>
              <a:gd name="T10" fmla="*/ 2147483646 w 254"/>
              <a:gd name="T11" fmla="*/ 1401569916 h 128"/>
              <a:gd name="T12" fmla="*/ 2147483646 w 254"/>
              <a:gd name="T13" fmla="*/ 1765613829 h 128"/>
              <a:gd name="T14" fmla="*/ 2147483646 w 254"/>
              <a:gd name="T15" fmla="*/ 2147483646 h 128"/>
              <a:gd name="T16" fmla="*/ 2147483646 w 254"/>
              <a:gd name="T17" fmla="*/ 127416223 h 128"/>
              <a:gd name="T18" fmla="*/ 2089426350 w 254"/>
              <a:gd name="T19" fmla="*/ 1146741738 h 128"/>
              <a:gd name="T20" fmla="*/ 1962241875 w 254"/>
              <a:gd name="T21" fmla="*/ 1547190895 h 128"/>
              <a:gd name="T22" fmla="*/ 1380836875 w 254"/>
              <a:gd name="T23" fmla="*/ 1965840541 h 128"/>
              <a:gd name="T24" fmla="*/ 2147483646 w 254"/>
              <a:gd name="T25" fmla="*/ 2147483646 h 128"/>
              <a:gd name="T26" fmla="*/ 2147483646 w 254"/>
              <a:gd name="T27" fmla="*/ 1965840541 h 128"/>
              <a:gd name="T28" fmla="*/ 2147483646 w 254"/>
              <a:gd name="T29" fmla="*/ 1547190895 h 128"/>
              <a:gd name="T30" fmla="*/ 2147483646 w 254"/>
              <a:gd name="T31" fmla="*/ 1146741738 h 128"/>
              <a:gd name="T32" fmla="*/ 2147483646 w 254"/>
              <a:gd name="T33" fmla="*/ 127416223 h 128"/>
              <a:gd name="T34" fmla="*/ 2147483646 w 254"/>
              <a:gd name="T35" fmla="*/ 2147483646 h 128"/>
              <a:gd name="T36" fmla="*/ 2147483646 w 254"/>
              <a:gd name="T37" fmla="*/ 2147483646 h 128"/>
              <a:gd name="T38" fmla="*/ 2147483646 w 254"/>
              <a:gd name="T39" fmla="*/ 2147483646 h 128"/>
              <a:gd name="T40" fmla="*/ 2147483646 w 254"/>
              <a:gd name="T41" fmla="*/ 2056851519 h 128"/>
              <a:gd name="T42" fmla="*/ 2147483646 w 254"/>
              <a:gd name="T43" fmla="*/ 1783818584 h 128"/>
              <a:gd name="T44" fmla="*/ 2147483646 w 254"/>
              <a:gd name="T45" fmla="*/ 1474380405 h 128"/>
              <a:gd name="T46" fmla="*/ 2147483646 w 254"/>
              <a:gd name="T47" fmla="*/ 800898314 h 128"/>
              <a:gd name="T48" fmla="*/ 2147483646 w 254"/>
              <a:gd name="T49" fmla="*/ 1474380405 h 128"/>
              <a:gd name="T50" fmla="*/ 2147483646 w 254"/>
              <a:gd name="T51" fmla="*/ 1765613829 h 128"/>
              <a:gd name="T52" fmla="*/ 2147483646 w 254"/>
              <a:gd name="T53" fmla="*/ 1638201873 h 128"/>
              <a:gd name="T54" fmla="*/ 2147483646 w 254"/>
              <a:gd name="T55" fmla="*/ 1055730759 h 128"/>
              <a:gd name="T56" fmla="*/ 2147483646 w 254"/>
              <a:gd name="T57" fmla="*/ 691682580 h 128"/>
              <a:gd name="T58" fmla="*/ 2147483646 w 254"/>
              <a:gd name="T59" fmla="*/ 1601796628 h 128"/>
              <a:gd name="T60" fmla="*/ 2147483646 w 254"/>
              <a:gd name="T61" fmla="*/ 1711008095 h 128"/>
              <a:gd name="T62" fmla="*/ 2147483646 w 254"/>
              <a:gd name="T63" fmla="*/ 2147483646 h 128"/>
              <a:gd name="T64" fmla="*/ 872107500 w 254"/>
              <a:gd name="T65" fmla="*/ 2147483646 h 128"/>
              <a:gd name="T66" fmla="*/ 18171038 w 254"/>
              <a:gd name="T67" fmla="*/ 2056851519 h 128"/>
              <a:gd name="T68" fmla="*/ 526900413 w 254"/>
              <a:gd name="T69" fmla="*/ 1601796628 h 128"/>
              <a:gd name="T70" fmla="*/ 581405000 w 254"/>
              <a:gd name="T71" fmla="*/ 1492580895 h 128"/>
              <a:gd name="T72" fmla="*/ 872107500 w 254"/>
              <a:gd name="T73" fmla="*/ 509660624 h 128"/>
              <a:gd name="T74" fmla="*/ 1162810000 w 254"/>
              <a:gd name="T75" fmla="*/ 1492580895 h 128"/>
              <a:gd name="T76" fmla="*/ 1217318850 w 254"/>
              <a:gd name="T77" fmla="*/ 1601796628 h 128"/>
              <a:gd name="T78" fmla="*/ 1144643225 w 254"/>
              <a:gd name="T79" fmla="*/ 1711008095 h 128"/>
              <a:gd name="T80" fmla="*/ 1235485625 w 254"/>
              <a:gd name="T81" fmla="*/ 946515026 h 128"/>
              <a:gd name="T82" fmla="*/ 763094063 w 254"/>
              <a:gd name="T83" fmla="*/ 637076847 h 128"/>
              <a:gd name="T84" fmla="*/ 726756250 w 254"/>
              <a:gd name="T85" fmla="*/ 1565391384 h 128"/>
              <a:gd name="T86" fmla="*/ 454224788 w 254"/>
              <a:gd name="T87" fmla="*/ 1765613829 h 128"/>
              <a:gd name="T88" fmla="*/ 218026875 w 254"/>
              <a:gd name="T89" fmla="*/ 2111457252 h 128"/>
              <a:gd name="T90" fmla="*/ 1180981038 w 254"/>
              <a:gd name="T91" fmla="*/ 2147483646 h 128"/>
              <a:gd name="T92" fmla="*/ 872107500 w 254"/>
              <a:gd name="T93" fmla="*/ 2147483646 h 12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4" h="128">
                <a:moveTo>
                  <a:pt x="130" y="128"/>
                </a:moveTo>
                <a:cubicBezTo>
                  <a:pt x="115" y="128"/>
                  <a:pt x="103" y="127"/>
                  <a:pt x="91" y="125"/>
                </a:cubicBezTo>
                <a:cubicBezTo>
                  <a:pt x="86" y="124"/>
                  <a:pt x="83" y="122"/>
                  <a:pt x="79" y="121"/>
                </a:cubicBezTo>
                <a:cubicBezTo>
                  <a:pt x="72" y="117"/>
                  <a:pt x="70" y="113"/>
                  <a:pt x="69" y="109"/>
                </a:cubicBezTo>
                <a:cubicBezTo>
                  <a:pt x="69" y="105"/>
                  <a:pt x="70" y="100"/>
                  <a:pt x="74" y="97"/>
                </a:cubicBezTo>
                <a:cubicBezTo>
                  <a:pt x="80" y="91"/>
                  <a:pt x="87" y="86"/>
                  <a:pt x="97" y="82"/>
                </a:cubicBezTo>
                <a:cubicBezTo>
                  <a:pt x="99" y="80"/>
                  <a:pt x="102" y="79"/>
                  <a:pt x="105" y="78"/>
                </a:cubicBezTo>
                <a:cubicBezTo>
                  <a:pt x="108" y="77"/>
                  <a:pt x="108" y="77"/>
                  <a:pt x="108" y="77"/>
                </a:cubicBezTo>
                <a:cubicBezTo>
                  <a:pt x="110" y="76"/>
                  <a:pt x="111" y="75"/>
                  <a:pt x="112" y="73"/>
                </a:cubicBezTo>
                <a:cubicBezTo>
                  <a:pt x="112" y="71"/>
                  <a:pt x="111" y="70"/>
                  <a:pt x="110" y="68"/>
                </a:cubicBezTo>
                <a:cubicBezTo>
                  <a:pt x="100" y="58"/>
                  <a:pt x="95" y="45"/>
                  <a:pt x="95" y="30"/>
                </a:cubicBezTo>
                <a:cubicBezTo>
                  <a:pt x="96" y="14"/>
                  <a:pt x="104" y="5"/>
                  <a:pt x="120" y="1"/>
                </a:cubicBezTo>
                <a:cubicBezTo>
                  <a:pt x="123" y="0"/>
                  <a:pt x="127" y="0"/>
                  <a:pt x="130" y="0"/>
                </a:cubicBezTo>
                <a:cubicBezTo>
                  <a:pt x="133" y="0"/>
                  <a:pt x="136" y="0"/>
                  <a:pt x="139" y="1"/>
                </a:cubicBezTo>
                <a:cubicBezTo>
                  <a:pt x="155" y="5"/>
                  <a:pt x="163" y="14"/>
                  <a:pt x="164" y="30"/>
                </a:cubicBezTo>
                <a:cubicBezTo>
                  <a:pt x="165" y="45"/>
                  <a:pt x="160" y="58"/>
                  <a:pt x="149" y="68"/>
                </a:cubicBezTo>
                <a:cubicBezTo>
                  <a:pt x="148" y="70"/>
                  <a:pt x="147" y="71"/>
                  <a:pt x="148" y="73"/>
                </a:cubicBezTo>
                <a:cubicBezTo>
                  <a:pt x="148" y="75"/>
                  <a:pt x="150" y="76"/>
                  <a:pt x="152" y="77"/>
                </a:cubicBezTo>
                <a:cubicBezTo>
                  <a:pt x="154" y="78"/>
                  <a:pt x="154" y="78"/>
                  <a:pt x="154" y="78"/>
                </a:cubicBezTo>
                <a:cubicBezTo>
                  <a:pt x="157" y="79"/>
                  <a:pt x="160" y="80"/>
                  <a:pt x="163" y="82"/>
                </a:cubicBezTo>
                <a:cubicBezTo>
                  <a:pt x="173" y="86"/>
                  <a:pt x="180" y="91"/>
                  <a:pt x="185" y="97"/>
                </a:cubicBezTo>
                <a:cubicBezTo>
                  <a:pt x="189" y="100"/>
                  <a:pt x="190" y="105"/>
                  <a:pt x="189" y="109"/>
                </a:cubicBezTo>
                <a:cubicBezTo>
                  <a:pt x="188" y="114"/>
                  <a:pt x="185" y="118"/>
                  <a:pt x="180" y="121"/>
                </a:cubicBezTo>
                <a:cubicBezTo>
                  <a:pt x="180" y="121"/>
                  <a:pt x="180" y="121"/>
                  <a:pt x="180" y="121"/>
                </a:cubicBezTo>
                <a:cubicBezTo>
                  <a:pt x="177" y="122"/>
                  <a:pt x="173" y="124"/>
                  <a:pt x="169" y="125"/>
                </a:cubicBezTo>
                <a:cubicBezTo>
                  <a:pt x="157" y="127"/>
                  <a:pt x="144" y="128"/>
                  <a:pt x="130" y="128"/>
                </a:cubicBezTo>
                <a:close/>
                <a:moveTo>
                  <a:pt x="130" y="7"/>
                </a:moveTo>
                <a:cubicBezTo>
                  <a:pt x="127" y="7"/>
                  <a:pt x="125" y="7"/>
                  <a:pt x="122" y="8"/>
                </a:cubicBezTo>
                <a:cubicBezTo>
                  <a:pt x="109" y="11"/>
                  <a:pt x="103" y="18"/>
                  <a:pt x="102" y="30"/>
                </a:cubicBezTo>
                <a:cubicBezTo>
                  <a:pt x="102" y="44"/>
                  <a:pt x="106" y="54"/>
                  <a:pt x="115" y="63"/>
                </a:cubicBezTo>
                <a:cubicBezTo>
                  <a:pt x="118" y="67"/>
                  <a:pt x="119" y="71"/>
                  <a:pt x="119" y="74"/>
                </a:cubicBezTo>
                <a:cubicBezTo>
                  <a:pt x="118" y="79"/>
                  <a:pt x="115" y="82"/>
                  <a:pt x="110" y="84"/>
                </a:cubicBezTo>
                <a:cubicBezTo>
                  <a:pt x="108" y="85"/>
                  <a:pt x="108" y="85"/>
                  <a:pt x="108" y="85"/>
                </a:cubicBezTo>
                <a:cubicBezTo>
                  <a:pt x="105" y="86"/>
                  <a:pt x="102" y="87"/>
                  <a:pt x="99" y="88"/>
                </a:cubicBezTo>
                <a:cubicBezTo>
                  <a:pt x="90" y="92"/>
                  <a:pt x="84" y="96"/>
                  <a:pt x="79" y="102"/>
                </a:cubicBezTo>
                <a:cubicBezTo>
                  <a:pt x="77" y="104"/>
                  <a:pt x="76" y="106"/>
                  <a:pt x="76" y="108"/>
                </a:cubicBezTo>
                <a:cubicBezTo>
                  <a:pt x="77" y="110"/>
                  <a:pt x="79" y="113"/>
                  <a:pt x="82" y="114"/>
                </a:cubicBezTo>
                <a:cubicBezTo>
                  <a:pt x="85" y="116"/>
                  <a:pt x="89" y="117"/>
                  <a:pt x="92" y="118"/>
                </a:cubicBezTo>
                <a:cubicBezTo>
                  <a:pt x="104" y="120"/>
                  <a:pt x="115" y="121"/>
                  <a:pt x="130" y="121"/>
                </a:cubicBezTo>
                <a:cubicBezTo>
                  <a:pt x="144" y="121"/>
                  <a:pt x="156" y="120"/>
                  <a:pt x="167" y="118"/>
                </a:cubicBezTo>
                <a:cubicBezTo>
                  <a:pt x="171" y="117"/>
                  <a:pt x="174" y="116"/>
                  <a:pt x="177" y="114"/>
                </a:cubicBezTo>
                <a:cubicBezTo>
                  <a:pt x="180" y="113"/>
                  <a:pt x="182" y="111"/>
                  <a:pt x="182" y="108"/>
                </a:cubicBezTo>
                <a:cubicBezTo>
                  <a:pt x="183" y="105"/>
                  <a:pt x="182" y="103"/>
                  <a:pt x="181" y="102"/>
                </a:cubicBezTo>
                <a:cubicBezTo>
                  <a:pt x="175" y="96"/>
                  <a:pt x="169" y="92"/>
                  <a:pt x="160" y="88"/>
                </a:cubicBezTo>
                <a:cubicBezTo>
                  <a:pt x="157" y="87"/>
                  <a:pt x="154" y="86"/>
                  <a:pt x="152" y="85"/>
                </a:cubicBezTo>
                <a:cubicBezTo>
                  <a:pt x="149" y="84"/>
                  <a:pt x="149" y="84"/>
                  <a:pt x="149" y="84"/>
                </a:cubicBezTo>
                <a:cubicBezTo>
                  <a:pt x="145" y="82"/>
                  <a:pt x="142" y="79"/>
                  <a:pt x="141" y="74"/>
                </a:cubicBezTo>
                <a:cubicBezTo>
                  <a:pt x="140" y="70"/>
                  <a:pt x="141" y="66"/>
                  <a:pt x="144" y="63"/>
                </a:cubicBezTo>
                <a:cubicBezTo>
                  <a:pt x="153" y="55"/>
                  <a:pt x="157" y="44"/>
                  <a:pt x="157" y="30"/>
                </a:cubicBezTo>
                <a:cubicBezTo>
                  <a:pt x="156" y="18"/>
                  <a:pt x="150" y="11"/>
                  <a:pt x="137" y="8"/>
                </a:cubicBezTo>
                <a:cubicBezTo>
                  <a:pt x="135" y="7"/>
                  <a:pt x="132" y="7"/>
                  <a:pt x="130" y="7"/>
                </a:cubicBezTo>
                <a:close/>
                <a:moveTo>
                  <a:pt x="179" y="118"/>
                </a:moveTo>
                <a:cubicBezTo>
                  <a:pt x="179" y="118"/>
                  <a:pt x="179" y="118"/>
                  <a:pt x="179" y="118"/>
                </a:cubicBezTo>
                <a:close/>
                <a:moveTo>
                  <a:pt x="211" y="128"/>
                </a:moveTo>
                <a:cubicBezTo>
                  <a:pt x="209" y="128"/>
                  <a:pt x="209" y="128"/>
                  <a:pt x="209" y="128"/>
                </a:cubicBezTo>
                <a:cubicBezTo>
                  <a:pt x="202" y="128"/>
                  <a:pt x="200" y="128"/>
                  <a:pt x="192" y="127"/>
                </a:cubicBezTo>
                <a:cubicBezTo>
                  <a:pt x="190" y="127"/>
                  <a:pt x="189" y="125"/>
                  <a:pt x="189" y="123"/>
                </a:cubicBezTo>
                <a:cubicBezTo>
                  <a:pt x="189" y="121"/>
                  <a:pt x="191" y="120"/>
                  <a:pt x="193" y="120"/>
                </a:cubicBezTo>
                <a:cubicBezTo>
                  <a:pt x="200" y="121"/>
                  <a:pt x="202" y="121"/>
                  <a:pt x="209" y="121"/>
                </a:cubicBezTo>
                <a:cubicBezTo>
                  <a:pt x="211" y="121"/>
                  <a:pt x="211" y="121"/>
                  <a:pt x="211" y="121"/>
                </a:cubicBezTo>
                <a:cubicBezTo>
                  <a:pt x="221" y="121"/>
                  <a:pt x="229" y="121"/>
                  <a:pt x="237" y="119"/>
                </a:cubicBezTo>
                <a:cubicBezTo>
                  <a:pt x="239" y="118"/>
                  <a:pt x="242" y="117"/>
                  <a:pt x="243" y="117"/>
                </a:cubicBezTo>
                <a:cubicBezTo>
                  <a:pt x="245" y="116"/>
                  <a:pt x="246" y="114"/>
                  <a:pt x="247" y="113"/>
                </a:cubicBezTo>
                <a:cubicBezTo>
                  <a:pt x="247" y="112"/>
                  <a:pt x="246" y="110"/>
                  <a:pt x="246" y="109"/>
                </a:cubicBezTo>
                <a:cubicBezTo>
                  <a:pt x="242" y="106"/>
                  <a:pt x="238" y="103"/>
                  <a:pt x="232" y="100"/>
                </a:cubicBezTo>
                <a:cubicBezTo>
                  <a:pt x="230" y="99"/>
                  <a:pt x="228" y="98"/>
                  <a:pt x="226" y="98"/>
                </a:cubicBezTo>
                <a:cubicBezTo>
                  <a:pt x="224" y="97"/>
                  <a:pt x="224" y="97"/>
                  <a:pt x="224" y="97"/>
                </a:cubicBezTo>
                <a:cubicBezTo>
                  <a:pt x="221" y="96"/>
                  <a:pt x="218" y="93"/>
                  <a:pt x="218" y="90"/>
                </a:cubicBezTo>
                <a:cubicBezTo>
                  <a:pt x="217" y="87"/>
                  <a:pt x="218" y="84"/>
                  <a:pt x="221" y="81"/>
                </a:cubicBezTo>
                <a:cubicBezTo>
                  <a:pt x="226" y="75"/>
                  <a:pt x="229" y="68"/>
                  <a:pt x="229" y="59"/>
                </a:cubicBezTo>
                <a:cubicBezTo>
                  <a:pt x="229" y="51"/>
                  <a:pt x="224" y="46"/>
                  <a:pt x="216" y="44"/>
                </a:cubicBezTo>
                <a:cubicBezTo>
                  <a:pt x="214" y="44"/>
                  <a:pt x="213" y="44"/>
                  <a:pt x="211" y="44"/>
                </a:cubicBezTo>
                <a:cubicBezTo>
                  <a:pt x="209" y="44"/>
                  <a:pt x="208" y="44"/>
                  <a:pt x="206" y="44"/>
                </a:cubicBezTo>
                <a:cubicBezTo>
                  <a:pt x="197" y="46"/>
                  <a:pt x="193" y="51"/>
                  <a:pt x="193" y="59"/>
                </a:cubicBezTo>
                <a:cubicBezTo>
                  <a:pt x="193" y="68"/>
                  <a:pt x="195" y="75"/>
                  <a:pt x="201" y="81"/>
                </a:cubicBezTo>
                <a:cubicBezTo>
                  <a:pt x="204" y="84"/>
                  <a:pt x="205" y="87"/>
                  <a:pt x="205" y="90"/>
                </a:cubicBezTo>
                <a:cubicBezTo>
                  <a:pt x="204" y="93"/>
                  <a:pt x="202" y="95"/>
                  <a:pt x="199" y="97"/>
                </a:cubicBezTo>
                <a:cubicBezTo>
                  <a:pt x="198" y="97"/>
                  <a:pt x="198" y="97"/>
                  <a:pt x="198" y="97"/>
                </a:cubicBezTo>
                <a:cubicBezTo>
                  <a:pt x="197" y="97"/>
                  <a:pt x="195" y="97"/>
                  <a:pt x="194" y="95"/>
                </a:cubicBezTo>
                <a:cubicBezTo>
                  <a:pt x="193" y="93"/>
                  <a:pt x="194" y="91"/>
                  <a:pt x="196" y="90"/>
                </a:cubicBezTo>
                <a:cubicBezTo>
                  <a:pt x="196" y="90"/>
                  <a:pt x="196" y="90"/>
                  <a:pt x="196" y="90"/>
                </a:cubicBezTo>
                <a:cubicBezTo>
                  <a:pt x="197" y="90"/>
                  <a:pt x="198" y="89"/>
                  <a:pt x="198" y="89"/>
                </a:cubicBezTo>
                <a:cubicBezTo>
                  <a:pt x="198" y="88"/>
                  <a:pt x="198" y="87"/>
                  <a:pt x="196" y="86"/>
                </a:cubicBezTo>
                <a:cubicBezTo>
                  <a:pt x="189" y="79"/>
                  <a:pt x="186" y="70"/>
                  <a:pt x="186" y="58"/>
                </a:cubicBezTo>
                <a:cubicBezTo>
                  <a:pt x="186" y="51"/>
                  <a:pt x="190" y="41"/>
                  <a:pt x="204" y="38"/>
                </a:cubicBezTo>
                <a:cubicBezTo>
                  <a:pt x="206" y="37"/>
                  <a:pt x="209" y="37"/>
                  <a:pt x="211" y="37"/>
                </a:cubicBezTo>
                <a:cubicBezTo>
                  <a:pt x="213" y="37"/>
                  <a:pt x="215" y="37"/>
                  <a:pt x="218" y="38"/>
                </a:cubicBezTo>
                <a:cubicBezTo>
                  <a:pt x="232" y="41"/>
                  <a:pt x="236" y="51"/>
                  <a:pt x="236" y="58"/>
                </a:cubicBezTo>
                <a:cubicBezTo>
                  <a:pt x="236" y="70"/>
                  <a:pt x="233" y="79"/>
                  <a:pt x="225" y="86"/>
                </a:cubicBezTo>
                <a:cubicBezTo>
                  <a:pt x="225" y="87"/>
                  <a:pt x="224" y="88"/>
                  <a:pt x="225" y="88"/>
                </a:cubicBezTo>
                <a:cubicBezTo>
                  <a:pt x="225" y="89"/>
                  <a:pt x="226" y="90"/>
                  <a:pt x="227" y="91"/>
                </a:cubicBezTo>
                <a:cubicBezTo>
                  <a:pt x="228" y="91"/>
                  <a:pt x="228" y="91"/>
                  <a:pt x="228" y="91"/>
                </a:cubicBezTo>
                <a:cubicBezTo>
                  <a:pt x="230" y="92"/>
                  <a:pt x="232" y="93"/>
                  <a:pt x="234" y="94"/>
                </a:cubicBezTo>
                <a:cubicBezTo>
                  <a:pt x="242" y="97"/>
                  <a:pt x="246" y="100"/>
                  <a:pt x="251" y="104"/>
                </a:cubicBezTo>
                <a:cubicBezTo>
                  <a:pt x="253" y="107"/>
                  <a:pt x="254" y="111"/>
                  <a:pt x="253" y="114"/>
                </a:cubicBezTo>
                <a:cubicBezTo>
                  <a:pt x="253" y="118"/>
                  <a:pt x="250" y="121"/>
                  <a:pt x="246" y="123"/>
                </a:cubicBezTo>
                <a:cubicBezTo>
                  <a:pt x="244" y="124"/>
                  <a:pt x="241" y="125"/>
                  <a:pt x="238" y="126"/>
                </a:cubicBezTo>
                <a:cubicBezTo>
                  <a:pt x="230" y="128"/>
                  <a:pt x="221" y="128"/>
                  <a:pt x="211" y="128"/>
                </a:cubicBezTo>
                <a:close/>
                <a:moveTo>
                  <a:pt x="48" y="128"/>
                </a:moveTo>
                <a:cubicBezTo>
                  <a:pt x="36" y="128"/>
                  <a:pt x="27" y="128"/>
                  <a:pt x="18" y="125"/>
                </a:cubicBezTo>
                <a:cubicBezTo>
                  <a:pt x="14" y="125"/>
                  <a:pt x="11" y="124"/>
                  <a:pt x="9" y="122"/>
                </a:cubicBezTo>
                <a:cubicBezTo>
                  <a:pt x="4" y="120"/>
                  <a:pt x="1" y="117"/>
                  <a:pt x="1" y="113"/>
                </a:cubicBezTo>
                <a:cubicBezTo>
                  <a:pt x="0" y="109"/>
                  <a:pt x="1" y="105"/>
                  <a:pt x="4" y="102"/>
                </a:cubicBezTo>
                <a:cubicBezTo>
                  <a:pt x="9" y="98"/>
                  <a:pt x="14" y="94"/>
                  <a:pt x="22" y="91"/>
                </a:cubicBezTo>
                <a:cubicBezTo>
                  <a:pt x="24" y="90"/>
                  <a:pt x="27" y="89"/>
                  <a:pt x="29" y="88"/>
                </a:cubicBezTo>
                <a:cubicBezTo>
                  <a:pt x="31" y="87"/>
                  <a:pt x="31" y="87"/>
                  <a:pt x="31" y="87"/>
                </a:cubicBezTo>
                <a:cubicBezTo>
                  <a:pt x="32" y="87"/>
                  <a:pt x="33" y="86"/>
                  <a:pt x="33" y="85"/>
                </a:cubicBezTo>
                <a:cubicBezTo>
                  <a:pt x="34" y="84"/>
                  <a:pt x="33" y="83"/>
                  <a:pt x="32" y="82"/>
                </a:cubicBezTo>
                <a:cubicBezTo>
                  <a:pt x="24" y="74"/>
                  <a:pt x="20" y="64"/>
                  <a:pt x="21" y="51"/>
                </a:cubicBezTo>
                <a:cubicBezTo>
                  <a:pt x="21" y="43"/>
                  <a:pt x="25" y="32"/>
                  <a:pt x="41" y="29"/>
                </a:cubicBezTo>
                <a:cubicBezTo>
                  <a:pt x="43" y="28"/>
                  <a:pt x="45" y="28"/>
                  <a:pt x="48" y="28"/>
                </a:cubicBezTo>
                <a:cubicBezTo>
                  <a:pt x="50" y="28"/>
                  <a:pt x="53" y="28"/>
                  <a:pt x="55" y="29"/>
                </a:cubicBezTo>
                <a:cubicBezTo>
                  <a:pt x="71" y="32"/>
                  <a:pt x="75" y="43"/>
                  <a:pt x="75" y="51"/>
                </a:cubicBezTo>
                <a:cubicBezTo>
                  <a:pt x="76" y="64"/>
                  <a:pt x="72" y="74"/>
                  <a:pt x="64" y="82"/>
                </a:cubicBezTo>
                <a:cubicBezTo>
                  <a:pt x="63" y="83"/>
                  <a:pt x="62" y="84"/>
                  <a:pt x="63" y="85"/>
                </a:cubicBezTo>
                <a:cubicBezTo>
                  <a:pt x="63" y="86"/>
                  <a:pt x="64" y="87"/>
                  <a:pt x="65" y="87"/>
                </a:cubicBezTo>
                <a:cubicBezTo>
                  <a:pt x="67" y="88"/>
                  <a:pt x="67" y="88"/>
                  <a:pt x="67" y="88"/>
                </a:cubicBezTo>
                <a:cubicBezTo>
                  <a:pt x="69" y="89"/>
                  <a:pt x="70" y="91"/>
                  <a:pt x="69" y="93"/>
                </a:cubicBezTo>
                <a:cubicBezTo>
                  <a:pt x="68" y="94"/>
                  <a:pt x="66" y="95"/>
                  <a:pt x="64" y="95"/>
                </a:cubicBezTo>
                <a:cubicBezTo>
                  <a:pt x="63" y="94"/>
                  <a:pt x="63" y="94"/>
                  <a:pt x="63" y="94"/>
                </a:cubicBezTo>
                <a:cubicBezTo>
                  <a:pt x="59" y="92"/>
                  <a:pt x="56" y="90"/>
                  <a:pt x="56" y="86"/>
                </a:cubicBezTo>
                <a:cubicBezTo>
                  <a:pt x="55" y="83"/>
                  <a:pt x="56" y="79"/>
                  <a:pt x="59" y="77"/>
                </a:cubicBezTo>
                <a:cubicBezTo>
                  <a:pt x="65" y="70"/>
                  <a:pt x="68" y="62"/>
                  <a:pt x="68" y="52"/>
                </a:cubicBezTo>
                <a:cubicBezTo>
                  <a:pt x="68" y="43"/>
                  <a:pt x="63" y="38"/>
                  <a:pt x="54" y="35"/>
                </a:cubicBezTo>
                <a:cubicBezTo>
                  <a:pt x="52" y="35"/>
                  <a:pt x="50" y="35"/>
                  <a:pt x="48" y="35"/>
                </a:cubicBezTo>
                <a:cubicBezTo>
                  <a:pt x="46" y="35"/>
                  <a:pt x="44" y="35"/>
                  <a:pt x="42" y="35"/>
                </a:cubicBezTo>
                <a:cubicBezTo>
                  <a:pt x="33" y="38"/>
                  <a:pt x="28" y="43"/>
                  <a:pt x="28" y="52"/>
                </a:cubicBezTo>
                <a:cubicBezTo>
                  <a:pt x="27" y="62"/>
                  <a:pt x="30" y="70"/>
                  <a:pt x="37" y="77"/>
                </a:cubicBezTo>
                <a:cubicBezTo>
                  <a:pt x="40" y="80"/>
                  <a:pt x="41" y="83"/>
                  <a:pt x="40" y="86"/>
                </a:cubicBezTo>
                <a:cubicBezTo>
                  <a:pt x="39" y="90"/>
                  <a:pt x="37" y="92"/>
                  <a:pt x="33" y="94"/>
                </a:cubicBezTo>
                <a:cubicBezTo>
                  <a:pt x="31" y="95"/>
                  <a:pt x="31" y="95"/>
                  <a:pt x="31" y="95"/>
                </a:cubicBezTo>
                <a:cubicBezTo>
                  <a:pt x="29" y="95"/>
                  <a:pt x="27" y="96"/>
                  <a:pt x="25" y="97"/>
                </a:cubicBezTo>
                <a:cubicBezTo>
                  <a:pt x="18" y="100"/>
                  <a:pt x="13" y="104"/>
                  <a:pt x="9" y="107"/>
                </a:cubicBezTo>
                <a:cubicBezTo>
                  <a:pt x="8" y="109"/>
                  <a:pt x="7" y="110"/>
                  <a:pt x="8" y="112"/>
                </a:cubicBezTo>
                <a:cubicBezTo>
                  <a:pt x="8" y="113"/>
                  <a:pt x="9" y="115"/>
                  <a:pt x="12" y="116"/>
                </a:cubicBezTo>
                <a:cubicBezTo>
                  <a:pt x="14" y="117"/>
                  <a:pt x="16" y="118"/>
                  <a:pt x="19" y="119"/>
                </a:cubicBezTo>
                <a:cubicBezTo>
                  <a:pt x="28" y="121"/>
                  <a:pt x="37" y="121"/>
                  <a:pt x="48" y="121"/>
                </a:cubicBezTo>
                <a:cubicBezTo>
                  <a:pt x="54" y="121"/>
                  <a:pt x="60" y="121"/>
                  <a:pt x="65" y="120"/>
                </a:cubicBezTo>
                <a:cubicBezTo>
                  <a:pt x="67" y="120"/>
                  <a:pt x="69" y="122"/>
                  <a:pt x="69" y="124"/>
                </a:cubicBezTo>
                <a:cubicBezTo>
                  <a:pt x="69" y="125"/>
                  <a:pt x="68" y="127"/>
                  <a:pt x="66" y="127"/>
                </a:cubicBezTo>
                <a:cubicBezTo>
                  <a:pt x="60" y="128"/>
                  <a:pt x="55" y="128"/>
                  <a:pt x="48" y="128"/>
                </a:cubicBezTo>
                <a:close/>
              </a:path>
            </a:pathLst>
          </a:custGeom>
          <a:solidFill>
            <a:schemeClr val="bg1"/>
          </a:solidFill>
          <a:ln>
            <a:noFill/>
          </a:ln>
        </p:spPr>
        <p:txBody>
          <a:bodyPr/>
          <a:lstStyle/>
          <a:p>
            <a:endParaRPr lang="en-US"/>
          </a:p>
        </p:txBody>
      </p:sp>
      <p:sp>
        <p:nvSpPr>
          <p:cNvPr id="17" name="Freeform 2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4139215-E743-430E-8628-3DC91F5F919F}"/>
              </a:ext>
            </a:extLst>
          </p:cNvPr>
          <p:cNvSpPr>
            <a:spLocks noEditPoints="1"/>
          </p:cNvSpPr>
          <p:nvPr/>
        </p:nvSpPr>
        <p:spPr bwMode="auto">
          <a:xfrm>
            <a:off x="1279525" y="3124200"/>
            <a:ext cx="685800" cy="593725"/>
          </a:xfrm>
          <a:custGeom>
            <a:avLst/>
            <a:gdLst>
              <a:gd name="T0" fmla="*/ 344744419 w 161"/>
              <a:gd name="T1" fmla="*/ 2147483646 h 139"/>
              <a:gd name="T2" fmla="*/ 0 w 161"/>
              <a:gd name="T3" fmla="*/ 1642038323 h 139"/>
              <a:gd name="T4" fmla="*/ 127009308 w 161"/>
              <a:gd name="T5" fmla="*/ 1642038323 h 139"/>
              <a:gd name="T6" fmla="*/ 344744419 w 161"/>
              <a:gd name="T7" fmla="*/ 2147483646 h 139"/>
              <a:gd name="T8" fmla="*/ 2147483646 w 161"/>
              <a:gd name="T9" fmla="*/ 2147483646 h 139"/>
              <a:gd name="T10" fmla="*/ 2147483646 w 161"/>
              <a:gd name="T11" fmla="*/ 1587304566 h 139"/>
              <a:gd name="T12" fmla="*/ 2147483646 w 161"/>
              <a:gd name="T13" fmla="*/ 2147483646 h 139"/>
              <a:gd name="T14" fmla="*/ 1578566773 w 161"/>
              <a:gd name="T15" fmla="*/ 1806243863 h 139"/>
              <a:gd name="T16" fmla="*/ 1179388576 w 161"/>
              <a:gd name="T17" fmla="*/ 1623795161 h 139"/>
              <a:gd name="T18" fmla="*/ 1342685650 w 161"/>
              <a:gd name="T19" fmla="*/ 1167673405 h 139"/>
              <a:gd name="T20" fmla="*/ 1741863846 w 161"/>
              <a:gd name="T21" fmla="*/ 1350122107 h 139"/>
              <a:gd name="T22" fmla="*/ 1578566773 w 161"/>
              <a:gd name="T23" fmla="*/ 1806243863 h 139"/>
              <a:gd name="T24" fmla="*/ 1306397884 w 161"/>
              <a:gd name="T25" fmla="*/ 1350122107 h 139"/>
              <a:gd name="T26" fmla="*/ 1342685650 w 161"/>
              <a:gd name="T27" fmla="*/ 1678528917 h 139"/>
              <a:gd name="T28" fmla="*/ 1614854538 w 161"/>
              <a:gd name="T29" fmla="*/ 1623795161 h 139"/>
              <a:gd name="T30" fmla="*/ 1578566773 w 161"/>
              <a:gd name="T31" fmla="*/ 1295388351 h 139"/>
              <a:gd name="T32" fmla="*/ 2147483646 w 161"/>
              <a:gd name="T33" fmla="*/ 1550813971 h 139"/>
              <a:gd name="T34" fmla="*/ 1850731401 w 161"/>
              <a:gd name="T35" fmla="*/ 1496080215 h 139"/>
              <a:gd name="T36" fmla="*/ 2147483646 w 161"/>
              <a:gd name="T37" fmla="*/ 1423099025 h 139"/>
              <a:gd name="T38" fmla="*/ 2147483646 w 161"/>
              <a:gd name="T39" fmla="*/ 784528567 h 139"/>
              <a:gd name="T40" fmla="*/ 344744419 w 161"/>
              <a:gd name="T41" fmla="*/ 565589269 h 139"/>
              <a:gd name="T42" fmla="*/ 127009308 w 161"/>
              <a:gd name="T43" fmla="*/ 1222407161 h 139"/>
              <a:gd name="T44" fmla="*/ 997945491 w 161"/>
              <a:gd name="T45" fmla="*/ 1423099025 h 139"/>
              <a:gd name="T46" fmla="*/ 997945491 w 161"/>
              <a:gd name="T47" fmla="*/ 1550813971 h 139"/>
              <a:gd name="T48" fmla="*/ 0 w 161"/>
              <a:gd name="T49" fmla="*/ 1222407161 h 139"/>
              <a:gd name="T50" fmla="*/ 344744419 w 161"/>
              <a:gd name="T51" fmla="*/ 437878595 h 139"/>
              <a:gd name="T52" fmla="*/ 2147483646 w 161"/>
              <a:gd name="T53" fmla="*/ 784528567 h 139"/>
              <a:gd name="T54" fmla="*/ 2147483646 w 161"/>
              <a:gd name="T55" fmla="*/ 1295388351 h 139"/>
              <a:gd name="T56" fmla="*/ 1941452944 w 161"/>
              <a:gd name="T57" fmla="*/ 328406810 h 139"/>
              <a:gd name="T58" fmla="*/ 1705576081 w 161"/>
              <a:gd name="T59" fmla="*/ 127714946 h 139"/>
              <a:gd name="T60" fmla="*/ 1034233256 w 161"/>
              <a:gd name="T61" fmla="*/ 273673054 h 139"/>
              <a:gd name="T62" fmla="*/ 907219688 w 161"/>
              <a:gd name="T63" fmla="*/ 273673054 h 139"/>
              <a:gd name="T64" fmla="*/ 1705576081 w 161"/>
              <a:gd name="T65" fmla="*/ 0 h 139"/>
              <a:gd name="T66" fmla="*/ 1941452944 w 161"/>
              <a:gd name="T67" fmla="*/ 328406810 h 1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1" h="139">
                <a:moveTo>
                  <a:pt x="142" y="139"/>
                </a:moveTo>
                <a:cubicBezTo>
                  <a:pt x="19" y="139"/>
                  <a:pt x="19" y="139"/>
                  <a:pt x="19" y="139"/>
                </a:cubicBezTo>
                <a:cubicBezTo>
                  <a:pt x="9" y="139"/>
                  <a:pt x="0" y="131"/>
                  <a:pt x="0" y="120"/>
                </a:cubicBezTo>
                <a:cubicBezTo>
                  <a:pt x="0" y="90"/>
                  <a:pt x="0" y="90"/>
                  <a:pt x="0" y="90"/>
                </a:cubicBezTo>
                <a:cubicBezTo>
                  <a:pt x="0" y="88"/>
                  <a:pt x="2" y="86"/>
                  <a:pt x="4" y="86"/>
                </a:cubicBezTo>
                <a:cubicBezTo>
                  <a:pt x="6" y="86"/>
                  <a:pt x="7" y="88"/>
                  <a:pt x="7" y="90"/>
                </a:cubicBezTo>
                <a:cubicBezTo>
                  <a:pt x="7" y="120"/>
                  <a:pt x="7" y="120"/>
                  <a:pt x="7" y="120"/>
                </a:cubicBezTo>
                <a:cubicBezTo>
                  <a:pt x="7" y="127"/>
                  <a:pt x="12" y="132"/>
                  <a:pt x="19" y="132"/>
                </a:cubicBezTo>
                <a:cubicBezTo>
                  <a:pt x="142" y="132"/>
                  <a:pt x="142" y="132"/>
                  <a:pt x="142" y="132"/>
                </a:cubicBezTo>
                <a:cubicBezTo>
                  <a:pt x="149" y="132"/>
                  <a:pt x="154" y="127"/>
                  <a:pt x="154" y="120"/>
                </a:cubicBezTo>
                <a:cubicBezTo>
                  <a:pt x="154" y="90"/>
                  <a:pt x="154" y="90"/>
                  <a:pt x="154" y="90"/>
                </a:cubicBezTo>
                <a:cubicBezTo>
                  <a:pt x="154" y="88"/>
                  <a:pt x="155" y="87"/>
                  <a:pt x="157" y="87"/>
                </a:cubicBezTo>
                <a:cubicBezTo>
                  <a:pt x="159" y="87"/>
                  <a:pt x="161" y="88"/>
                  <a:pt x="161" y="90"/>
                </a:cubicBezTo>
                <a:cubicBezTo>
                  <a:pt x="161" y="120"/>
                  <a:pt x="161" y="120"/>
                  <a:pt x="161" y="120"/>
                </a:cubicBezTo>
                <a:cubicBezTo>
                  <a:pt x="161" y="131"/>
                  <a:pt x="152" y="139"/>
                  <a:pt x="142" y="139"/>
                </a:cubicBezTo>
                <a:close/>
                <a:moveTo>
                  <a:pt x="87" y="99"/>
                </a:moveTo>
                <a:cubicBezTo>
                  <a:pt x="74" y="99"/>
                  <a:pt x="74" y="99"/>
                  <a:pt x="74" y="99"/>
                </a:cubicBezTo>
                <a:cubicBezTo>
                  <a:pt x="69" y="99"/>
                  <a:pt x="65" y="95"/>
                  <a:pt x="65" y="89"/>
                </a:cubicBezTo>
                <a:cubicBezTo>
                  <a:pt x="65" y="74"/>
                  <a:pt x="65" y="74"/>
                  <a:pt x="65" y="74"/>
                </a:cubicBezTo>
                <a:cubicBezTo>
                  <a:pt x="65" y="68"/>
                  <a:pt x="69" y="64"/>
                  <a:pt x="74" y="64"/>
                </a:cubicBezTo>
                <a:cubicBezTo>
                  <a:pt x="87" y="64"/>
                  <a:pt x="87" y="64"/>
                  <a:pt x="87" y="64"/>
                </a:cubicBezTo>
                <a:cubicBezTo>
                  <a:pt x="92" y="64"/>
                  <a:pt x="96" y="68"/>
                  <a:pt x="96" y="74"/>
                </a:cubicBezTo>
                <a:cubicBezTo>
                  <a:pt x="96" y="89"/>
                  <a:pt x="96" y="89"/>
                  <a:pt x="96" y="89"/>
                </a:cubicBezTo>
                <a:cubicBezTo>
                  <a:pt x="96" y="95"/>
                  <a:pt x="92" y="99"/>
                  <a:pt x="87" y="99"/>
                </a:cubicBezTo>
                <a:close/>
                <a:moveTo>
                  <a:pt x="74" y="71"/>
                </a:moveTo>
                <a:cubicBezTo>
                  <a:pt x="73" y="71"/>
                  <a:pt x="72" y="72"/>
                  <a:pt x="72" y="74"/>
                </a:cubicBezTo>
                <a:cubicBezTo>
                  <a:pt x="72" y="89"/>
                  <a:pt x="72" y="89"/>
                  <a:pt x="72" y="89"/>
                </a:cubicBezTo>
                <a:cubicBezTo>
                  <a:pt x="72" y="91"/>
                  <a:pt x="73" y="92"/>
                  <a:pt x="74" y="92"/>
                </a:cubicBezTo>
                <a:cubicBezTo>
                  <a:pt x="87" y="92"/>
                  <a:pt x="87" y="92"/>
                  <a:pt x="87" y="92"/>
                </a:cubicBezTo>
                <a:cubicBezTo>
                  <a:pt x="88" y="92"/>
                  <a:pt x="89" y="91"/>
                  <a:pt x="89" y="89"/>
                </a:cubicBezTo>
                <a:cubicBezTo>
                  <a:pt x="89" y="74"/>
                  <a:pt x="89" y="74"/>
                  <a:pt x="89" y="74"/>
                </a:cubicBezTo>
                <a:cubicBezTo>
                  <a:pt x="89" y="72"/>
                  <a:pt x="88" y="71"/>
                  <a:pt x="87" y="71"/>
                </a:cubicBezTo>
                <a:lnTo>
                  <a:pt x="74" y="71"/>
                </a:lnTo>
                <a:close/>
                <a:moveTo>
                  <a:pt x="142" y="85"/>
                </a:moveTo>
                <a:cubicBezTo>
                  <a:pt x="106" y="85"/>
                  <a:pt x="106" y="85"/>
                  <a:pt x="106" y="85"/>
                </a:cubicBezTo>
                <a:cubicBezTo>
                  <a:pt x="104" y="85"/>
                  <a:pt x="102" y="84"/>
                  <a:pt x="102" y="82"/>
                </a:cubicBezTo>
                <a:cubicBezTo>
                  <a:pt x="102" y="80"/>
                  <a:pt x="104" y="78"/>
                  <a:pt x="106" y="78"/>
                </a:cubicBezTo>
                <a:cubicBezTo>
                  <a:pt x="142" y="78"/>
                  <a:pt x="142" y="78"/>
                  <a:pt x="142" y="78"/>
                </a:cubicBezTo>
                <a:cubicBezTo>
                  <a:pt x="149" y="78"/>
                  <a:pt x="154" y="73"/>
                  <a:pt x="154" y="67"/>
                </a:cubicBezTo>
                <a:cubicBezTo>
                  <a:pt x="154" y="43"/>
                  <a:pt x="154" y="43"/>
                  <a:pt x="154" y="43"/>
                </a:cubicBezTo>
                <a:cubicBezTo>
                  <a:pt x="154" y="36"/>
                  <a:pt x="149" y="31"/>
                  <a:pt x="142" y="31"/>
                </a:cubicBezTo>
                <a:cubicBezTo>
                  <a:pt x="19" y="31"/>
                  <a:pt x="19" y="31"/>
                  <a:pt x="19" y="31"/>
                </a:cubicBezTo>
                <a:cubicBezTo>
                  <a:pt x="12" y="31"/>
                  <a:pt x="7" y="36"/>
                  <a:pt x="7" y="43"/>
                </a:cubicBezTo>
                <a:cubicBezTo>
                  <a:pt x="7" y="67"/>
                  <a:pt x="7" y="67"/>
                  <a:pt x="7" y="67"/>
                </a:cubicBezTo>
                <a:cubicBezTo>
                  <a:pt x="7" y="73"/>
                  <a:pt x="12" y="78"/>
                  <a:pt x="19" y="78"/>
                </a:cubicBezTo>
                <a:cubicBezTo>
                  <a:pt x="55" y="78"/>
                  <a:pt x="55" y="78"/>
                  <a:pt x="55" y="78"/>
                </a:cubicBezTo>
                <a:cubicBezTo>
                  <a:pt x="57" y="78"/>
                  <a:pt x="59" y="80"/>
                  <a:pt x="59" y="82"/>
                </a:cubicBezTo>
                <a:cubicBezTo>
                  <a:pt x="59" y="84"/>
                  <a:pt x="57" y="85"/>
                  <a:pt x="55" y="85"/>
                </a:cubicBezTo>
                <a:cubicBezTo>
                  <a:pt x="19" y="85"/>
                  <a:pt x="19" y="85"/>
                  <a:pt x="19" y="85"/>
                </a:cubicBezTo>
                <a:cubicBezTo>
                  <a:pt x="9" y="85"/>
                  <a:pt x="0" y="77"/>
                  <a:pt x="0" y="67"/>
                </a:cubicBezTo>
                <a:cubicBezTo>
                  <a:pt x="0" y="43"/>
                  <a:pt x="0" y="43"/>
                  <a:pt x="0" y="43"/>
                </a:cubicBezTo>
                <a:cubicBezTo>
                  <a:pt x="0" y="33"/>
                  <a:pt x="9" y="24"/>
                  <a:pt x="19" y="24"/>
                </a:cubicBezTo>
                <a:cubicBezTo>
                  <a:pt x="142" y="24"/>
                  <a:pt x="142" y="24"/>
                  <a:pt x="142" y="24"/>
                </a:cubicBezTo>
                <a:cubicBezTo>
                  <a:pt x="152" y="24"/>
                  <a:pt x="161" y="33"/>
                  <a:pt x="161" y="43"/>
                </a:cubicBezTo>
                <a:cubicBezTo>
                  <a:pt x="161" y="69"/>
                  <a:pt x="161" y="69"/>
                  <a:pt x="161" y="69"/>
                </a:cubicBezTo>
                <a:cubicBezTo>
                  <a:pt x="161" y="70"/>
                  <a:pt x="161" y="71"/>
                  <a:pt x="160" y="71"/>
                </a:cubicBezTo>
                <a:cubicBezTo>
                  <a:pt x="158" y="79"/>
                  <a:pt x="151" y="85"/>
                  <a:pt x="142" y="85"/>
                </a:cubicBezTo>
                <a:close/>
                <a:moveTo>
                  <a:pt x="107" y="18"/>
                </a:moveTo>
                <a:cubicBezTo>
                  <a:pt x="105" y="18"/>
                  <a:pt x="104" y="17"/>
                  <a:pt x="104" y="15"/>
                </a:cubicBezTo>
                <a:cubicBezTo>
                  <a:pt x="104" y="10"/>
                  <a:pt x="99" y="7"/>
                  <a:pt x="94" y="7"/>
                </a:cubicBezTo>
                <a:cubicBezTo>
                  <a:pt x="67" y="7"/>
                  <a:pt x="67" y="7"/>
                  <a:pt x="67" y="7"/>
                </a:cubicBezTo>
                <a:cubicBezTo>
                  <a:pt x="62" y="7"/>
                  <a:pt x="57" y="10"/>
                  <a:pt x="57" y="15"/>
                </a:cubicBezTo>
                <a:cubicBezTo>
                  <a:pt x="57" y="17"/>
                  <a:pt x="56" y="18"/>
                  <a:pt x="54" y="18"/>
                </a:cubicBezTo>
                <a:cubicBezTo>
                  <a:pt x="52" y="18"/>
                  <a:pt x="50" y="17"/>
                  <a:pt x="50" y="15"/>
                </a:cubicBezTo>
                <a:cubicBezTo>
                  <a:pt x="50" y="6"/>
                  <a:pt x="58" y="0"/>
                  <a:pt x="67" y="0"/>
                </a:cubicBezTo>
                <a:cubicBezTo>
                  <a:pt x="94" y="0"/>
                  <a:pt x="94" y="0"/>
                  <a:pt x="94" y="0"/>
                </a:cubicBezTo>
                <a:cubicBezTo>
                  <a:pt x="103" y="0"/>
                  <a:pt x="111" y="6"/>
                  <a:pt x="111" y="15"/>
                </a:cubicBezTo>
                <a:cubicBezTo>
                  <a:pt x="111" y="17"/>
                  <a:pt x="109" y="18"/>
                  <a:pt x="107" y="18"/>
                </a:cubicBezTo>
                <a:close/>
              </a:path>
            </a:pathLst>
          </a:custGeom>
          <a:solidFill>
            <a:schemeClr val="bg1"/>
          </a:solidFill>
          <a:ln>
            <a:noFill/>
          </a:ln>
        </p:spPr>
        <p:txBody>
          <a:bodyPr/>
          <a:lstStyle/>
          <a:p>
            <a:endParaRPr lang="en-US"/>
          </a:p>
        </p:txBody>
      </p:sp>
      <p:sp>
        <p:nvSpPr>
          <p:cNvPr id="18" name="Freeform 2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1E31AA3-E19B-48F2-91A6-DBC9808AE52C}"/>
              </a:ext>
            </a:extLst>
          </p:cNvPr>
          <p:cNvSpPr>
            <a:spLocks noEditPoints="1"/>
          </p:cNvSpPr>
          <p:nvPr/>
        </p:nvSpPr>
        <p:spPr bwMode="auto">
          <a:xfrm>
            <a:off x="10221913" y="3119438"/>
            <a:ext cx="695325" cy="627062"/>
          </a:xfrm>
          <a:custGeom>
            <a:avLst/>
            <a:gdLst>
              <a:gd name="T0" fmla="*/ 473123872 w 163"/>
              <a:gd name="T1" fmla="*/ 1364734324 h 147"/>
              <a:gd name="T2" fmla="*/ 636896371 w 163"/>
              <a:gd name="T3" fmla="*/ 2147483646 h 147"/>
              <a:gd name="T4" fmla="*/ 964441370 w 163"/>
              <a:gd name="T5" fmla="*/ 2056196018 h 147"/>
              <a:gd name="T6" fmla="*/ 800668870 w 163"/>
              <a:gd name="T7" fmla="*/ 1200964499 h 147"/>
              <a:gd name="T8" fmla="*/ 837064655 w 163"/>
              <a:gd name="T9" fmla="*/ 1364734324 h 147"/>
              <a:gd name="T10" fmla="*/ 800668870 w 163"/>
              <a:gd name="T11" fmla="*/ 2092591209 h 147"/>
              <a:gd name="T12" fmla="*/ 600500586 w 163"/>
              <a:gd name="T13" fmla="*/ 2056196018 h 147"/>
              <a:gd name="T14" fmla="*/ 636896371 w 163"/>
              <a:gd name="T15" fmla="*/ 1328339134 h 147"/>
              <a:gd name="T16" fmla="*/ 837064655 w 163"/>
              <a:gd name="T17" fmla="*/ 1364734324 h 147"/>
              <a:gd name="T18" fmla="*/ 1073624458 w 163"/>
              <a:gd name="T19" fmla="*/ 1128178384 h 147"/>
              <a:gd name="T20" fmla="*/ 1237396957 w 163"/>
              <a:gd name="T21" fmla="*/ 2147483646 h 147"/>
              <a:gd name="T22" fmla="*/ 1564946222 w 163"/>
              <a:gd name="T23" fmla="*/ 2056196018 h 147"/>
              <a:gd name="T24" fmla="*/ 1419367349 w 163"/>
              <a:gd name="T25" fmla="*/ 964412825 h 147"/>
              <a:gd name="T26" fmla="*/ 1437565241 w 163"/>
              <a:gd name="T27" fmla="*/ 1128178384 h 147"/>
              <a:gd name="T28" fmla="*/ 1419367349 w 163"/>
              <a:gd name="T29" fmla="*/ 2092591209 h 147"/>
              <a:gd name="T30" fmla="*/ 1201005438 w 163"/>
              <a:gd name="T31" fmla="*/ 2056196018 h 147"/>
              <a:gd name="T32" fmla="*/ 1237396957 w 163"/>
              <a:gd name="T33" fmla="*/ 1091787459 h 147"/>
              <a:gd name="T34" fmla="*/ 1437565241 w 163"/>
              <a:gd name="T35" fmla="*/ 1128178384 h 147"/>
              <a:gd name="T36" fmla="*/ 1692322937 w 163"/>
              <a:gd name="T37" fmla="*/ 928017634 h 147"/>
              <a:gd name="T38" fmla="*/ 1856095436 w 163"/>
              <a:gd name="T39" fmla="*/ 2147483646 h 147"/>
              <a:gd name="T40" fmla="*/ 2147483646 w 163"/>
              <a:gd name="T41" fmla="*/ 2056196018 h 147"/>
              <a:gd name="T42" fmla="*/ 2019872201 w 163"/>
              <a:gd name="T43" fmla="*/ 764252075 h 147"/>
              <a:gd name="T44" fmla="*/ 2056263720 w 163"/>
              <a:gd name="T45" fmla="*/ 928017634 h 147"/>
              <a:gd name="T46" fmla="*/ 2019872201 w 163"/>
              <a:gd name="T47" fmla="*/ 2092591209 h 147"/>
              <a:gd name="T48" fmla="*/ 1819703917 w 163"/>
              <a:gd name="T49" fmla="*/ 2056196018 h 147"/>
              <a:gd name="T50" fmla="*/ 1856095436 w 163"/>
              <a:gd name="T51" fmla="*/ 891626710 h 147"/>
              <a:gd name="T52" fmla="*/ 2056263720 w 163"/>
              <a:gd name="T53" fmla="*/ 928017634 h 147"/>
              <a:gd name="T54" fmla="*/ 2147483646 w 163"/>
              <a:gd name="T55" fmla="*/ 2056196018 h 147"/>
              <a:gd name="T56" fmla="*/ 2147483646 w 163"/>
              <a:gd name="T57" fmla="*/ 2147483646 h 147"/>
              <a:gd name="T58" fmla="*/ 2147483646 w 163"/>
              <a:gd name="T59" fmla="*/ 709659289 h 147"/>
              <a:gd name="T60" fmla="*/ 2147483646 w 163"/>
              <a:gd name="T61" fmla="*/ 545893730 h 147"/>
              <a:gd name="T62" fmla="*/ 2147483646 w 163"/>
              <a:gd name="T63" fmla="*/ 709659289 h 147"/>
              <a:gd name="T64" fmla="*/ 2147483646 w 163"/>
              <a:gd name="T65" fmla="*/ 2092591209 h 147"/>
              <a:gd name="T66" fmla="*/ 2147483646 w 163"/>
              <a:gd name="T67" fmla="*/ 2056196018 h 147"/>
              <a:gd name="T68" fmla="*/ 2147483646 w 163"/>
              <a:gd name="T69" fmla="*/ 673268365 h 147"/>
              <a:gd name="T70" fmla="*/ 2147483646 w 163"/>
              <a:gd name="T71" fmla="*/ 709659289 h 147"/>
              <a:gd name="T72" fmla="*/ 2147483646 w 163"/>
              <a:gd name="T73" fmla="*/ 145572230 h 147"/>
              <a:gd name="T74" fmla="*/ 2147483646 w 163"/>
              <a:gd name="T75" fmla="*/ 54588520 h 147"/>
              <a:gd name="T76" fmla="*/ 2147483646 w 163"/>
              <a:gd name="T77" fmla="*/ 254749270 h 147"/>
              <a:gd name="T78" fmla="*/ 2147483646 w 163"/>
              <a:gd name="T79" fmla="*/ 254749270 h 147"/>
              <a:gd name="T80" fmla="*/ 564109067 w 163"/>
              <a:gd name="T81" fmla="*/ 928017634 h 147"/>
              <a:gd name="T82" fmla="*/ 491321764 w 163"/>
              <a:gd name="T83" fmla="*/ 873429114 h 147"/>
              <a:gd name="T84" fmla="*/ 1528550437 w 163"/>
              <a:gd name="T85" fmla="*/ 527696135 h 147"/>
              <a:gd name="T86" fmla="*/ 2147483646 w 163"/>
              <a:gd name="T87" fmla="*/ 2147483646 h 147"/>
              <a:gd name="T88" fmla="*/ 2147483646 w 163"/>
              <a:gd name="T89" fmla="*/ 2147483646 h 147"/>
              <a:gd name="T90" fmla="*/ 181970392 w 163"/>
              <a:gd name="T91" fmla="*/ 2147483646 h 147"/>
              <a:gd name="T92" fmla="*/ 0 w 163"/>
              <a:gd name="T93" fmla="*/ 418519095 h 147"/>
              <a:gd name="T94" fmla="*/ 236559803 w 163"/>
              <a:gd name="T95" fmla="*/ 200160750 h 147"/>
              <a:gd name="T96" fmla="*/ 491321764 w 163"/>
              <a:gd name="T97" fmla="*/ 418519095 h 147"/>
              <a:gd name="T98" fmla="*/ 309351372 w 163"/>
              <a:gd name="T99" fmla="*/ 2147483646 h 147"/>
              <a:gd name="T100" fmla="*/ 2147483646 w 163"/>
              <a:gd name="T101" fmla="*/ 2147483646 h 147"/>
              <a:gd name="T102" fmla="*/ 2147483646 w 163"/>
              <a:gd name="T103" fmla="*/ 2147483646 h 1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3" h="147">
                <a:moveTo>
                  <a:pt x="35" y="66"/>
                </a:moveTo>
                <a:cubicBezTo>
                  <a:pt x="30" y="66"/>
                  <a:pt x="26" y="70"/>
                  <a:pt x="26" y="75"/>
                </a:cubicBezTo>
                <a:cubicBezTo>
                  <a:pt x="26" y="113"/>
                  <a:pt x="26" y="113"/>
                  <a:pt x="26" y="113"/>
                </a:cubicBezTo>
                <a:cubicBezTo>
                  <a:pt x="26" y="118"/>
                  <a:pt x="30" y="122"/>
                  <a:pt x="35" y="122"/>
                </a:cubicBezTo>
                <a:cubicBezTo>
                  <a:pt x="44" y="122"/>
                  <a:pt x="44" y="122"/>
                  <a:pt x="44" y="122"/>
                </a:cubicBezTo>
                <a:cubicBezTo>
                  <a:pt x="49" y="122"/>
                  <a:pt x="53" y="118"/>
                  <a:pt x="53" y="113"/>
                </a:cubicBezTo>
                <a:cubicBezTo>
                  <a:pt x="53" y="75"/>
                  <a:pt x="53" y="75"/>
                  <a:pt x="53" y="75"/>
                </a:cubicBezTo>
                <a:cubicBezTo>
                  <a:pt x="53" y="70"/>
                  <a:pt x="49" y="66"/>
                  <a:pt x="44" y="66"/>
                </a:cubicBezTo>
                <a:lnTo>
                  <a:pt x="35" y="66"/>
                </a:lnTo>
                <a:close/>
                <a:moveTo>
                  <a:pt x="46" y="75"/>
                </a:moveTo>
                <a:cubicBezTo>
                  <a:pt x="46" y="113"/>
                  <a:pt x="46" y="113"/>
                  <a:pt x="46" y="113"/>
                </a:cubicBezTo>
                <a:cubicBezTo>
                  <a:pt x="46" y="114"/>
                  <a:pt x="45" y="115"/>
                  <a:pt x="44" y="115"/>
                </a:cubicBezTo>
                <a:cubicBezTo>
                  <a:pt x="35" y="115"/>
                  <a:pt x="35" y="115"/>
                  <a:pt x="35" y="115"/>
                </a:cubicBezTo>
                <a:cubicBezTo>
                  <a:pt x="34" y="115"/>
                  <a:pt x="33" y="114"/>
                  <a:pt x="33" y="113"/>
                </a:cubicBezTo>
                <a:cubicBezTo>
                  <a:pt x="33" y="75"/>
                  <a:pt x="33" y="75"/>
                  <a:pt x="33" y="75"/>
                </a:cubicBezTo>
                <a:cubicBezTo>
                  <a:pt x="33" y="74"/>
                  <a:pt x="34" y="73"/>
                  <a:pt x="35" y="73"/>
                </a:cubicBezTo>
                <a:cubicBezTo>
                  <a:pt x="44" y="73"/>
                  <a:pt x="44" y="73"/>
                  <a:pt x="44" y="73"/>
                </a:cubicBezTo>
                <a:cubicBezTo>
                  <a:pt x="45" y="73"/>
                  <a:pt x="46" y="74"/>
                  <a:pt x="46" y="75"/>
                </a:cubicBezTo>
                <a:close/>
                <a:moveTo>
                  <a:pt x="68" y="53"/>
                </a:moveTo>
                <a:cubicBezTo>
                  <a:pt x="63" y="53"/>
                  <a:pt x="59" y="57"/>
                  <a:pt x="59" y="62"/>
                </a:cubicBezTo>
                <a:cubicBezTo>
                  <a:pt x="59" y="113"/>
                  <a:pt x="59" y="113"/>
                  <a:pt x="59" y="113"/>
                </a:cubicBezTo>
                <a:cubicBezTo>
                  <a:pt x="59" y="118"/>
                  <a:pt x="63" y="122"/>
                  <a:pt x="68" y="122"/>
                </a:cubicBezTo>
                <a:cubicBezTo>
                  <a:pt x="78" y="122"/>
                  <a:pt x="78" y="122"/>
                  <a:pt x="78" y="122"/>
                </a:cubicBezTo>
                <a:cubicBezTo>
                  <a:pt x="82" y="122"/>
                  <a:pt x="86" y="118"/>
                  <a:pt x="86" y="113"/>
                </a:cubicBezTo>
                <a:cubicBezTo>
                  <a:pt x="86" y="62"/>
                  <a:pt x="86" y="62"/>
                  <a:pt x="86" y="62"/>
                </a:cubicBezTo>
                <a:cubicBezTo>
                  <a:pt x="86" y="57"/>
                  <a:pt x="82" y="53"/>
                  <a:pt x="78" y="53"/>
                </a:cubicBezTo>
                <a:lnTo>
                  <a:pt x="68" y="53"/>
                </a:lnTo>
                <a:close/>
                <a:moveTo>
                  <a:pt x="79" y="62"/>
                </a:moveTo>
                <a:cubicBezTo>
                  <a:pt x="79" y="113"/>
                  <a:pt x="79" y="113"/>
                  <a:pt x="79" y="113"/>
                </a:cubicBezTo>
                <a:cubicBezTo>
                  <a:pt x="79" y="114"/>
                  <a:pt x="79" y="115"/>
                  <a:pt x="78" y="115"/>
                </a:cubicBezTo>
                <a:cubicBezTo>
                  <a:pt x="68" y="115"/>
                  <a:pt x="68" y="115"/>
                  <a:pt x="68" y="115"/>
                </a:cubicBezTo>
                <a:cubicBezTo>
                  <a:pt x="67" y="115"/>
                  <a:pt x="66" y="114"/>
                  <a:pt x="66" y="113"/>
                </a:cubicBezTo>
                <a:cubicBezTo>
                  <a:pt x="66" y="62"/>
                  <a:pt x="66" y="62"/>
                  <a:pt x="66" y="62"/>
                </a:cubicBezTo>
                <a:cubicBezTo>
                  <a:pt x="66" y="61"/>
                  <a:pt x="67" y="60"/>
                  <a:pt x="68" y="60"/>
                </a:cubicBezTo>
                <a:cubicBezTo>
                  <a:pt x="78" y="60"/>
                  <a:pt x="78" y="60"/>
                  <a:pt x="78" y="60"/>
                </a:cubicBezTo>
                <a:cubicBezTo>
                  <a:pt x="79" y="60"/>
                  <a:pt x="79" y="61"/>
                  <a:pt x="79" y="62"/>
                </a:cubicBezTo>
                <a:close/>
                <a:moveTo>
                  <a:pt x="102" y="42"/>
                </a:moveTo>
                <a:cubicBezTo>
                  <a:pt x="97" y="42"/>
                  <a:pt x="93" y="46"/>
                  <a:pt x="93" y="51"/>
                </a:cubicBezTo>
                <a:cubicBezTo>
                  <a:pt x="93" y="113"/>
                  <a:pt x="93" y="113"/>
                  <a:pt x="93" y="113"/>
                </a:cubicBezTo>
                <a:cubicBezTo>
                  <a:pt x="93" y="118"/>
                  <a:pt x="97" y="122"/>
                  <a:pt x="102" y="122"/>
                </a:cubicBezTo>
                <a:cubicBezTo>
                  <a:pt x="111" y="122"/>
                  <a:pt x="111" y="122"/>
                  <a:pt x="111" y="122"/>
                </a:cubicBezTo>
                <a:cubicBezTo>
                  <a:pt x="116" y="122"/>
                  <a:pt x="120" y="118"/>
                  <a:pt x="120" y="113"/>
                </a:cubicBezTo>
                <a:cubicBezTo>
                  <a:pt x="120" y="51"/>
                  <a:pt x="120" y="51"/>
                  <a:pt x="120" y="51"/>
                </a:cubicBezTo>
                <a:cubicBezTo>
                  <a:pt x="120" y="46"/>
                  <a:pt x="116" y="42"/>
                  <a:pt x="111" y="42"/>
                </a:cubicBezTo>
                <a:lnTo>
                  <a:pt x="102" y="42"/>
                </a:lnTo>
                <a:close/>
                <a:moveTo>
                  <a:pt x="113" y="51"/>
                </a:moveTo>
                <a:cubicBezTo>
                  <a:pt x="113" y="113"/>
                  <a:pt x="113" y="113"/>
                  <a:pt x="113" y="113"/>
                </a:cubicBezTo>
                <a:cubicBezTo>
                  <a:pt x="113" y="114"/>
                  <a:pt x="112" y="115"/>
                  <a:pt x="111" y="115"/>
                </a:cubicBezTo>
                <a:cubicBezTo>
                  <a:pt x="102" y="115"/>
                  <a:pt x="102" y="115"/>
                  <a:pt x="102" y="115"/>
                </a:cubicBezTo>
                <a:cubicBezTo>
                  <a:pt x="101" y="115"/>
                  <a:pt x="100" y="114"/>
                  <a:pt x="100" y="113"/>
                </a:cubicBezTo>
                <a:cubicBezTo>
                  <a:pt x="100" y="51"/>
                  <a:pt x="100" y="51"/>
                  <a:pt x="100" y="51"/>
                </a:cubicBezTo>
                <a:cubicBezTo>
                  <a:pt x="100" y="50"/>
                  <a:pt x="101" y="49"/>
                  <a:pt x="102" y="49"/>
                </a:cubicBezTo>
                <a:cubicBezTo>
                  <a:pt x="111" y="49"/>
                  <a:pt x="111" y="49"/>
                  <a:pt x="111" y="49"/>
                </a:cubicBezTo>
                <a:cubicBezTo>
                  <a:pt x="112" y="49"/>
                  <a:pt x="113" y="50"/>
                  <a:pt x="113" y="51"/>
                </a:cubicBezTo>
                <a:close/>
                <a:moveTo>
                  <a:pt x="126" y="39"/>
                </a:moveTo>
                <a:cubicBezTo>
                  <a:pt x="126" y="113"/>
                  <a:pt x="126" y="113"/>
                  <a:pt x="126" y="113"/>
                </a:cubicBezTo>
                <a:cubicBezTo>
                  <a:pt x="126" y="118"/>
                  <a:pt x="130" y="122"/>
                  <a:pt x="135" y="122"/>
                </a:cubicBezTo>
                <a:cubicBezTo>
                  <a:pt x="144" y="122"/>
                  <a:pt x="144" y="122"/>
                  <a:pt x="144" y="122"/>
                </a:cubicBezTo>
                <a:cubicBezTo>
                  <a:pt x="149" y="122"/>
                  <a:pt x="153" y="118"/>
                  <a:pt x="153" y="113"/>
                </a:cubicBezTo>
                <a:cubicBezTo>
                  <a:pt x="153" y="39"/>
                  <a:pt x="153" y="39"/>
                  <a:pt x="153" y="39"/>
                </a:cubicBezTo>
                <a:cubicBezTo>
                  <a:pt x="153" y="34"/>
                  <a:pt x="149" y="30"/>
                  <a:pt x="144" y="30"/>
                </a:cubicBezTo>
                <a:cubicBezTo>
                  <a:pt x="135" y="30"/>
                  <a:pt x="135" y="30"/>
                  <a:pt x="135" y="30"/>
                </a:cubicBezTo>
                <a:cubicBezTo>
                  <a:pt x="130" y="30"/>
                  <a:pt x="126" y="34"/>
                  <a:pt x="126" y="39"/>
                </a:cubicBezTo>
                <a:close/>
                <a:moveTo>
                  <a:pt x="146" y="39"/>
                </a:moveTo>
                <a:cubicBezTo>
                  <a:pt x="146" y="113"/>
                  <a:pt x="146" y="113"/>
                  <a:pt x="146" y="113"/>
                </a:cubicBezTo>
                <a:cubicBezTo>
                  <a:pt x="146" y="114"/>
                  <a:pt x="145" y="115"/>
                  <a:pt x="144" y="115"/>
                </a:cubicBezTo>
                <a:cubicBezTo>
                  <a:pt x="135" y="115"/>
                  <a:pt x="135" y="115"/>
                  <a:pt x="135" y="115"/>
                </a:cubicBezTo>
                <a:cubicBezTo>
                  <a:pt x="134" y="115"/>
                  <a:pt x="133" y="114"/>
                  <a:pt x="133" y="113"/>
                </a:cubicBezTo>
                <a:cubicBezTo>
                  <a:pt x="133" y="39"/>
                  <a:pt x="133" y="39"/>
                  <a:pt x="133" y="39"/>
                </a:cubicBezTo>
                <a:cubicBezTo>
                  <a:pt x="133" y="38"/>
                  <a:pt x="134" y="37"/>
                  <a:pt x="135" y="37"/>
                </a:cubicBezTo>
                <a:cubicBezTo>
                  <a:pt x="144" y="37"/>
                  <a:pt x="144" y="37"/>
                  <a:pt x="144" y="37"/>
                </a:cubicBezTo>
                <a:cubicBezTo>
                  <a:pt x="145" y="37"/>
                  <a:pt x="146" y="38"/>
                  <a:pt x="146" y="39"/>
                </a:cubicBezTo>
                <a:close/>
                <a:moveTo>
                  <a:pt x="84" y="29"/>
                </a:moveTo>
                <a:cubicBezTo>
                  <a:pt x="106" y="21"/>
                  <a:pt x="127" y="8"/>
                  <a:pt x="128" y="8"/>
                </a:cubicBezTo>
                <a:cubicBezTo>
                  <a:pt x="124" y="0"/>
                  <a:pt x="124" y="0"/>
                  <a:pt x="124" y="0"/>
                </a:cubicBezTo>
                <a:cubicBezTo>
                  <a:pt x="131" y="3"/>
                  <a:pt x="131" y="3"/>
                  <a:pt x="131" y="3"/>
                </a:cubicBezTo>
                <a:cubicBezTo>
                  <a:pt x="139" y="6"/>
                  <a:pt x="139" y="6"/>
                  <a:pt x="139" y="6"/>
                </a:cubicBezTo>
                <a:cubicBezTo>
                  <a:pt x="137" y="14"/>
                  <a:pt x="137" y="14"/>
                  <a:pt x="137" y="14"/>
                </a:cubicBezTo>
                <a:cubicBezTo>
                  <a:pt x="135" y="22"/>
                  <a:pt x="135" y="22"/>
                  <a:pt x="135" y="22"/>
                </a:cubicBezTo>
                <a:cubicBezTo>
                  <a:pt x="131" y="14"/>
                  <a:pt x="131" y="14"/>
                  <a:pt x="131" y="14"/>
                </a:cubicBezTo>
                <a:cubicBezTo>
                  <a:pt x="127" y="16"/>
                  <a:pt x="108" y="27"/>
                  <a:pt x="87" y="35"/>
                </a:cubicBezTo>
                <a:cubicBezTo>
                  <a:pt x="62" y="45"/>
                  <a:pt x="32" y="51"/>
                  <a:pt x="31" y="51"/>
                </a:cubicBezTo>
                <a:cubicBezTo>
                  <a:pt x="31" y="51"/>
                  <a:pt x="31" y="51"/>
                  <a:pt x="31" y="51"/>
                </a:cubicBezTo>
                <a:cubicBezTo>
                  <a:pt x="29" y="51"/>
                  <a:pt x="27" y="50"/>
                  <a:pt x="27" y="48"/>
                </a:cubicBezTo>
                <a:cubicBezTo>
                  <a:pt x="27" y="47"/>
                  <a:pt x="28" y="45"/>
                  <a:pt x="30" y="44"/>
                </a:cubicBezTo>
                <a:cubicBezTo>
                  <a:pt x="30" y="44"/>
                  <a:pt x="60" y="38"/>
                  <a:pt x="84" y="29"/>
                </a:cubicBezTo>
                <a:close/>
                <a:moveTo>
                  <a:pt x="163" y="135"/>
                </a:moveTo>
                <a:cubicBezTo>
                  <a:pt x="158" y="141"/>
                  <a:pt x="158" y="141"/>
                  <a:pt x="158" y="141"/>
                </a:cubicBezTo>
                <a:cubicBezTo>
                  <a:pt x="153" y="147"/>
                  <a:pt x="153" y="147"/>
                  <a:pt x="153" y="147"/>
                </a:cubicBezTo>
                <a:cubicBezTo>
                  <a:pt x="153" y="138"/>
                  <a:pt x="153" y="138"/>
                  <a:pt x="153" y="138"/>
                </a:cubicBezTo>
                <a:cubicBezTo>
                  <a:pt x="13" y="138"/>
                  <a:pt x="13" y="138"/>
                  <a:pt x="13" y="138"/>
                </a:cubicBezTo>
                <a:cubicBezTo>
                  <a:pt x="12" y="138"/>
                  <a:pt x="10" y="136"/>
                  <a:pt x="10" y="135"/>
                </a:cubicBezTo>
                <a:cubicBezTo>
                  <a:pt x="10" y="23"/>
                  <a:pt x="10" y="23"/>
                  <a:pt x="10" y="23"/>
                </a:cubicBezTo>
                <a:cubicBezTo>
                  <a:pt x="0" y="23"/>
                  <a:pt x="0" y="23"/>
                  <a:pt x="0" y="23"/>
                </a:cubicBezTo>
                <a:cubicBezTo>
                  <a:pt x="7" y="17"/>
                  <a:pt x="7" y="17"/>
                  <a:pt x="7" y="17"/>
                </a:cubicBezTo>
                <a:cubicBezTo>
                  <a:pt x="13" y="11"/>
                  <a:pt x="13" y="11"/>
                  <a:pt x="13" y="11"/>
                </a:cubicBezTo>
                <a:cubicBezTo>
                  <a:pt x="20" y="17"/>
                  <a:pt x="20" y="17"/>
                  <a:pt x="20" y="17"/>
                </a:cubicBezTo>
                <a:cubicBezTo>
                  <a:pt x="27" y="23"/>
                  <a:pt x="27" y="23"/>
                  <a:pt x="27" y="23"/>
                </a:cubicBezTo>
                <a:cubicBezTo>
                  <a:pt x="17" y="23"/>
                  <a:pt x="17" y="23"/>
                  <a:pt x="17" y="23"/>
                </a:cubicBezTo>
                <a:cubicBezTo>
                  <a:pt x="17" y="131"/>
                  <a:pt x="17" y="131"/>
                  <a:pt x="17" y="131"/>
                </a:cubicBezTo>
                <a:cubicBezTo>
                  <a:pt x="153" y="131"/>
                  <a:pt x="153" y="131"/>
                  <a:pt x="153" y="131"/>
                </a:cubicBezTo>
                <a:cubicBezTo>
                  <a:pt x="153" y="122"/>
                  <a:pt x="153" y="122"/>
                  <a:pt x="153" y="122"/>
                </a:cubicBezTo>
                <a:cubicBezTo>
                  <a:pt x="158" y="129"/>
                  <a:pt x="158" y="129"/>
                  <a:pt x="158" y="129"/>
                </a:cubicBezTo>
                <a:lnTo>
                  <a:pt x="163" y="135"/>
                </a:lnTo>
                <a:close/>
              </a:path>
            </a:pathLst>
          </a:custGeom>
          <a:solidFill>
            <a:schemeClr val="bg1"/>
          </a:solidFill>
          <a:ln>
            <a:noFill/>
          </a:ln>
        </p:spPr>
        <p:txBody>
          <a:bodyPr/>
          <a:lstStyle/>
          <a:p>
            <a:endParaRPr lang="en-US"/>
          </a:p>
        </p:txBody>
      </p:sp>
      <p:sp>
        <p:nvSpPr>
          <p:cNvPr id="19" name="Freeform 2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313ED2D-4B76-4041-AA16-3C83F345340C}"/>
              </a:ext>
            </a:extLst>
          </p:cNvPr>
          <p:cNvSpPr>
            <a:spLocks noEditPoints="1"/>
          </p:cNvSpPr>
          <p:nvPr/>
        </p:nvSpPr>
        <p:spPr bwMode="auto">
          <a:xfrm>
            <a:off x="3070225" y="3035300"/>
            <a:ext cx="681038" cy="796925"/>
          </a:xfrm>
          <a:custGeom>
            <a:avLst/>
            <a:gdLst>
              <a:gd name="T0" fmla="*/ 1195766520 w 160"/>
              <a:gd name="T1" fmla="*/ 2147483646 h 187"/>
              <a:gd name="T2" fmla="*/ 1195766520 w 160"/>
              <a:gd name="T3" fmla="*/ 2147483646 h 187"/>
              <a:gd name="T4" fmla="*/ 1739294435 w 160"/>
              <a:gd name="T5" fmla="*/ 2147483646 h 187"/>
              <a:gd name="T6" fmla="*/ 1793649781 w 160"/>
              <a:gd name="T7" fmla="*/ 2147483646 h 187"/>
              <a:gd name="T8" fmla="*/ 996469263 w 160"/>
              <a:gd name="T9" fmla="*/ 2147483646 h 187"/>
              <a:gd name="T10" fmla="*/ 1793649781 w 160"/>
              <a:gd name="T11" fmla="*/ 2147483646 h 187"/>
              <a:gd name="T12" fmla="*/ 1793649781 w 160"/>
              <a:gd name="T13" fmla="*/ 2147483646 h 187"/>
              <a:gd name="T14" fmla="*/ 1141411175 w 160"/>
              <a:gd name="T15" fmla="*/ 2147483646 h 187"/>
              <a:gd name="T16" fmla="*/ 924002563 w 160"/>
              <a:gd name="T17" fmla="*/ 2147483646 h 187"/>
              <a:gd name="T18" fmla="*/ 887767085 w 160"/>
              <a:gd name="T19" fmla="*/ 2147483646 h 187"/>
              <a:gd name="T20" fmla="*/ 507292437 w 160"/>
              <a:gd name="T21" fmla="*/ 1253145385 h 187"/>
              <a:gd name="T22" fmla="*/ 2147483646 w 160"/>
              <a:gd name="T23" fmla="*/ 1253145385 h 187"/>
              <a:gd name="T24" fmla="*/ 1956707304 w 160"/>
              <a:gd name="T25" fmla="*/ 2147483646 h 187"/>
              <a:gd name="T26" fmla="*/ 1920471826 w 160"/>
              <a:gd name="T27" fmla="*/ 2147483646 h 187"/>
              <a:gd name="T28" fmla="*/ 1431295000 w 160"/>
              <a:gd name="T29" fmla="*/ 2147483646 h 187"/>
              <a:gd name="T30" fmla="*/ 1703058957 w 160"/>
              <a:gd name="T31" fmla="*/ 2147483646 h 187"/>
              <a:gd name="T32" fmla="*/ 1811765391 w 160"/>
              <a:gd name="T33" fmla="*/ 2147483646 h 187"/>
              <a:gd name="T34" fmla="*/ 2119764827 w 160"/>
              <a:gd name="T35" fmla="*/ 1906956292 h 187"/>
              <a:gd name="T36" fmla="*/ 1431295000 w 160"/>
              <a:gd name="T37" fmla="*/ 726458931 h 187"/>
              <a:gd name="T38" fmla="*/ 742825173 w 160"/>
              <a:gd name="T39" fmla="*/ 1906956292 h 187"/>
              <a:gd name="T40" fmla="*/ 1050824608 w 160"/>
              <a:gd name="T41" fmla="*/ 2147483646 h 187"/>
              <a:gd name="T42" fmla="*/ 1141411175 w 160"/>
              <a:gd name="T43" fmla="*/ 2147483646 h 187"/>
              <a:gd name="T44" fmla="*/ 307999436 w 160"/>
              <a:gd name="T45" fmla="*/ 1561887767 h 187"/>
              <a:gd name="T46" fmla="*/ 0 w 160"/>
              <a:gd name="T47" fmla="*/ 1489244005 h 187"/>
              <a:gd name="T48" fmla="*/ 307999436 w 160"/>
              <a:gd name="T49" fmla="*/ 1434759053 h 187"/>
              <a:gd name="T50" fmla="*/ 307999436 w 160"/>
              <a:gd name="T51" fmla="*/ 1561887767 h 187"/>
              <a:gd name="T52" fmla="*/ 2147483646 w 160"/>
              <a:gd name="T53" fmla="*/ 1507402815 h 187"/>
              <a:gd name="T54" fmla="*/ 2147483646 w 160"/>
              <a:gd name="T55" fmla="*/ 1380274100 h 187"/>
              <a:gd name="T56" fmla="*/ 2147483646 w 160"/>
              <a:gd name="T57" fmla="*/ 1452917862 h 187"/>
              <a:gd name="T58" fmla="*/ 851531607 w 160"/>
              <a:gd name="T59" fmla="*/ 1471080934 h 187"/>
              <a:gd name="T60" fmla="*/ 797176261 w 160"/>
              <a:gd name="T61" fmla="*/ 1380274100 h 187"/>
              <a:gd name="T62" fmla="*/ 1467530478 w 160"/>
              <a:gd name="T63" fmla="*/ 908076860 h 187"/>
              <a:gd name="T64" fmla="*/ 1467530478 w 160"/>
              <a:gd name="T65" fmla="*/ 1035205575 h 187"/>
              <a:gd name="T66" fmla="*/ 851531607 w 160"/>
              <a:gd name="T67" fmla="*/ 1471080934 h 187"/>
              <a:gd name="T68" fmla="*/ 2147483646 w 160"/>
              <a:gd name="T69" fmla="*/ 744622003 h 187"/>
              <a:gd name="T70" fmla="*/ 2147483646 w 160"/>
              <a:gd name="T71" fmla="*/ 454038430 h 187"/>
              <a:gd name="T72" fmla="*/ 2147483646 w 160"/>
              <a:gd name="T73" fmla="*/ 526682192 h 187"/>
              <a:gd name="T74" fmla="*/ 2147483646 w 160"/>
              <a:gd name="T75" fmla="*/ 762785074 h 187"/>
              <a:gd name="T76" fmla="*/ 579763393 w 160"/>
              <a:gd name="T77" fmla="*/ 744622003 h 187"/>
              <a:gd name="T78" fmla="*/ 380470392 w 160"/>
              <a:gd name="T79" fmla="*/ 454038430 h 187"/>
              <a:gd name="T80" fmla="*/ 670354216 w 160"/>
              <a:gd name="T81" fmla="*/ 653815169 h 187"/>
              <a:gd name="T82" fmla="*/ 634118738 w 160"/>
              <a:gd name="T83" fmla="*/ 762785074 h 187"/>
              <a:gd name="T84" fmla="*/ 1358824044 w 160"/>
              <a:gd name="T85" fmla="*/ 417716549 h 187"/>
              <a:gd name="T86" fmla="*/ 1431295000 w 160"/>
              <a:gd name="T87" fmla="*/ 0 h 187"/>
              <a:gd name="T88" fmla="*/ 1485646089 w 160"/>
              <a:gd name="T89" fmla="*/ 417716549 h 1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0" h="187">
                <a:moveTo>
                  <a:pt x="92" y="187"/>
                </a:moveTo>
                <a:cubicBezTo>
                  <a:pt x="66" y="187"/>
                  <a:pt x="66" y="187"/>
                  <a:pt x="66" y="187"/>
                </a:cubicBezTo>
                <a:cubicBezTo>
                  <a:pt x="64" y="187"/>
                  <a:pt x="63" y="186"/>
                  <a:pt x="63" y="184"/>
                </a:cubicBezTo>
                <a:cubicBezTo>
                  <a:pt x="63" y="182"/>
                  <a:pt x="64" y="180"/>
                  <a:pt x="66" y="180"/>
                </a:cubicBezTo>
                <a:cubicBezTo>
                  <a:pt x="92" y="180"/>
                  <a:pt x="92" y="180"/>
                  <a:pt x="92" y="180"/>
                </a:cubicBezTo>
                <a:cubicBezTo>
                  <a:pt x="94" y="180"/>
                  <a:pt x="96" y="182"/>
                  <a:pt x="96" y="184"/>
                </a:cubicBezTo>
                <a:cubicBezTo>
                  <a:pt x="96" y="186"/>
                  <a:pt x="94" y="187"/>
                  <a:pt x="92" y="187"/>
                </a:cubicBezTo>
                <a:close/>
                <a:moveTo>
                  <a:pt x="99" y="175"/>
                </a:moveTo>
                <a:cubicBezTo>
                  <a:pt x="59" y="175"/>
                  <a:pt x="59" y="175"/>
                  <a:pt x="59" y="175"/>
                </a:cubicBezTo>
                <a:cubicBezTo>
                  <a:pt x="57" y="175"/>
                  <a:pt x="55" y="173"/>
                  <a:pt x="55" y="172"/>
                </a:cubicBezTo>
                <a:cubicBezTo>
                  <a:pt x="55" y="170"/>
                  <a:pt x="57" y="168"/>
                  <a:pt x="59" y="168"/>
                </a:cubicBezTo>
                <a:cubicBezTo>
                  <a:pt x="99" y="168"/>
                  <a:pt x="99" y="168"/>
                  <a:pt x="99" y="168"/>
                </a:cubicBezTo>
                <a:cubicBezTo>
                  <a:pt x="101" y="168"/>
                  <a:pt x="103" y="170"/>
                  <a:pt x="103" y="172"/>
                </a:cubicBezTo>
                <a:cubicBezTo>
                  <a:pt x="103" y="173"/>
                  <a:pt x="101" y="175"/>
                  <a:pt x="99" y="175"/>
                </a:cubicBezTo>
                <a:close/>
                <a:moveTo>
                  <a:pt x="79" y="162"/>
                </a:moveTo>
                <a:cubicBezTo>
                  <a:pt x="71" y="162"/>
                  <a:pt x="64" y="162"/>
                  <a:pt x="63" y="162"/>
                </a:cubicBezTo>
                <a:cubicBezTo>
                  <a:pt x="63" y="162"/>
                  <a:pt x="63" y="162"/>
                  <a:pt x="63" y="162"/>
                </a:cubicBezTo>
                <a:cubicBezTo>
                  <a:pt x="56" y="162"/>
                  <a:pt x="53" y="159"/>
                  <a:pt x="51" y="153"/>
                </a:cubicBezTo>
                <a:cubicBezTo>
                  <a:pt x="51" y="150"/>
                  <a:pt x="51" y="148"/>
                  <a:pt x="51" y="145"/>
                </a:cubicBezTo>
                <a:cubicBezTo>
                  <a:pt x="51" y="141"/>
                  <a:pt x="50" y="138"/>
                  <a:pt x="49" y="135"/>
                </a:cubicBezTo>
                <a:cubicBezTo>
                  <a:pt x="43" y="125"/>
                  <a:pt x="40" y="119"/>
                  <a:pt x="35" y="108"/>
                </a:cubicBezTo>
                <a:cubicBezTo>
                  <a:pt x="29" y="98"/>
                  <a:pt x="24" y="83"/>
                  <a:pt x="28" y="69"/>
                </a:cubicBezTo>
                <a:cubicBezTo>
                  <a:pt x="32" y="51"/>
                  <a:pt x="51" y="33"/>
                  <a:pt x="79" y="33"/>
                </a:cubicBezTo>
                <a:cubicBezTo>
                  <a:pt x="106" y="33"/>
                  <a:pt x="125" y="51"/>
                  <a:pt x="130" y="69"/>
                </a:cubicBezTo>
                <a:cubicBezTo>
                  <a:pt x="134" y="83"/>
                  <a:pt x="128" y="98"/>
                  <a:pt x="123" y="108"/>
                </a:cubicBezTo>
                <a:cubicBezTo>
                  <a:pt x="118" y="119"/>
                  <a:pt x="114" y="125"/>
                  <a:pt x="108" y="135"/>
                </a:cubicBezTo>
                <a:cubicBezTo>
                  <a:pt x="107" y="138"/>
                  <a:pt x="107" y="141"/>
                  <a:pt x="107" y="145"/>
                </a:cubicBezTo>
                <a:cubicBezTo>
                  <a:pt x="107" y="148"/>
                  <a:pt x="107" y="150"/>
                  <a:pt x="106" y="153"/>
                </a:cubicBezTo>
                <a:cubicBezTo>
                  <a:pt x="105" y="159"/>
                  <a:pt x="101" y="162"/>
                  <a:pt x="94" y="162"/>
                </a:cubicBezTo>
                <a:cubicBezTo>
                  <a:pt x="94" y="162"/>
                  <a:pt x="86" y="162"/>
                  <a:pt x="79" y="162"/>
                </a:cubicBezTo>
                <a:close/>
                <a:moveTo>
                  <a:pt x="63" y="155"/>
                </a:moveTo>
                <a:cubicBezTo>
                  <a:pt x="64" y="155"/>
                  <a:pt x="93" y="155"/>
                  <a:pt x="94" y="155"/>
                </a:cubicBezTo>
                <a:cubicBezTo>
                  <a:pt x="98" y="155"/>
                  <a:pt x="99" y="154"/>
                  <a:pt x="99" y="151"/>
                </a:cubicBezTo>
                <a:cubicBezTo>
                  <a:pt x="100" y="149"/>
                  <a:pt x="100" y="147"/>
                  <a:pt x="100" y="145"/>
                </a:cubicBezTo>
                <a:cubicBezTo>
                  <a:pt x="100" y="140"/>
                  <a:pt x="100" y="136"/>
                  <a:pt x="102" y="132"/>
                </a:cubicBezTo>
                <a:cubicBezTo>
                  <a:pt x="108" y="122"/>
                  <a:pt x="111" y="115"/>
                  <a:pt x="117" y="105"/>
                </a:cubicBezTo>
                <a:cubicBezTo>
                  <a:pt x="120" y="98"/>
                  <a:pt x="126" y="84"/>
                  <a:pt x="123" y="71"/>
                </a:cubicBezTo>
                <a:cubicBezTo>
                  <a:pt x="119" y="56"/>
                  <a:pt x="103" y="40"/>
                  <a:pt x="79" y="40"/>
                </a:cubicBezTo>
                <a:cubicBezTo>
                  <a:pt x="55" y="40"/>
                  <a:pt x="38" y="56"/>
                  <a:pt x="34" y="71"/>
                </a:cubicBezTo>
                <a:cubicBezTo>
                  <a:pt x="31" y="84"/>
                  <a:pt x="37" y="98"/>
                  <a:pt x="41" y="105"/>
                </a:cubicBezTo>
                <a:cubicBezTo>
                  <a:pt x="46" y="115"/>
                  <a:pt x="50" y="122"/>
                  <a:pt x="55" y="132"/>
                </a:cubicBezTo>
                <a:cubicBezTo>
                  <a:pt x="57" y="136"/>
                  <a:pt x="58" y="140"/>
                  <a:pt x="58" y="145"/>
                </a:cubicBezTo>
                <a:cubicBezTo>
                  <a:pt x="58" y="147"/>
                  <a:pt x="58" y="149"/>
                  <a:pt x="58" y="151"/>
                </a:cubicBezTo>
                <a:cubicBezTo>
                  <a:pt x="59" y="154"/>
                  <a:pt x="59" y="155"/>
                  <a:pt x="63" y="155"/>
                </a:cubicBezTo>
                <a:cubicBezTo>
                  <a:pt x="63" y="155"/>
                  <a:pt x="63" y="155"/>
                  <a:pt x="63" y="155"/>
                </a:cubicBezTo>
                <a:close/>
                <a:moveTo>
                  <a:pt x="17" y="86"/>
                </a:moveTo>
                <a:cubicBezTo>
                  <a:pt x="4" y="86"/>
                  <a:pt x="4" y="86"/>
                  <a:pt x="4" y="86"/>
                </a:cubicBezTo>
                <a:cubicBezTo>
                  <a:pt x="2" y="86"/>
                  <a:pt x="0" y="84"/>
                  <a:pt x="0" y="82"/>
                </a:cubicBezTo>
                <a:cubicBezTo>
                  <a:pt x="0" y="81"/>
                  <a:pt x="2" y="79"/>
                  <a:pt x="4" y="79"/>
                </a:cubicBezTo>
                <a:cubicBezTo>
                  <a:pt x="17" y="79"/>
                  <a:pt x="17" y="79"/>
                  <a:pt x="17" y="79"/>
                </a:cubicBezTo>
                <a:cubicBezTo>
                  <a:pt x="19" y="79"/>
                  <a:pt x="21" y="81"/>
                  <a:pt x="21" y="82"/>
                </a:cubicBezTo>
                <a:cubicBezTo>
                  <a:pt x="21" y="84"/>
                  <a:pt x="19" y="86"/>
                  <a:pt x="17" y="86"/>
                </a:cubicBezTo>
                <a:close/>
                <a:moveTo>
                  <a:pt x="157" y="83"/>
                </a:moveTo>
                <a:cubicBezTo>
                  <a:pt x="140" y="83"/>
                  <a:pt x="140" y="83"/>
                  <a:pt x="140" y="83"/>
                </a:cubicBezTo>
                <a:cubicBezTo>
                  <a:pt x="138" y="83"/>
                  <a:pt x="137" y="82"/>
                  <a:pt x="137" y="80"/>
                </a:cubicBezTo>
                <a:cubicBezTo>
                  <a:pt x="137" y="78"/>
                  <a:pt x="138" y="76"/>
                  <a:pt x="140" y="76"/>
                </a:cubicBezTo>
                <a:cubicBezTo>
                  <a:pt x="157" y="76"/>
                  <a:pt x="157" y="76"/>
                  <a:pt x="157" y="76"/>
                </a:cubicBezTo>
                <a:cubicBezTo>
                  <a:pt x="159" y="76"/>
                  <a:pt x="160" y="78"/>
                  <a:pt x="160" y="80"/>
                </a:cubicBezTo>
                <a:cubicBezTo>
                  <a:pt x="160" y="82"/>
                  <a:pt x="159" y="83"/>
                  <a:pt x="157" y="83"/>
                </a:cubicBezTo>
                <a:close/>
                <a:moveTo>
                  <a:pt x="47" y="81"/>
                </a:moveTo>
                <a:cubicBezTo>
                  <a:pt x="47" y="81"/>
                  <a:pt x="47" y="80"/>
                  <a:pt x="46" y="80"/>
                </a:cubicBezTo>
                <a:cubicBezTo>
                  <a:pt x="45" y="80"/>
                  <a:pt x="43" y="78"/>
                  <a:pt x="44" y="76"/>
                </a:cubicBezTo>
                <a:cubicBezTo>
                  <a:pt x="47" y="63"/>
                  <a:pt x="61" y="50"/>
                  <a:pt x="81" y="50"/>
                </a:cubicBezTo>
                <a:cubicBezTo>
                  <a:pt x="81" y="50"/>
                  <a:pt x="81" y="50"/>
                  <a:pt x="81" y="50"/>
                </a:cubicBezTo>
                <a:cubicBezTo>
                  <a:pt x="83" y="50"/>
                  <a:pt x="84" y="52"/>
                  <a:pt x="84" y="54"/>
                </a:cubicBezTo>
                <a:cubicBezTo>
                  <a:pt x="84" y="56"/>
                  <a:pt x="83" y="57"/>
                  <a:pt x="81" y="57"/>
                </a:cubicBezTo>
                <a:cubicBezTo>
                  <a:pt x="65" y="57"/>
                  <a:pt x="53" y="68"/>
                  <a:pt x="51" y="78"/>
                </a:cubicBezTo>
                <a:cubicBezTo>
                  <a:pt x="50" y="79"/>
                  <a:pt x="49" y="81"/>
                  <a:pt x="47" y="81"/>
                </a:cubicBezTo>
                <a:close/>
                <a:moveTo>
                  <a:pt x="123" y="42"/>
                </a:moveTo>
                <a:cubicBezTo>
                  <a:pt x="122" y="42"/>
                  <a:pt x="122" y="42"/>
                  <a:pt x="121" y="41"/>
                </a:cubicBezTo>
                <a:cubicBezTo>
                  <a:pt x="120" y="40"/>
                  <a:pt x="120" y="38"/>
                  <a:pt x="121" y="36"/>
                </a:cubicBezTo>
                <a:cubicBezTo>
                  <a:pt x="133" y="25"/>
                  <a:pt x="133" y="25"/>
                  <a:pt x="133" y="25"/>
                </a:cubicBezTo>
                <a:cubicBezTo>
                  <a:pt x="134" y="23"/>
                  <a:pt x="136" y="23"/>
                  <a:pt x="138" y="25"/>
                </a:cubicBezTo>
                <a:cubicBezTo>
                  <a:pt x="139" y="26"/>
                  <a:pt x="139" y="28"/>
                  <a:pt x="138" y="29"/>
                </a:cubicBezTo>
                <a:cubicBezTo>
                  <a:pt x="126" y="41"/>
                  <a:pt x="126" y="41"/>
                  <a:pt x="126" y="41"/>
                </a:cubicBezTo>
                <a:cubicBezTo>
                  <a:pt x="125" y="42"/>
                  <a:pt x="124" y="42"/>
                  <a:pt x="123" y="42"/>
                </a:cubicBezTo>
                <a:close/>
                <a:moveTo>
                  <a:pt x="35" y="42"/>
                </a:moveTo>
                <a:cubicBezTo>
                  <a:pt x="34" y="42"/>
                  <a:pt x="33" y="42"/>
                  <a:pt x="32" y="41"/>
                </a:cubicBezTo>
                <a:cubicBezTo>
                  <a:pt x="21" y="29"/>
                  <a:pt x="21" y="29"/>
                  <a:pt x="21" y="29"/>
                </a:cubicBezTo>
                <a:cubicBezTo>
                  <a:pt x="19" y="28"/>
                  <a:pt x="19" y="26"/>
                  <a:pt x="21" y="25"/>
                </a:cubicBezTo>
                <a:cubicBezTo>
                  <a:pt x="22" y="23"/>
                  <a:pt x="24" y="23"/>
                  <a:pt x="26" y="25"/>
                </a:cubicBezTo>
                <a:cubicBezTo>
                  <a:pt x="37" y="36"/>
                  <a:pt x="37" y="36"/>
                  <a:pt x="37" y="36"/>
                </a:cubicBezTo>
                <a:cubicBezTo>
                  <a:pt x="39" y="38"/>
                  <a:pt x="39" y="40"/>
                  <a:pt x="37" y="41"/>
                </a:cubicBezTo>
                <a:cubicBezTo>
                  <a:pt x="37" y="42"/>
                  <a:pt x="36" y="42"/>
                  <a:pt x="35" y="42"/>
                </a:cubicBezTo>
                <a:close/>
                <a:moveTo>
                  <a:pt x="79" y="27"/>
                </a:moveTo>
                <a:cubicBezTo>
                  <a:pt x="77" y="27"/>
                  <a:pt x="75" y="25"/>
                  <a:pt x="75" y="23"/>
                </a:cubicBezTo>
                <a:cubicBezTo>
                  <a:pt x="75" y="3"/>
                  <a:pt x="75" y="3"/>
                  <a:pt x="75" y="3"/>
                </a:cubicBezTo>
                <a:cubicBezTo>
                  <a:pt x="75" y="2"/>
                  <a:pt x="77" y="0"/>
                  <a:pt x="79" y="0"/>
                </a:cubicBezTo>
                <a:cubicBezTo>
                  <a:pt x="81" y="0"/>
                  <a:pt x="82" y="2"/>
                  <a:pt x="82" y="3"/>
                </a:cubicBezTo>
                <a:cubicBezTo>
                  <a:pt x="82" y="23"/>
                  <a:pt x="82" y="23"/>
                  <a:pt x="82" y="23"/>
                </a:cubicBezTo>
                <a:cubicBezTo>
                  <a:pt x="82" y="25"/>
                  <a:pt x="81" y="27"/>
                  <a:pt x="79" y="27"/>
                </a:cubicBezTo>
                <a:close/>
              </a:path>
            </a:pathLst>
          </a:custGeom>
          <a:solidFill>
            <a:schemeClr val="bg1"/>
          </a:solidFill>
          <a:ln>
            <a:noFill/>
          </a:ln>
        </p:spPr>
        <p:txBody>
          <a:bodyPr/>
          <a:lstStyle/>
          <a:p>
            <a:endParaRPr lang="en-US"/>
          </a:p>
        </p:txBody>
      </p:sp>
      <p:grpSp>
        <p:nvGrpSpPr>
          <p:cNvPr id="20" name="组合 1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FEA3570-256C-40E3-8D9D-25A727449873}"/>
              </a:ext>
            </a:extLst>
          </p:cNvPr>
          <p:cNvGrpSpPr/>
          <p:nvPr/>
        </p:nvGrpSpPr>
        <p:grpSpPr>
          <a:xfrm>
            <a:off x="546897" y="4348163"/>
            <a:ext cx="2072478" cy="1314895"/>
            <a:chOff x="633146" y="1547575"/>
            <a:chExt cx="2072478" cy="1314895"/>
          </a:xfrm>
        </p:grpSpPr>
        <p:sp>
          <p:nvSpPr>
            <p:cNvPr id="21" name="文本框 53">
              <a:extLst>
                <a:ext uri="{FF2B5EF4-FFF2-40B4-BE49-F238E27FC236}">
                  <a16:creationId xmlns:a16="http://schemas.microsoft.com/office/drawing/2014/main" id="{95D28A35-0820-45E1-BB6D-59EC7C4E74B7}"/>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2" name="矩形 54">
              <a:extLst>
                <a:ext uri="{FF2B5EF4-FFF2-40B4-BE49-F238E27FC236}">
                  <a16:creationId xmlns:a16="http://schemas.microsoft.com/office/drawing/2014/main" id="{923B93C8-978F-4C5F-B8D9-FFEE5F21DF2F}"/>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3" name="组合 2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43A00D6-E67F-4CEB-A818-AB12206CE152}"/>
              </a:ext>
            </a:extLst>
          </p:cNvPr>
          <p:cNvGrpSpPr/>
          <p:nvPr/>
        </p:nvGrpSpPr>
        <p:grpSpPr>
          <a:xfrm>
            <a:off x="2400300" y="1225105"/>
            <a:ext cx="2072478" cy="1314895"/>
            <a:chOff x="633146" y="1547575"/>
            <a:chExt cx="2072478" cy="1314895"/>
          </a:xfrm>
        </p:grpSpPr>
        <p:sp>
          <p:nvSpPr>
            <p:cNvPr id="24" name="文本框 53">
              <a:extLst>
                <a:ext uri="{FF2B5EF4-FFF2-40B4-BE49-F238E27FC236}">
                  <a16:creationId xmlns:a16="http://schemas.microsoft.com/office/drawing/2014/main" id="{D1299479-7D95-41FF-8406-5EFA26762722}"/>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25" name="矩形 54">
              <a:extLst>
                <a:ext uri="{FF2B5EF4-FFF2-40B4-BE49-F238E27FC236}">
                  <a16:creationId xmlns:a16="http://schemas.microsoft.com/office/drawing/2014/main" id="{248CC0AA-ADEA-4849-8C6B-087B0FA413F9}"/>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33" name="组合 3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DBD3DB2-E5C1-428A-B98E-75CF667AE8B4}"/>
              </a:ext>
            </a:extLst>
          </p:cNvPr>
          <p:cNvGrpSpPr/>
          <p:nvPr/>
        </p:nvGrpSpPr>
        <p:grpSpPr>
          <a:xfrm>
            <a:off x="4128297" y="4348163"/>
            <a:ext cx="2072478" cy="1314895"/>
            <a:chOff x="633146" y="1547575"/>
            <a:chExt cx="2072478" cy="1314895"/>
          </a:xfrm>
        </p:grpSpPr>
        <p:sp>
          <p:nvSpPr>
            <p:cNvPr id="34" name="文本框 53">
              <a:extLst>
                <a:ext uri="{FF2B5EF4-FFF2-40B4-BE49-F238E27FC236}">
                  <a16:creationId xmlns:a16="http://schemas.microsoft.com/office/drawing/2014/main" id="{2198E142-C11E-4065-B07C-2A9560F0DF6C}"/>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35" name="矩形 54">
              <a:extLst>
                <a:ext uri="{FF2B5EF4-FFF2-40B4-BE49-F238E27FC236}">
                  <a16:creationId xmlns:a16="http://schemas.microsoft.com/office/drawing/2014/main" id="{B9D79C67-A84B-4A88-B300-7B57D0973F41}"/>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36" name="组合 3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806B6F4-A240-4E6F-8495-7DDFDEA1C20E}"/>
              </a:ext>
            </a:extLst>
          </p:cNvPr>
          <p:cNvGrpSpPr/>
          <p:nvPr/>
        </p:nvGrpSpPr>
        <p:grpSpPr>
          <a:xfrm>
            <a:off x="5981700" y="1225105"/>
            <a:ext cx="2072478" cy="1314895"/>
            <a:chOff x="633146" y="1547575"/>
            <a:chExt cx="2072478" cy="1314895"/>
          </a:xfrm>
        </p:grpSpPr>
        <p:sp>
          <p:nvSpPr>
            <p:cNvPr id="37" name="文本框 53">
              <a:extLst>
                <a:ext uri="{FF2B5EF4-FFF2-40B4-BE49-F238E27FC236}">
                  <a16:creationId xmlns:a16="http://schemas.microsoft.com/office/drawing/2014/main" id="{F9EF9A26-EB8C-41DD-B0B9-9BC26DB0E137}"/>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38" name="矩形 54">
              <a:extLst>
                <a:ext uri="{FF2B5EF4-FFF2-40B4-BE49-F238E27FC236}">
                  <a16:creationId xmlns:a16="http://schemas.microsoft.com/office/drawing/2014/main" id="{5B080C0A-BEA1-4417-9500-5B12C7F176A4}"/>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39" name="组合 3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00C33D9-F823-4732-9B78-82A3AD838B9B}"/>
              </a:ext>
            </a:extLst>
          </p:cNvPr>
          <p:cNvGrpSpPr/>
          <p:nvPr/>
        </p:nvGrpSpPr>
        <p:grpSpPr>
          <a:xfrm>
            <a:off x="7719222" y="4348163"/>
            <a:ext cx="2072478" cy="1314895"/>
            <a:chOff x="633146" y="1547575"/>
            <a:chExt cx="2072478" cy="1314895"/>
          </a:xfrm>
        </p:grpSpPr>
        <p:sp>
          <p:nvSpPr>
            <p:cNvPr id="40" name="文本框 53">
              <a:extLst>
                <a:ext uri="{FF2B5EF4-FFF2-40B4-BE49-F238E27FC236}">
                  <a16:creationId xmlns:a16="http://schemas.microsoft.com/office/drawing/2014/main" id="{7EA4B8C6-1702-4794-8A84-141F03512B45}"/>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41" name="矩形 54">
              <a:extLst>
                <a:ext uri="{FF2B5EF4-FFF2-40B4-BE49-F238E27FC236}">
                  <a16:creationId xmlns:a16="http://schemas.microsoft.com/office/drawing/2014/main" id="{DF061A9A-C0D7-491E-8146-A4297EB2D8AE}"/>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42" name="组合 4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274223D-99B3-40FA-988E-D5D5ADDB6917}"/>
              </a:ext>
            </a:extLst>
          </p:cNvPr>
          <p:cNvGrpSpPr/>
          <p:nvPr/>
        </p:nvGrpSpPr>
        <p:grpSpPr>
          <a:xfrm>
            <a:off x="9572625" y="1225105"/>
            <a:ext cx="2072478" cy="1314895"/>
            <a:chOff x="633146" y="1547575"/>
            <a:chExt cx="2072478" cy="1314895"/>
          </a:xfrm>
        </p:grpSpPr>
        <p:sp>
          <p:nvSpPr>
            <p:cNvPr id="43" name="文本框 53">
              <a:extLst>
                <a:ext uri="{FF2B5EF4-FFF2-40B4-BE49-F238E27FC236}">
                  <a16:creationId xmlns:a16="http://schemas.microsoft.com/office/drawing/2014/main" id="{775A1559-ACE9-4C1A-AE2D-11C119BF07DB}"/>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44" name="矩形 54">
              <a:extLst>
                <a:ext uri="{FF2B5EF4-FFF2-40B4-BE49-F238E27FC236}">
                  <a16:creationId xmlns:a16="http://schemas.microsoft.com/office/drawing/2014/main" id="{0FD21162-FE66-4099-9D66-F44D5EF9BBE0}"/>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26"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354490D3-B0A2-405D-9F1F-F3B38405A7CB}"/>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191989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6CBE339-53A9-4570-B461-568A91FBCAA6}"/>
              </a:ext>
            </a:extLst>
          </p:cNvPr>
          <p:cNvSpPr>
            <a:spLocks/>
          </p:cNvSpPr>
          <p:nvPr/>
        </p:nvSpPr>
        <p:spPr bwMode="auto">
          <a:xfrm>
            <a:off x="1171575" y="3190875"/>
            <a:ext cx="490538" cy="1060450"/>
          </a:xfrm>
          <a:custGeom>
            <a:avLst/>
            <a:gdLst>
              <a:gd name="T0" fmla="*/ 457835 w 135"/>
              <a:gd name="T1" fmla="*/ 740862 h 292"/>
              <a:gd name="T2" fmla="*/ 236184 w 135"/>
              <a:gd name="T3" fmla="*/ 0 h 292"/>
              <a:gd name="T4" fmla="*/ 232551 w 135"/>
              <a:gd name="T5" fmla="*/ 108950 h 292"/>
              <a:gd name="T6" fmla="*/ 50871 w 135"/>
              <a:gd name="T7" fmla="*/ 729967 h 292"/>
              <a:gd name="T8" fmla="*/ 337925 w 135"/>
              <a:gd name="T9" fmla="*/ 1002343 h 292"/>
              <a:gd name="T10" fmla="*/ 457835 w 135"/>
              <a:gd name="T11" fmla="*/ 740862 h 2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 h="292">
                <a:moveTo>
                  <a:pt x="126" y="204"/>
                </a:moveTo>
                <a:cubicBezTo>
                  <a:pt x="65" y="0"/>
                  <a:pt x="65" y="0"/>
                  <a:pt x="65" y="0"/>
                </a:cubicBezTo>
                <a:cubicBezTo>
                  <a:pt x="67" y="10"/>
                  <a:pt x="67" y="20"/>
                  <a:pt x="64" y="30"/>
                </a:cubicBezTo>
                <a:cubicBezTo>
                  <a:pt x="14" y="201"/>
                  <a:pt x="14" y="201"/>
                  <a:pt x="14" y="201"/>
                </a:cubicBezTo>
                <a:cubicBezTo>
                  <a:pt x="0" y="250"/>
                  <a:pt x="48" y="292"/>
                  <a:pt x="93" y="276"/>
                </a:cubicBezTo>
                <a:cubicBezTo>
                  <a:pt x="119" y="264"/>
                  <a:pt x="135" y="234"/>
                  <a:pt x="126" y="204"/>
                </a:cubicBezTo>
                <a:close/>
              </a:path>
            </a:pathLst>
          </a:custGeom>
          <a:solidFill>
            <a:srgbClr val="002060"/>
          </a:solidFill>
          <a:ln>
            <a:noFill/>
          </a:ln>
        </p:spPr>
        <p:txBody>
          <a:bodyPr/>
          <a:lstStyle/>
          <a:p>
            <a:endParaRPr lang="en-US"/>
          </a:p>
        </p:txBody>
      </p:sp>
      <p:sp>
        <p:nvSpPr>
          <p:cNvPr id="3" name="Freeform 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14658B0-203A-4D92-BE02-0FE83CE207C8}"/>
              </a:ext>
            </a:extLst>
          </p:cNvPr>
          <p:cNvSpPr>
            <a:spLocks/>
          </p:cNvSpPr>
          <p:nvPr/>
        </p:nvSpPr>
        <p:spPr bwMode="auto">
          <a:xfrm>
            <a:off x="1150938" y="2193925"/>
            <a:ext cx="1844675" cy="1998663"/>
          </a:xfrm>
          <a:custGeom>
            <a:avLst/>
            <a:gdLst>
              <a:gd name="T0" fmla="*/ 358787 w 509"/>
              <a:gd name="T1" fmla="*/ 1998662 h 551"/>
              <a:gd name="T2" fmla="*/ 402277 w 509"/>
              <a:gd name="T3" fmla="*/ 1980525 h 551"/>
              <a:gd name="T4" fmla="*/ 974887 w 509"/>
              <a:gd name="T5" fmla="*/ 1643183 h 551"/>
              <a:gd name="T6" fmla="*/ 1696086 w 509"/>
              <a:gd name="T7" fmla="*/ 1218785 h 551"/>
              <a:gd name="T8" fmla="*/ 1692462 w 509"/>
              <a:gd name="T9" fmla="*/ 834287 h 551"/>
              <a:gd name="T10" fmla="*/ 960391 w 509"/>
              <a:gd name="T11" fmla="*/ 424398 h 551"/>
              <a:gd name="T12" fmla="*/ 380532 w 509"/>
              <a:gd name="T13" fmla="*/ 97938 h 551"/>
              <a:gd name="T14" fmla="*/ 61610 w 509"/>
              <a:gd name="T15" fmla="*/ 359106 h 551"/>
              <a:gd name="T16" fmla="*/ 253688 w 509"/>
              <a:gd name="T17" fmla="*/ 979381 h 551"/>
              <a:gd name="T18" fmla="*/ 257312 w 509"/>
              <a:gd name="T19" fmla="*/ 997517 h 551"/>
              <a:gd name="T20" fmla="*/ 478383 w 509"/>
              <a:gd name="T21" fmla="*/ 1737494 h 551"/>
              <a:gd name="T22" fmla="*/ 358787 w 509"/>
              <a:gd name="T23" fmla="*/ 1998662 h 5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9" h="551">
                <a:moveTo>
                  <a:pt x="99" y="551"/>
                </a:moveTo>
                <a:cubicBezTo>
                  <a:pt x="103" y="550"/>
                  <a:pt x="107" y="548"/>
                  <a:pt x="111" y="546"/>
                </a:cubicBezTo>
                <a:cubicBezTo>
                  <a:pt x="269" y="453"/>
                  <a:pt x="269" y="453"/>
                  <a:pt x="269" y="453"/>
                </a:cubicBezTo>
                <a:cubicBezTo>
                  <a:pt x="468" y="336"/>
                  <a:pt x="468" y="336"/>
                  <a:pt x="468" y="336"/>
                </a:cubicBezTo>
                <a:cubicBezTo>
                  <a:pt x="509" y="312"/>
                  <a:pt x="509" y="253"/>
                  <a:pt x="467" y="230"/>
                </a:cubicBezTo>
                <a:cubicBezTo>
                  <a:pt x="265" y="117"/>
                  <a:pt x="265" y="117"/>
                  <a:pt x="265" y="117"/>
                </a:cubicBezTo>
                <a:cubicBezTo>
                  <a:pt x="105" y="27"/>
                  <a:pt x="105" y="27"/>
                  <a:pt x="105" y="27"/>
                </a:cubicBezTo>
                <a:cubicBezTo>
                  <a:pt x="57" y="0"/>
                  <a:pt x="0" y="46"/>
                  <a:pt x="17" y="99"/>
                </a:cubicBezTo>
                <a:cubicBezTo>
                  <a:pt x="70" y="270"/>
                  <a:pt x="70" y="270"/>
                  <a:pt x="70" y="270"/>
                </a:cubicBezTo>
                <a:cubicBezTo>
                  <a:pt x="70" y="271"/>
                  <a:pt x="71" y="273"/>
                  <a:pt x="71" y="275"/>
                </a:cubicBezTo>
                <a:cubicBezTo>
                  <a:pt x="132" y="479"/>
                  <a:pt x="132" y="479"/>
                  <a:pt x="132" y="479"/>
                </a:cubicBezTo>
                <a:cubicBezTo>
                  <a:pt x="141" y="509"/>
                  <a:pt x="125" y="539"/>
                  <a:pt x="99" y="551"/>
                </a:cubicBezTo>
                <a:close/>
              </a:path>
            </a:pathLst>
          </a:custGeom>
          <a:solidFill>
            <a:srgbClr val="0070C0"/>
          </a:solidFill>
          <a:ln>
            <a:noFill/>
          </a:ln>
        </p:spPr>
        <p:txBody>
          <a:bodyPr/>
          <a:lstStyle/>
          <a:p>
            <a:endParaRPr lang="en-US"/>
          </a:p>
        </p:txBody>
      </p:sp>
      <p:sp>
        <p:nvSpPr>
          <p:cNvPr id="4" name="Freeform 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BE2D10E-49A9-445B-BE87-3A32D60F3464}"/>
              </a:ext>
            </a:extLst>
          </p:cNvPr>
          <p:cNvSpPr>
            <a:spLocks/>
          </p:cNvSpPr>
          <p:nvPr/>
        </p:nvSpPr>
        <p:spPr bwMode="auto">
          <a:xfrm>
            <a:off x="3862388" y="3190875"/>
            <a:ext cx="488950" cy="1060450"/>
          </a:xfrm>
          <a:custGeom>
            <a:avLst/>
            <a:gdLst>
              <a:gd name="T0" fmla="*/ 456353 w 135"/>
              <a:gd name="T1" fmla="*/ 740862 h 292"/>
              <a:gd name="T2" fmla="*/ 235420 w 135"/>
              <a:gd name="T3" fmla="*/ 0 h 292"/>
              <a:gd name="T4" fmla="*/ 231799 w 135"/>
              <a:gd name="T5" fmla="*/ 108950 h 292"/>
              <a:gd name="T6" fmla="*/ 50706 w 135"/>
              <a:gd name="T7" fmla="*/ 729967 h 292"/>
              <a:gd name="T8" fmla="*/ 336832 w 135"/>
              <a:gd name="T9" fmla="*/ 1002343 h 292"/>
              <a:gd name="T10" fmla="*/ 456353 w 135"/>
              <a:gd name="T11" fmla="*/ 740862 h 2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 h="292">
                <a:moveTo>
                  <a:pt x="126" y="204"/>
                </a:moveTo>
                <a:cubicBezTo>
                  <a:pt x="65" y="0"/>
                  <a:pt x="65" y="0"/>
                  <a:pt x="65" y="0"/>
                </a:cubicBezTo>
                <a:cubicBezTo>
                  <a:pt x="67" y="10"/>
                  <a:pt x="67" y="20"/>
                  <a:pt x="64" y="30"/>
                </a:cubicBezTo>
                <a:cubicBezTo>
                  <a:pt x="14" y="201"/>
                  <a:pt x="14" y="201"/>
                  <a:pt x="14" y="201"/>
                </a:cubicBezTo>
                <a:cubicBezTo>
                  <a:pt x="0" y="250"/>
                  <a:pt x="48" y="292"/>
                  <a:pt x="93" y="276"/>
                </a:cubicBezTo>
                <a:cubicBezTo>
                  <a:pt x="119" y="264"/>
                  <a:pt x="135" y="234"/>
                  <a:pt x="126" y="204"/>
                </a:cubicBez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1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52D1B95-969D-45C4-AF6B-07212D343C1A}"/>
              </a:ext>
            </a:extLst>
          </p:cNvPr>
          <p:cNvSpPr>
            <a:spLocks/>
          </p:cNvSpPr>
          <p:nvPr/>
        </p:nvSpPr>
        <p:spPr bwMode="auto">
          <a:xfrm>
            <a:off x="3840163" y="2193925"/>
            <a:ext cx="1844675" cy="1998663"/>
          </a:xfrm>
          <a:custGeom>
            <a:avLst/>
            <a:gdLst>
              <a:gd name="T0" fmla="*/ 358787 w 509"/>
              <a:gd name="T1" fmla="*/ 1998662 h 551"/>
              <a:gd name="T2" fmla="*/ 402277 w 509"/>
              <a:gd name="T3" fmla="*/ 1980525 h 551"/>
              <a:gd name="T4" fmla="*/ 974887 w 509"/>
              <a:gd name="T5" fmla="*/ 1643183 h 551"/>
              <a:gd name="T6" fmla="*/ 1696086 w 509"/>
              <a:gd name="T7" fmla="*/ 1218785 h 551"/>
              <a:gd name="T8" fmla="*/ 1692462 w 509"/>
              <a:gd name="T9" fmla="*/ 834287 h 551"/>
              <a:gd name="T10" fmla="*/ 960391 w 509"/>
              <a:gd name="T11" fmla="*/ 424398 h 551"/>
              <a:gd name="T12" fmla="*/ 380532 w 509"/>
              <a:gd name="T13" fmla="*/ 97938 h 551"/>
              <a:gd name="T14" fmla="*/ 57986 w 509"/>
              <a:gd name="T15" fmla="*/ 359106 h 551"/>
              <a:gd name="T16" fmla="*/ 253688 w 509"/>
              <a:gd name="T17" fmla="*/ 979381 h 551"/>
              <a:gd name="T18" fmla="*/ 257312 w 509"/>
              <a:gd name="T19" fmla="*/ 997517 h 551"/>
              <a:gd name="T20" fmla="*/ 478383 w 509"/>
              <a:gd name="T21" fmla="*/ 1737494 h 551"/>
              <a:gd name="T22" fmla="*/ 358787 w 509"/>
              <a:gd name="T23" fmla="*/ 1998662 h 5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9" h="551">
                <a:moveTo>
                  <a:pt x="99" y="551"/>
                </a:moveTo>
                <a:cubicBezTo>
                  <a:pt x="103" y="550"/>
                  <a:pt x="107" y="548"/>
                  <a:pt x="111" y="546"/>
                </a:cubicBezTo>
                <a:cubicBezTo>
                  <a:pt x="269" y="453"/>
                  <a:pt x="269" y="453"/>
                  <a:pt x="269" y="453"/>
                </a:cubicBezTo>
                <a:cubicBezTo>
                  <a:pt x="468" y="336"/>
                  <a:pt x="468" y="336"/>
                  <a:pt x="468" y="336"/>
                </a:cubicBezTo>
                <a:cubicBezTo>
                  <a:pt x="509" y="312"/>
                  <a:pt x="508" y="253"/>
                  <a:pt x="467" y="230"/>
                </a:cubicBezTo>
                <a:cubicBezTo>
                  <a:pt x="265" y="117"/>
                  <a:pt x="265" y="117"/>
                  <a:pt x="265" y="117"/>
                </a:cubicBezTo>
                <a:cubicBezTo>
                  <a:pt x="105" y="27"/>
                  <a:pt x="105" y="27"/>
                  <a:pt x="105" y="27"/>
                </a:cubicBezTo>
                <a:cubicBezTo>
                  <a:pt x="57" y="0"/>
                  <a:pt x="0" y="46"/>
                  <a:pt x="16" y="99"/>
                </a:cubicBezTo>
                <a:cubicBezTo>
                  <a:pt x="70" y="270"/>
                  <a:pt x="70" y="270"/>
                  <a:pt x="70" y="270"/>
                </a:cubicBezTo>
                <a:cubicBezTo>
                  <a:pt x="70" y="271"/>
                  <a:pt x="71" y="273"/>
                  <a:pt x="71" y="275"/>
                </a:cubicBezTo>
                <a:cubicBezTo>
                  <a:pt x="132" y="479"/>
                  <a:pt x="132" y="479"/>
                  <a:pt x="132" y="479"/>
                </a:cubicBezTo>
                <a:cubicBezTo>
                  <a:pt x="141" y="509"/>
                  <a:pt x="125" y="539"/>
                  <a:pt x="99" y="551"/>
                </a:cubicBez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1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27778D9-8255-4307-9547-9649EF817F13}"/>
              </a:ext>
            </a:extLst>
          </p:cNvPr>
          <p:cNvSpPr>
            <a:spLocks/>
          </p:cNvSpPr>
          <p:nvPr/>
        </p:nvSpPr>
        <p:spPr bwMode="auto">
          <a:xfrm>
            <a:off x="6551613" y="3190875"/>
            <a:ext cx="488950" cy="1060450"/>
          </a:xfrm>
          <a:custGeom>
            <a:avLst/>
            <a:gdLst>
              <a:gd name="T0" fmla="*/ 452731 w 135"/>
              <a:gd name="T1" fmla="*/ 740862 h 292"/>
              <a:gd name="T2" fmla="*/ 235420 w 135"/>
              <a:gd name="T3" fmla="*/ 0 h 292"/>
              <a:gd name="T4" fmla="*/ 231799 w 135"/>
              <a:gd name="T5" fmla="*/ 108950 h 292"/>
              <a:gd name="T6" fmla="*/ 50706 w 135"/>
              <a:gd name="T7" fmla="*/ 729967 h 292"/>
              <a:gd name="T8" fmla="*/ 336832 w 135"/>
              <a:gd name="T9" fmla="*/ 1002343 h 292"/>
              <a:gd name="T10" fmla="*/ 452731 w 135"/>
              <a:gd name="T11" fmla="*/ 740862 h 2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 h="292">
                <a:moveTo>
                  <a:pt x="125" y="204"/>
                </a:moveTo>
                <a:cubicBezTo>
                  <a:pt x="65" y="0"/>
                  <a:pt x="65" y="0"/>
                  <a:pt x="65" y="0"/>
                </a:cubicBezTo>
                <a:cubicBezTo>
                  <a:pt x="67" y="10"/>
                  <a:pt x="67" y="20"/>
                  <a:pt x="64" y="30"/>
                </a:cubicBezTo>
                <a:cubicBezTo>
                  <a:pt x="14" y="201"/>
                  <a:pt x="14" y="201"/>
                  <a:pt x="14" y="201"/>
                </a:cubicBezTo>
                <a:cubicBezTo>
                  <a:pt x="0" y="250"/>
                  <a:pt x="48" y="292"/>
                  <a:pt x="93" y="276"/>
                </a:cubicBezTo>
                <a:cubicBezTo>
                  <a:pt x="119" y="264"/>
                  <a:pt x="135" y="234"/>
                  <a:pt x="125" y="204"/>
                </a:cubicBezTo>
                <a:close/>
              </a:path>
            </a:pathLst>
          </a:custGeom>
          <a:solidFill>
            <a:srgbClr val="002060"/>
          </a:solidFill>
          <a:ln>
            <a:noFill/>
          </a:ln>
        </p:spPr>
        <p:txBody>
          <a:bodyPr/>
          <a:lstStyle/>
          <a:p>
            <a:endParaRPr lang="en-US"/>
          </a:p>
        </p:txBody>
      </p:sp>
      <p:sp>
        <p:nvSpPr>
          <p:cNvPr id="7" name="Freeform 1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6A76CDC-63CC-43FC-B8AB-D1C9248C672D}"/>
              </a:ext>
            </a:extLst>
          </p:cNvPr>
          <p:cNvSpPr>
            <a:spLocks/>
          </p:cNvSpPr>
          <p:nvPr/>
        </p:nvSpPr>
        <p:spPr bwMode="auto">
          <a:xfrm>
            <a:off x="6529388" y="2193925"/>
            <a:ext cx="1844675" cy="1998663"/>
          </a:xfrm>
          <a:custGeom>
            <a:avLst/>
            <a:gdLst>
              <a:gd name="T0" fmla="*/ 358787 w 509"/>
              <a:gd name="T1" fmla="*/ 1998662 h 551"/>
              <a:gd name="T2" fmla="*/ 402277 w 509"/>
              <a:gd name="T3" fmla="*/ 1980525 h 551"/>
              <a:gd name="T4" fmla="*/ 974887 w 509"/>
              <a:gd name="T5" fmla="*/ 1643183 h 551"/>
              <a:gd name="T6" fmla="*/ 1696086 w 509"/>
              <a:gd name="T7" fmla="*/ 1218785 h 551"/>
              <a:gd name="T8" fmla="*/ 1692462 w 509"/>
              <a:gd name="T9" fmla="*/ 834287 h 551"/>
              <a:gd name="T10" fmla="*/ 960391 w 509"/>
              <a:gd name="T11" fmla="*/ 424398 h 551"/>
              <a:gd name="T12" fmla="*/ 380532 w 509"/>
              <a:gd name="T13" fmla="*/ 97938 h 551"/>
              <a:gd name="T14" fmla="*/ 57986 w 509"/>
              <a:gd name="T15" fmla="*/ 359106 h 551"/>
              <a:gd name="T16" fmla="*/ 253688 w 509"/>
              <a:gd name="T17" fmla="*/ 979381 h 551"/>
              <a:gd name="T18" fmla="*/ 257312 w 509"/>
              <a:gd name="T19" fmla="*/ 997517 h 551"/>
              <a:gd name="T20" fmla="*/ 474759 w 509"/>
              <a:gd name="T21" fmla="*/ 1737494 h 551"/>
              <a:gd name="T22" fmla="*/ 358787 w 509"/>
              <a:gd name="T23" fmla="*/ 1998662 h 5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9" h="551">
                <a:moveTo>
                  <a:pt x="99" y="551"/>
                </a:moveTo>
                <a:cubicBezTo>
                  <a:pt x="103" y="550"/>
                  <a:pt x="107" y="548"/>
                  <a:pt x="111" y="546"/>
                </a:cubicBezTo>
                <a:cubicBezTo>
                  <a:pt x="269" y="453"/>
                  <a:pt x="269" y="453"/>
                  <a:pt x="269" y="453"/>
                </a:cubicBezTo>
                <a:cubicBezTo>
                  <a:pt x="468" y="336"/>
                  <a:pt x="468" y="336"/>
                  <a:pt x="468" y="336"/>
                </a:cubicBezTo>
                <a:cubicBezTo>
                  <a:pt x="509" y="312"/>
                  <a:pt x="508" y="253"/>
                  <a:pt x="467" y="230"/>
                </a:cubicBezTo>
                <a:cubicBezTo>
                  <a:pt x="265" y="117"/>
                  <a:pt x="265" y="117"/>
                  <a:pt x="265" y="117"/>
                </a:cubicBezTo>
                <a:cubicBezTo>
                  <a:pt x="105" y="27"/>
                  <a:pt x="105" y="27"/>
                  <a:pt x="105" y="27"/>
                </a:cubicBezTo>
                <a:cubicBezTo>
                  <a:pt x="57" y="0"/>
                  <a:pt x="0" y="46"/>
                  <a:pt x="16" y="99"/>
                </a:cubicBezTo>
                <a:cubicBezTo>
                  <a:pt x="70" y="270"/>
                  <a:pt x="70" y="270"/>
                  <a:pt x="70" y="270"/>
                </a:cubicBezTo>
                <a:cubicBezTo>
                  <a:pt x="70" y="271"/>
                  <a:pt x="71" y="273"/>
                  <a:pt x="71" y="275"/>
                </a:cubicBezTo>
                <a:cubicBezTo>
                  <a:pt x="131" y="479"/>
                  <a:pt x="131" y="479"/>
                  <a:pt x="131" y="479"/>
                </a:cubicBezTo>
                <a:cubicBezTo>
                  <a:pt x="141" y="509"/>
                  <a:pt x="125" y="539"/>
                  <a:pt x="99" y="551"/>
                </a:cubicBezTo>
                <a:close/>
              </a:path>
            </a:pathLst>
          </a:custGeom>
          <a:solidFill>
            <a:srgbClr val="0070C0"/>
          </a:solidFill>
          <a:ln>
            <a:noFill/>
          </a:ln>
        </p:spPr>
        <p:txBody>
          <a:bodyPr/>
          <a:lstStyle/>
          <a:p>
            <a:endParaRPr lang="en-US"/>
          </a:p>
        </p:txBody>
      </p:sp>
      <p:sp>
        <p:nvSpPr>
          <p:cNvPr id="8" name="Freeform 1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22ED8E4-86D1-4BD4-9167-C5481960E169}"/>
              </a:ext>
            </a:extLst>
          </p:cNvPr>
          <p:cNvSpPr>
            <a:spLocks/>
          </p:cNvSpPr>
          <p:nvPr/>
        </p:nvSpPr>
        <p:spPr bwMode="auto">
          <a:xfrm>
            <a:off x="9240838" y="3190875"/>
            <a:ext cx="485775" cy="1060450"/>
          </a:xfrm>
          <a:custGeom>
            <a:avLst/>
            <a:gdLst>
              <a:gd name="T0" fmla="*/ 453148 w 134"/>
              <a:gd name="T1" fmla="*/ 740862 h 292"/>
              <a:gd name="T2" fmla="*/ 235637 w 134"/>
              <a:gd name="T3" fmla="*/ 0 h 292"/>
              <a:gd name="T4" fmla="*/ 232012 w 134"/>
              <a:gd name="T5" fmla="*/ 108950 h 292"/>
              <a:gd name="T6" fmla="*/ 50753 w 134"/>
              <a:gd name="T7" fmla="*/ 729967 h 292"/>
              <a:gd name="T8" fmla="*/ 337142 w 134"/>
              <a:gd name="T9" fmla="*/ 1002343 h 292"/>
              <a:gd name="T10" fmla="*/ 453148 w 134"/>
              <a:gd name="T11" fmla="*/ 740862 h 2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 h="292">
                <a:moveTo>
                  <a:pt x="125" y="204"/>
                </a:moveTo>
                <a:cubicBezTo>
                  <a:pt x="65" y="0"/>
                  <a:pt x="65" y="0"/>
                  <a:pt x="65" y="0"/>
                </a:cubicBezTo>
                <a:cubicBezTo>
                  <a:pt x="67" y="10"/>
                  <a:pt x="67" y="20"/>
                  <a:pt x="64" y="30"/>
                </a:cubicBezTo>
                <a:cubicBezTo>
                  <a:pt x="14" y="201"/>
                  <a:pt x="14" y="201"/>
                  <a:pt x="14" y="201"/>
                </a:cubicBezTo>
                <a:cubicBezTo>
                  <a:pt x="0" y="250"/>
                  <a:pt x="48" y="292"/>
                  <a:pt x="93" y="276"/>
                </a:cubicBezTo>
                <a:cubicBezTo>
                  <a:pt x="118" y="264"/>
                  <a:pt x="134" y="234"/>
                  <a:pt x="125" y="204"/>
                </a:cubicBez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8F6E177-DC9F-4338-9771-72913F291AB5}"/>
              </a:ext>
            </a:extLst>
          </p:cNvPr>
          <p:cNvSpPr>
            <a:spLocks/>
          </p:cNvSpPr>
          <p:nvPr/>
        </p:nvSpPr>
        <p:spPr bwMode="auto">
          <a:xfrm>
            <a:off x="9218613" y="2193925"/>
            <a:ext cx="1846262" cy="1998663"/>
          </a:xfrm>
          <a:custGeom>
            <a:avLst/>
            <a:gdLst>
              <a:gd name="T0" fmla="*/ 359096 w 509"/>
              <a:gd name="T1" fmla="*/ 1998662 h 551"/>
              <a:gd name="T2" fmla="*/ 398996 w 509"/>
              <a:gd name="T3" fmla="*/ 1980525 h 551"/>
              <a:gd name="T4" fmla="*/ 972099 w 509"/>
              <a:gd name="T5" fmla="*/ 1643183 h 551"/>
              <a:gd name="T6" fmla="*/ 1697545 w 509"/>
              <a:gd name="T7" fmla="*/ 1218785 h 551"/>
              <a:gd name="T8" fmla="*/ 1693918 w 509"/>
              <a:gd name="T9" fmla="*/ 834287 h 551"/>
              <a:gd name="T10" fmla="*/ 961217 w 509"/>
              <a:gd name="T11" fmla="*/ 424398 h 551"/>
              <a:gd name="T12" fmla="*/ 380860 w 509"/>
              <a:gd name="T13" fmla="*/ 97938 h 551"/>
              <a:gd name="T14" fmla="*/ 58036 w 509"/>
              <a:gd name="T15" fmla="*/ 359106 h 551"/>
              <a:gd name="T16" fmla="*/ 250279 w 509"/>
              <a:gd name="T17" fmla="*/ 979381 h 551"/>
              <a:gd name="T18" fmla="*/ 257534 w 509"/>
              <a:gd name="T19" fmla="*/ 997517 h 551"/>
              <a:gd name="T20" fmla="*/ 475168 w 509"/>
              <a:gd name="T21" fmla="*/ 1737494 h 551"/>
              <a:gd name="T22" fmla="*/ 359096 w 509"/>
              <a:gd name="T23" fmla="*/ 1998662 h 5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9" h="551">
                <a:moveTo>
                  <a:pt x="99" y="551"/>
                </a:moveTo>
                <a:cubicBezTo>
                  <a:pt x="103" y="550"/>
                  <a:pt x="107" y="548"/>
                  <a:pt x="110" y="546"/>
                </a:cubicBezTo>
                <a:cubicBezTo>
                  <a:pt x="268" y="453"/>
                  <a:pt x="268" y="453"/>
                  <a:pt x="268" y="453"/>
                </a:cubicBezTo>
                <a:cubicBezTo>
                  <a:pt x="468" y="336"/>
                  <a:pt x="468" y="336"/>
                  <a:pt x="468" y="336"/>
                </a:cubicBezTo>
                <a:cubicBezTo>
                  <a:pt x="509" y="312"/>
                  <a:pt x="508" y="253"/>
                  <a:pt x="467" y="230"/>
                </a:cubicBezTo>
                <a:cubicBezTo>
                  <a:pt x="265" y="117"/>
                  <a:pt x="265" y="117"/>
                  <a:pt x="265" y="117"/>
                </a:cubicBezTo>
                <a:cubicBezTo>
                  <a:pt x="105" y="27"/>
                  <a:pt x="105" y="27"/>
                  <a:pt x="105" y="27"/>
                </a:cubicBezTo>
                <a:cubicBezTo>
                  <a:pt x="57" y="0"/>
                  <a:pt x="0" y="46"/>
                  <a:pt x="16" y="99"/>
                </a:cubicBezTo>
                <a:cubicBezTo>
                  <a:pt x="69" y="270"/>
                  <a:pt x="69" y="270"/>
                  <a:pt x="69" y="270"/>
                </a:cubicBezTo>
                <a:cubicBezTo>
                  <a:pt x="70" y="271"/>
                  <a:pt x="70" y="273"/>
                  <a:pt x="71" y="275"/>
                </a:cubicBezTo>
                <a:cubicBezTo>
                  <a:pt x="131" y="479"/>
                  <a:pt x="131" y="479"/>
                  <a:pt x="131" y="479"/>
                </a:cubicBezTo>
                <a:cubicBezTo>
                  <a:pt x="140" y="509"/>
                  <a:pt x="124" y="539"/>
                  <a:pt x="99" y="551"/>
                </a:cubicBez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5997738-C2AD-4080-BF73-2AD053A8A728}"/>
              </a:ext>
            </a:extLst>
          </p:cNvPr>
          <p:cNvSpPr>
            <a:spLocks noChangeArrowheads="1"/>
          </p:cNvSpPr>
          <p:nvPr/>
        </p:nvSpPr>
        <p:spPr bwMode="auto">
          <a:xfrm>
            <a:off x="1719263" y="2892425"/>
            <a:ext cx="94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300" b="1">
                <a:solidFill>
                  <a:srgbClr val="FFFFFF"/>
                </a:solidFill>
                <a:latin typeface="Montserrat" panose="02000505000000020004" pitchFamily="2" charset="0"/>
              </a:rPr>
              <a:t>01</a:t>
            </a:r>
            <a:endParaRPr lang="en-US" altLang="en-US"/>
          </a:p>
        </p:txBody>
      </p:sp>
      <p:sp>
        <p:nvSpPr>
          <p:cNvPr id="11" name="Rectangle 1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B976B2B-F3D3-4F32-9597-A90B9047AA48}"/>
              </a:ext>
            </a:extLst>
          </p:cNvPr>
          <p:cNvSpPr>
            <a:spLocks noChangeArrowheads="1"/>
          </p:cNvSpPr>
          <p:nvPr/>
        </p:nvSpPr>
        <p:spPr bwMode="auto">
          <a:xfrm>
            <a:off x="4354513" y="2892425"/>
            <a:ext cx="1058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300" b="1">
                <a:solidFill>
                  <a:srgbClr val="FFFFFF"/>
                </a:solidFill>
                <a:latin typeface="Montserrat" panose="02000505000000020004" pitchFamily="2" charset="0"/>
              </a:rPr>
              <a:t>02</a:t>
            </a:r>
            <a:endParaRPr lang="en-US" altLang="en-US"/>
          </a:p>
        </p:txBody>
      </p:sp>
      <p:sp>
        <p:nvSpPr>
          <p:cNvPr id="12" name="Rectangle 1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38CDBA0-CBFB-40D8-86F1-AB4BBCDC36C6}"/>
              </a:ext>
            </a:extLst>
          </p:cNvPr>
          <p:cNvSpPr>
            <a:spLocks noChangeArrowheads="1"/>
          </p:cNvSpPr>
          <p:nvPr/>
        </p:nvSpPr>
        <p:spPr bwMode="auto">
          <a:xfrm>
            <a:off x="7051675" y="2892425"/>
            <a:ext cx="1050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300" b="1">
                <a:solidFill>
                  <a:srgbClr val="FFFFFF"/>
                </a:solidFill>
                <a:latin typeface="Montserrat" panose="02000505000000020004" pitchFamily="2" charset="0"/>
              </a:rPr>
              <a:t>03</a:t>
            </a:r>
            <a:endParaRPr lang="en-US" altLang="en-US"/>
          </a:p>
        </p:txBody>
      </p:sp>
      <p:sp>
        <p:nvSpPr>
          <p:cNvPr id="13" name="Rectangle 1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0D6B792-AF3A-449A-A247-5C75456BD9C2}"/>
              </a:ext>
            </a:extLst>
          </p:cNvPr>
          <p:cNvSpPr>
            <a:spLocks noChangeArrowheads="1"/>
          </p:cNvSpPr>
          <p:nvPr/>
        </p:nvSpPr>
        <p:spPr bwMode="auto">
          <a:xfrm>
            <a:off x="9740900" y="2892425"/>
            <a:ext cx="1047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300" b="1">
                <a:solidFill>
                  <a:srgbClr val="FFFFFF"/>
                </a:solidFill>
                <a:latin typeface="Montserrat" panose="02000505000000020004" pitchFamily="2" charset="0"/>
              </a:rPr>
              <a:t>04</a:t>
            </a:r>
            <a:endParaRPr lang="en-US" altLang="en-US"/>
          </a:p>
        </p:txBody>
      </p:sp>
      <p:grpSp>
        <p:nvGrpSpPr>
          <p:cNvPr id="14" name="组合 1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43211FD-B766-4524-97CD-53E590789224}"/>
              </a:ext>
            </a:extLst>
          </p:cNvPr>
          <p:cNvGrpSpPr/>
          <p:nvPr/>
        </p:nvGrpSpPr>
        <p:grpSpPr>
          <a:xfrm>
            <a:off x="683024" y="4413250"/>
            <a:ext cx="2072478" cy="1314895"/>
            <a:chOff x="633146" y="1547575"/>
            <a:chExt cx="2072478" cy="1314895"/>
          </a:xfrm>
        </p:grpSpPr>
        <p:sp>
          <p:nvSpPr>
            <p:cNvPr id="15" name="文本框 53">
              <a:extLst>
                <a:ext uri="{FF2B5EF4-FFF2-40B4-BE49-F238E27FC236}">
                  <a16:creationId xmlns:a16="http://schemas.microsoft.com/office/drawing/2014/main" id="{925EB556-47AF-45E1-995C-D2A866C96EAB}"/>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16" name="矩形 54">
              <a:extLst>
                <a:ext uri="{FF2B5EF4-FFF2-40B4-BE49-F238E27FC236}">
                  <a16:creationId xmlns:a16="http://schemas.microsoft.com/office/drawing/2014/main" id="{C9A5858F-3436-48AB-AA3E-C1158D287732}"/>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7" name="组合 1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7BB7D1A-292D-455D-9787-70E0FE80144C}"/>
              </a:ext>
            </a:extLst>
          </p:cNvPr>
          <p:cNvGrpSpPr/>
          <p:nvPr/>
        </p:nvGrpSpPr>
        <p:grpSpPr>
          <a:xfrm>
            <a:off x="3612360" y="821881"/>
            <a:ext cx="2072478" cy="1314895"/>
            <a:chOff x="633146" y="1547575"/>
            <a:chExt cx="2072478" cy="1314895"/>
          </a:xfrm>
        </p:grpSpPr>
        <p:sp>
          <p:nvSpPr>
            <p:cNvPr id="18" name="文本框 53">
              <a:extLst>
                <a:ext uri="{FF2B5EF4-FFF2-40B4-BE49-F238E27FC236}">
                  <a16:creationId xmlns:a16="http://schemas.microsoft.com/office/drawing/2014/main" id="{0CF3CF0D-B2F9-40A7-A75B-F2EBED6DC868}"/>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19" name="矩形 54">
              <a:extLst>
                <a:ext uri="{FF2B5EF4-FFF2-40B4-BE49-F238E27FC236}">
                  <a16:creationId xmlns:a16="http://schemas.microsoft.com/office/drawing/2014/main" id="{12724412-8048-4EEE-AE39-7F5B1169A83C}"/>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0" name="组合 1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3D46E5B-6985-4A3A-858D-C79FBAB631EC}"/>
              </a:ext>
            </a:extLst>
          </p:cNvPr>
          <p:cNvGrpSpPr/>
          <p:nvPr/>
        </p:nvGrpSpPr>
        <p:grpSpPr>
          <a:xfrm>
            <a:off x="6169025" y="4413250"/>
            <a:ext cx="2072478" cy="1314895"/>
            <a:chOff x="633146" y="1547575"/>
            <a:chExt cx="2072478" cy="1314895"/>
          </a:xfrm>
        </p:grpSpPr>
        <p:sp>
          <p:nvSpPr>
            <p:cNvPr id="21" name="文本框 53">
              <a:extLst>
                <a:ext uri="{FF2B5EF4-FFF2-40B4-BE49-F238E27FC236}">
                  <a16:creationId xmlns:a16="http://schemas.microsoft.com/office/drawing/2014/main" id="{6DB303EE-CADC-4A0A-BB61-8A70EFA793E7}"/>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2" name="矩形 54">
              <a:extLst>
                <a:ext uri="{FF2B5EF4-FFF2-40B4-BE49-F238E27FC236}">
                  <a16:creationId xmlns:a16="http://schemas.microsoft.com/office/drawing/2014/main" id="{0B3658E4-8F1F-4951-A2C6-4DDB197BD486}"/>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3" name="组合 2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A9BC708-F715-48E5-B604-0E66EED8755B}"/>
              </a:ext>
            </a:extLst>
          </p:cNvPr>
          <p:cNvGrpSpPr/>
          <p:nvPr/>
        </p:nvGrpSpPr>
        <p:grpSpPr>
          <a:xfrm>
            <a:off x="9098361" y="821881"/>
            <a:ext cx="2072478" cy="1314895"/>
            <a:chOff x="633146" y="1547575"/>
            <a:chExt cx="2072478" cy="1314895"/>
          </a:xfrm>
        </p:grpSpPr>
        <p:sp>
          <p:nvSpPr>
            <p:cNvPr id="24" name="文本框 53">
              <a:extLst>
                <a:ext uri="{FF2B5EF4-FFF2-40B4-BE49-F238E27FC236}">
                  <a16:creationId xmlns:a16="http://schemas.microsoft.com/office/drawing/2014/main" id="{00863C0F-90EF-41AE-96B8-93EB924F2E16}"/>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25" name="矩形 54">
              <a:extLst>
                <a:ext uri="{FF2B5EF4-FFF2-40B4-BE49-F238E27FC236}">
                  <a16:creationId xmlns:a16="http://schemas.microsoft.com/office/drawing/2014/main" id="{6096D430-583C-4AC6-ADFC-05DED2A2DE9A}"/>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26"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D49C20CC-6AAC-4ADE-8454-F45D16B47F6D}"/>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209029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95E9383-CF01-4FCC-AAED-C01E119474AC}"/>
              </a:ext>
            </a:extLst>
          </p:cNvPr>
          <p:cNvSpPr>
            <a:spLocks/>
          </p:cNvSpPr>
          <p:nvPr/>
        </p:nvSpPr>
        <p:spPr bwMode="auto">
          <a:xfrm>
            <a:off x="915194" y="2400300"/>
            <a:ext cx="2073275" cy="1036638"/>
          </a:xfrm>
          <a:custGeom>
            <a:avLst/>
            <a:gdLst>
              <a:gd name="T0" fmla="*/ 1036638 w 514"/>
              <a:gd name="T1" fmla="*/ 0 h 257"/>
              <a:gd name="T2" fmla="*/ 0 w 514"/>
              <a:gd name="T3" fmla="*/ 1036638 h 257"/>
              <a:gd name="T4" fmla="*/ 2073275 w 514"/>
              <a:gd name="T5" fmla="*/ 1036638 h 257"/>
              <a:gd name="T6" fmla="*/ 1036638 w 514"/>
              <a:gd name="T7" fmla="*/ 0 h 2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4" h="257">
                <a:moveTo>
                  <a:pt x="257" y="0"/>
                </a:moveTo>
                <a:cubicBezTo>
                  <a:pt x="115" y="0"/>
                  <a:pt x="0" y="115"/>
                  <a:pt x="0" y="257"/>
                </a:cubicBezTo>
                <a:cubicBezTo>
                  <a:pt x="514" y="257"/>
                  <a:pt x="514" y="257"/>
                  <a:pt x="514" y="257"/>
                </a:cubicBezTo>
                <a:cubicBezTo>
                  <a:pt x="514" y="115"/>
                  <a:pt x="399" y="0"/>
                  <a:pt x="257" y="0"/>
                </a:cubicBezTo>
                <a:close/>
              </a:path>
            </a:pathLst>
          </a:custGeom>
          <a:solidFill>
            <a:srgbClr val="0070C0"/>
          </a:solidFill>
          <a:ln>
            <a:noFill/>
          </a:ln>
        </p:spPr>
        <p:txBody>
          <a:bodyPr/>
          <a:lstStyle/>
          <a:p>
            <a:endParaRPr lang="en-US"/>
          </a:p>
        </p:txBody>
      </p:sp>
      <p:sp>
        <p:nvSpPr>
          <p:cNvPr id="3" name="Freeform 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C0FFA58-0EFF-44D9-9665-6745B95F6243}"/>
              </a:ext>
            </a:extLst>
          </p:cNvPr>
          <p:cNvSpPr>
            <a:spLocks/>
          </p:cNvSpPr>
          <p:nvPr/>
        </p:nvSpPr>
        <p:spPr bwMode="auto">
          <a:xfrm>
            <a:off x="2988469" y="3436938"/>
            <a:ext cx="2073275" cy="1033462"/>
          </a:xfrm>
          <a:custGeom>
            <a:avLst/>
            <a:gdLst>
              <a:gd name="T0" fmla="*/ 1036638 w 514"/>
              <a:gd name="T1" fmla="*/ 1033463 h 256"/>
              <a:gd name="T2" fmla="*/ 2073275 w 514"/>
              <a:gd name="T3" fmla="*/ 0 h 256"/>
              <a:gd name="T4" fmla="*/ 0 w 514"/>
              <a:gd name="T5" fmla="*/ 0 h 256"/>
              <a:gd name="T6" fmla="*/ 1036638 w 514"/>
              <a:gd name="T7" fmla="*/ 1033463 h 2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4" h="256">
                <a:moveTo>
                  <a:pt x="257" y="256"/>
                </a:moveTo>
                <a:cubicBezTo>
                  <a:pt x="399" y="256"/>
                  <a:pt x="514" y="141"/>
                  <a:pt x="514" y="0"/>
                </a:cubicBezTo>
                <a:cubicBezTo>
                  <a:pt x="0" y="0"/>
                  <a:pt x="0" y="0"/>
                  <a:pt x="0" y="0"/>
                </a:cubicBezTo>
                <a:cubicBezTo>
                  <a:pt x="0" y="141"/>
                  <a:pt x="115" y="256"/>
                  <a:pt x="257" y="256"/>
                </a:cubicBezTo>
                <a:close/>
              </a:path>
            </a:pathLst>
          </a:custGeom>
          <a:solidFill>
            <a:schemeClr val="tx1">
              <a:lumMod val="75000"/>
              <a:lumOff val="25000"/>
            </a:schemeClr>
          </a:solidFill>
          <a:ln>
            <a:noFill/>
          </a:ln>
        </p:spPr>
        <p:txBody>
          <a:bodyPr/>
          <a:lstStyle/>
          <a:p>
            <a:endParaRPr lang="en-US"/>
          </a:p>
        </p:txBody>
      </p:sp>
      <p:sp>
        <p:nvSpPr>
          <p:cNvPr id="4" name="Freeform 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7E20A0F-01DA-40C9-8A41-5FE76CA60339}"/>
              </a:ext>
            </a:extLst>
          </p:cNvPr>
          <p:cNvSpPr>
            <a:spLocks/>
          </p:cNvSpPr>
          <p:nvPr/>
        </p:nvSpPr>
        <p:spPr bwMode="auto">
          <a:xfrm>
            <a:off x="5061744" y="2400300"/>
            <a:ext cx="2068513" cy="1036638"/>
          </a:xfrm>
          <a:custGeom>
            <a:avLst/>
            <a:gdLst>
              <a:gd name="T0" fmla="*/ 1032240 w 513"/>
              <a:gd name="T1" fmla="*/ 0 h 257"/>
              <a:gd name="T2" fmla="*/ 0 w 513"/>
              <a:gd name="T3" fmla="*/ 1036638 h 257"/>
              <a:gd name="T4" fmla="*/ 2068513 w 513"/>
              <a:gd name="T5" fmla="*/ 1036638 h 257"/>
              <a:gd name="T6" fmla="*/ 1032240 w 513"/>
              <a:gd name="T7" fmla="*/ 0 h 2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 h="257">
                <a:moveTo>
                  <a:pt x="256" y="0"/>
                </a:moveTo>
                <a:cubicBezTo>
                  <a:pt x="115" y="0"/>
                  <a:pt x="0" y="115"/>
                  <a:pt x="0" y="257"/>
                </a:cubicBezTo>
                <a:cubicBezTo>
                  <a:pt x="513" y="257"/>
                  <a:pt x="513" y="257"/>
                  <a:pt x="513" y="257"/>
                </a:cubicBezTo>
                <a:cubicBezTo>
                  <a:pt x="513" y="115"/>
                  <a:pt x="398" y="0"/>
                  <a:pt x="256" y="0"/>
                </a:cubicBezTo>
                <a:close/>
              </a:path>
            </a:pathLst>
          </a:custGeom>
          <a:solidFill>
            <a:srgbClr val="0070C0"/>
          </a:solidFill>
          <a:ln>
            <a:noFill/>
          </a:ln>
        </p:spPr>
        <p:txBody>
          <a:bodyPr/>
          <a:lstStyle/>
          <a:p>
            <a:endParaRPr lang="en-US"/>
          </a:p>
        </p:txBody>
      </p:sp>
      <p:sp>
        <p:nvSpPr>
          <p:cNvPr id="5" name="Freeform 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79ECC18-9E04-4BDB-B243-38C550A75EBA}"/>
              </a:ext>
            </a:extLst>
          </p:cNvPr>
          <p:cNvSpPr>
            <a:spLocks/>
          </p:cNvSpPr>
          <p:nvPr/>
        </p:nvSpPr>
        <p:spPr bwMode="auto">
          <a:xfrm>
            <a:off x="7130257" y="3436938"/>
            <a:ext cx="2073275" cy="1033462"/>
          </a:xfrm>
          <a:custGeom>
            <a:avLst/>
            <a:gdLst>
              <a:gd name="T0" fmla="*/ 1036638 w 514"/>
              <a:gd name="T1" fmla="*/ 1033463 h 256"/>
              <a:gd name="T2" fmla="*/ 2073275 w 514"/>
              <a:gd name="T3" fmla="*/ 0 h 256"/>
              <a:gd name="T4" fmla="*/ 0 w 514"/>
              <a:gd name="T5" fmla="*/ 0 h 256"/>
              <a:gd name="T6" fmla="*/ 1036638 w 514"/>
              <a:gd name="T7" fmla="*/ 1033463 h 2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4" h="256">
                <a:moveTo>
                  <a:pt x="257" y="256"/>
                </a:moveTo>
                <a:cubicBezTo>
                  <a:pt x="399" y="256"/>
                  <a:pt x="514" y="141"/>
                  <a:pt x="514" y="0"/>
                </a:cubicBezTo>
                <a:cubicBezTo>
                  <a:pt x="0" y="0"/>
                  <a:pt x="0" y="0"/>
                  <a:pt x="0" y="0"/>
                </a:cubicBezTo>
                <a:cubicBezTo>
                  <a:pt x="0" y="141"/>
                  <a:pt x="115" y="256"/>
                  <a:pt x="257" y="256"/>
                </a:cubicBezTo>
                <a:close/>
              </a:path>
            </a:pathLst>
          </a:custGeom>
          <a:solidFill>
            <a:schemeClr val="tx1">
              <a:lumMod val="75000"/>
              <a:lumOff val="25000"/>
            </a:schemeClr>
          </a:solidFill>
          <a:ln>
            <a:noFill/>
          </a:ln>
        </p:spPr>
        <p:txBody>
          <a:bodyPr/>
          <a:lstStyle/>
          <a:p>
            <a:endParaRPr lang="en-US"/>
          </a:p>
        </p:txBody>
      </p:sp>
      <p:sp>
        <p:nvSpPr>
          <p:cNvPr id="6" name="Freeform 1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E3EEF99-0501-4507-9CCC-D851D2FAA107}"/>
              </a:ext>
            </a:extLst>
          </p:cNvPr>
          <p:cNvSpPr>
            <a:spLocks/>
          </p:cNvSpPr>
          <p:nvPr/>
        </p:nvSpPr>
        <p:spPr bwMode="auto">
          <a:xfrm>
            <a:off x="9203532" y="2400300"/>
            <a:ext cx="2073275" cy="1036638"/>
          </a:xfrm>
          <a:custGeom>
            <a:avLst/>
            <a:gdLst>
              <a:gd name="T0" fmla="*/ 1036638 w 514"/>
              <a:gd name="T1" fmla="*/ 0 h 257"/>
              <a:gd name="T2" fmla="*/ 0 w 514"/>
              <a:gd name="T3" fmla="*/ 1036638 h 257"/>
              <a:gd name="T4" fmla="*/ 2073275 w 514"/>
              <a:gd name="T5" fmla="*/ 1036638 h 257"/>
              <a:gd name="T6" fmla="*/ 1036638 w 514"/>
              <a:gd name="T7" fmla="*/ 0 h 2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4" h="257">
                <a:moveTo>
                  <a:pt x="257" y="0"/>
                </a:moveTo>
                <a:cubicBezTo>
                  <a:pt x="115" y="0"/>
                  <a:pt x="0" y="115"/>
                  <a:pt x="0" y="257"/>
                </a:cubicBezTo>
                <a:cubicBezTo>
                  <a:pt x="514" y="257"/>
                  <a:pt x="514" y="257"/>
                  <a:pt x="514" y="257"/>
                </a:cubicBezTo>
                <a:cubicBezTo>
                  <a:pt x="514" y="115"/>
                  <a:pt x="399" y="0"/>
                  <a:pt x="257" y="0"/>
                </a:cubicBezTo>
                <a:close/>
              </a:path>
            </a:pathLst>
          </a:custGeom>
          <a:solidFill>
            <a:srgbClr val="0070C0"/>
          </a:solidFill>
          <a:ln>
            <a:noFill/>
          </a:ln>
        </p:spPr>
        <p:txBody>
          <a:bodyPr/>
          <a:lstStyle/>
          <a:p>
            <a:endParaRPr lang="en-US"/>
          </a:p>
        </p:txBody>
      </p:sp>
      <p:sp>
        <p:nvSpPr>
          <p:cNvPr id="7" name="Rectangle 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9D1E258-3554-4820-A3E0-A0F4BB964E43}"/>
              </a:ext>
            </a:extLst>
          </p:cNvPr>
          <p:cNvSpPr>
            <a:spLocks noChangeArrowheads="1"/>
          </p:cNvSpPr>
          <p:nvPr/>
        </p:nvSpPr>
        <p:spPr bwMode="auto">
          <a:xfrm>
            <a:off x="1370807" y="2687638"/>
            <a:ext cx="148113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100" b="1" dirty="0">
                <a:solidFill>
                  <a:srgbClr val="FFFFFF"/>
                </a:solidFill>
                <a:latin typeface="Montserrat" panose="02000505000000020004" pitchFamily="2" charset="0"/>
              </a:rPr>
              <a:t>1995</a:t>
            </a:r>
            <a:endParaRPr lang="en-US" altLang="en-US" dirty="0"/>
          </a:p>
        </p:txBody>
      </p:sp>
      <p:sp>
        <p:nvSpPr>
          <p:cNvPr id="8" name="Rectangle 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0563B19-A5B9-43F1-AF67-CDF368A7C20F}"/>
              </a:ext>
            </a:extLst>
          </p:cNvPr>
          <p:cNvSpPr>
            <a:spLocks noChangeArrowheads="1"/>
          </p:cNvSpPr>
          <p:nvPr/>
        </p:nvSpPr>
        <p:spPr bwMode="auto">
          <a:xfrm>
            <a:off x="3410744" y="3562350"/>
            <a:ext cx="15494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100" b="1">
                <a:solidFill>
                  <a:srgbClr val="FFFFFF"/>
                </a:solidFill>
                <a:latin typeface="Montserrat" panose="02000505000000020004" pitchFamily="2" charset="0"/>
              </a:rPr>
              <a:t>2001</a:t>
            </a:r>
            <a:endParaRPr lang="en-US" altLang="en-US"/>
          </a:p>
        </p:txBody>
      </p:sp>
      <p:sp>
        <p:nvSpPr>
          <p:cNvPr id="9" name="Rectangle 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877DC70-B116-46E2-B752-E9B0847FA33B}"/>
              </a:ext>
            </a:extLst>
          </p:cNvPr>
          <p:cNvSpPr>
            <a:spLocks noChangeArrowheads="1"/>
          </p:cNvSpPr>
          <p:nvPr/>
        </p:nvSpPr>
        <p:spPr bwMode="auto">
          <a:xfrm>
            <a:off x="5471319" y="2687638"/>
            <a:ext cx="14986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100" b="1">
                <a:solidFill>
                  <a:srgbClr val="FFFFFF"/>
                </a:solidFill>
                <a:latin typeface="Montserrat" panose="02000505000000020004" pitchFamily="2" charset="0"/>
              </a:rPr>
              <a:t>2013</a:t>
            </a:r>
            <a:endParaRPr lang="en-US" altLang="en-US"/>
          </a:p>
        </p:txBody>
      </p:sp>
      <p:sp>
        <p:nvSpPr>
          <p:cNvPr id="10" name="Rectangle 1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299CD4B-A1F4-4D77-B7DF-AE9E21063DFB}"/>
              </a:ext>
            </a:extLst>
          </p:cNvPr>
          <p:cNvSpPr>
            <a:spLocks noChangeArrowheads="1"/>
          </p:cNvSpPr>
          <p:nvPr/>
        </p:nvSpPr>
        <p:spPr bwMode="auto">
          <a:xfrm>
            <a:off x="9559132" y="2687638"/>
            <a:ext cx="160655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100" b="1">
                <a:solidFill>
                  <a:srgbClr val="FFFFFF"/>
                </a:solidFill>
                <a:latin typeface="Montserrat" panose="02000505000000020004" pitchFamily="2" charset="0"/>
              </a:rPr>
              <a:t>2025</a:t>
            </a:r>
            <a:endParaRPr lang="en-US" altLang="en-US"/>
          </a:p>
        </p:txBody>
      </p:sp>
      <p:sp>
        <p:nvSpPr>
          <p:cNvPr id="11" name="Rectangle 1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8F42439-A70C-4644-B04A-37DDDC12A9D2}"/>
              </a:ext>
            </a:extLst>
          </p:cNvPr>
          <p:cNvSpPr>
            <a:spLocks noChangeArrowheads="1"/>
          </p:cNvSpPr>
          <p:nvPr/>
        </p:nvSpPr>
        <p:spPr bwMode="auto">
          <a:xfrm>
            <a:off x="7598569" y="3562350"/>
            <a:ext cx="15240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100" b="1">
                <a:solidFill>
                  <a:srgbClr val="FFFFFF"/>
                </a:solidFill>
                <a:latin typeface="Montserrat" panose="02000505000000020004" pitchFamily="2" charset="0"/>
              </a:rPr>
              <a:t>2018</a:t>
            </a:r>
            <a:endParaRPr lang="en-US" altLang="en-US"/>
          </a:p>
        </p:txBody>
      </p:sp>
      <p:grpSp>
        <p:nvGrpSpPr>
          <p:cNvPr id="13" name="组合 1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A26C58D-F5F1-4B33-9D42-8E943B862525}"/>
              </a:ext>
            </a:extLst>
          </p:cNvPr>
          <p:cNvGrpSpPr/>
          <p:nvPr/>
        </p:nvGrpSpPr>
        <p:grpSpPr>
          <a:xfrm>
            <a:off x="847729" y="3802064"/>
            <a:ext cx="2072478" cy="1314895"/>
            <a:chOff x="633146" y="1547575"/>
            <a:chExt cx="2072478" cy="1314895"/>
          </a:xfrm>
        </p:grpSpPr>
        <p:sp>
          <p:nvSpPr>
            <p:cNvPr id="14" name="文本框 53">
              <a:extLst>
                <a:ext uri="{FF2B5EF4-FFF2-40B4-BE49-F238E27FC236}">
                  <a16:creationId xmlns:a16="http://schemas.microsoft.com/office/drawing/2014/main" id="{945CEDBC-D4FA-4581-B415-10315ACC1908}"/>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15" name="矩形 54">
              <a:extLst>
                <a:ext uri="{FF2B5EF4-FFF2-40B4-BE49-F238E27FC236}">
                  <a16:creationId xmlns:a16="http://schemas.microsoft.com/office/drawing/2014/main" id="{246A7784-3231-45EB-ABA9-D336FCE92919}"/>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6" name="组合 1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3862204-6BC4-4AFF-AF2E-0B8FF57580D8}"/>
              </a:ext>
            </a:extLst>
          </p:cNvPr>
          <p:cNvGrpSpPr/>
          <p:nvPr/>
        </p:nvGrpSpPr>
        <p:grpSpPr>
          <a:xfrm>
            <a:off x="5057779" y="3802064"/>
            <a:ext cx="2072478" cy="1314895"/>
            <a:chOff x="633146" y="1547575"/>
            <a:chExt cx="2072478" cy="1314895"/>
          </a:xfrm>
        </p:grpSpPr>
        <p:sp>
          <p:nvSpPr>
            <p:cNvPr id="17" name="文本框 53">
              <a:extLst>
                <a:ext uri="{FF2B5EF4-FFF2-40B4-BE49-F238E27FC236}">
                  <a16:creationId xmlns:a16="http://schemas.microsoft.com/office/drawing/2014/main" id="{E8EC44F7-24A9-4DE8-8355-4E94B5F28E42}"/>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18" name="矩形 54">
              <a:extLst>
                <a:ext uri="{FF2B5EF4-FFF2-40B4-BE49-F238E27FC236}">
                  <a16:creationId xmlns:a16="http://schemas.microsoft.com/office/drawing/2014/main" id="{AEC33540-9D2D-4E30-86E7-F1B61677A9C3}"/>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9" name="组合 1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EB6C361-5DB5-460D-A325-475ABF430359}"/>
              </a:ext>
            </a:extLst>
          </p:cNvPr>
          <p:cNvGrpSpPr/>
          <p:nvPr/>
        </p:nvGrpSpPr>
        <p:grpSpPr>
          <a:xfrm>
            <a:off x="9203930" y="3802064"/>
            <a:ext cx="2072478" cy="1314895"/>
            <a:chOff x="633146" y="1547575"/>
            <a:chExt cx="2072478" cy="1314895"/>
          </a:xfrm>
        </p:grpSpPr>
        <p:sp>
          <p:nvSpPr>
            <p:cNvPr id="20" name="文本框 53">
              <a:extLst>
                <a:ext uri="{FF2B5EF4-FFF2-40B4-BE49-F238E27FC236}">
                  <a16:creationId xmlns:a16="http://schemas.microsoft.com/office/drawing/2014/main" id="{4F934165-2641-474E-AFD5-7E29A856C722}"/>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21" name="矩形 54">
              <a:extLst>
                <a:ext uri="{FF2B5EF4-FFF2-40B4-BE49-F238E27FC236}">
                  <a16:creationId xmlns:a16="http://schemas.microsoft.com/office/drawing/2014/main" id="{DFA9E963-1C7F-4601-ABFD-7843BA6BB79D}"/>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2" name="组合 2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C3CE48E-043F-4D75-9F65-C4042F499749}"/>
              </a:ext>
            </a:extLst>
          </p:cNvPr>
          <p:cNvGrpSpPr/>
          <p:nvPr/>
        </p:nvGrpSpPr>
        <p:grpSpPr>
          <a:xfrm>
            <a:off x="2989266" y="1825533"/>
            <a:ext cx="2072478" cy="1314895"/>
            <a:chOff x="633146" y="1547575"/>
            <a:chExt cx="2072478" cy="1314895"/>
          </a:xfrm>
        </p:grpSpPr>
        <p:sp>
          <p:nvSpPr>
            <p:cNvPr id="23" name="文本框 53">
              <a:extLst>
                <a:ext uri="{FF2B5EF4-FFF2-40B4-BE49-F238E27FC236}">
                  <a16:creationId xmlns:a16="http://schemas.microsoft.com/office/drawing/2014/main" id="{59539F58-E388-4F94-8D21-D2A743591707}"/>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24" name="矩形 54">
              <a:extLst>
                <a:ext uri="{FF2B5EF4-FFF2-40B4-BE49-F238E27FC236}">
                  <a16:creationId xmlns:a16="http://schemas.microsoft.com/office/drawing/2014/main" id="{8EE9E70A-0747-415E-9C72-A6F0CF67B30C}"/>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25" name="组合 2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2EA33EE-A0C2-44F5-A5FC-7CC53EFE0AB7}"/>
              </a:ext>
            </a:extLst>
          </p:cNvPr>
          <p:cNvGrpSpPr/>
          <p:nvPr/>
        </p:nvGrpSpPr>
        <p:grpSpPr>
          <a:xfrm>
            <a:off x="7090212" y="1825533"/>
            <a:ext cx="2072478" cy="1314895"/>
            <a:chOff x="633146" y="1547575"/>
            <a:chExt cx="2072478" cy="1314895"/>
          </a:xfrm>
        </p:grpSpPr>
        <p:sp>
          <p:nvSpPr>
            <p:cNvPr id="26" name="文本框 53">
              <a:extLst>
                <a:ext uri="{FF2B5EF4-FFF2-40B4-BE49-F238E27FC236}">
                  <a16:creationId xmlns:a16="http://schemas.microsoft.com/office/drawing/2014/main" id="{87407C09-AE15-4F52-A07E-A566821856A0}"/>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27" name="矩形 54">
              <a:extLst>
                <a:ext uri="{FF2B5EF4-FFF2-40B4-BE49-F238E27FC236}">
                  <a16:creationId xmlns:a16="http://schemas.microsoft.com/office/drawing/2014/main" id="{1A1A602D-008F-48ED-B8F0-D8F8B0122DEE}"/>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1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667246A0-E0E2-4B3B-81E7-5984B5BA04ED}"/>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393020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912629A-933C-4155-9C8B-74369423C16C}"/>
              </a:ext>
            </a:extLst>
          </p:cNvPr>
          <p:cNvPicPr>
            <a:picLocks noChangeAspect="1"/>
          </p:cNvPicPr>
          <p:nvPr/>
        </p:nvPicPr>
        <p:blipFill rotWithShape="1">
          <a:blip r:embed="rId2">
            <a:extLst>
              <a:ext uri="{28A0092B-C50C-407E-A947-70E740481C1C}">
                <a14:useLocalDpi xmlns:a14="http://schemas.microsoft.com/office/drawing/2010/main" val="0"/>
              </a:ext>
            </a:extLst>
          </a:blip>
          <a:srcRect t="7813" r="25" b="45801"/>
          <a:stretch/>
        </p:blipFill>
        <p:spPr>
          <a:xfrm>
            <a:off x="1" y="0"/>
            <a:ext cx="12188945" cy="3770334"/>
          </a:xfrm>
          <a:custGeom>
            <a:avLst/>
            <a:gdLst>
              <a:gd name="connsiteX0" fmla="*/ 0 w 12188945"/>
              <a:gd name="connsiteY0" fmla="*/ 0 h 3770334"/>
              <a:gd name="connsiteX1" fmla="*/ 12188945 w 12188945"/>
              <a:gd name="connsiteY1" fmla="*/ 0 h 3770334"/>
              <a:gd name="connsiteX2" fmla="*/ 12188945 w 12188945"/>
              <a:gd name="connsiteY2" fmla="*/ 1946885 h 3770334"/>
              <a:gd name="connsiteX3" fmla="*/ 6463532 w 12188945"/>
              <a:gd name="connsiteY3" fmla="*/ 3317425 h 3770334"/>
              <a:gd name="connsiteX4" fmla="*/ 3760419 w 12188945"/>
              <a:gd name="connsiteY4" fmla="*/ 3770334 h 3770334"/>
              <a:gd name="connsiteX5" fmla="*/ 0 w 12188945"/>
              <a:gd name="connsiteY5" fmla="*/ 3175645 h 377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45" h="3770334">
                <a:moveTo>
                  <a:pt x="0" y="0"/>
                </a:moveTo>
                <a:lnTo>
                  <a:pt x="12188945" y="0"/>
                </a:lnTo>
                <a:lnTo>
                  <a:pt x="12188945" y="1946885"/>
                </a:lnTo>
                <a:cubicBezTo>
                  <a:pt x="9854891" y="1946885"/>
                  <a:pt x="9376111" y="2191062"/>
                  <a:pt x="6463532" y="3317425"/>
                </a:cubicBezTo>
                <a:cubicBezTo>
                  <a:pt x="5595743" y="3652184"/>
                  <a:pt x="4653144" y="3770334"/>
                  <a:pt x="3760419" y="3770334"/>
                </a:cubicBezTo>
                <a:cubicBezTo>
                  <a:pt x="1750540" y="3770334"/>
                  <a:pt x="0" y="3175645"/>
                  <a:pt x="0" y="3175645"/>
                </a:cubicBezTo>
                <a:close/>
              </a:path>
            </a:pathLst>
          </a:custGeom>
        </p:spPr>
      </p:pic>
      <p:grpSp>
        <p:nvGrpSpPr>
          <p:cNvPr id="18" name="ïşḻidè" descr="e7d195523061f1c0dc554706afe4c72a60a25314cbaece805811E654B44695D34D35691164BB3D154CCFD5D798F6FEAD99EAA8F1ADC3D4AFA5BC9ED0BB3A4B45073A038AC38E89AB54D31AA59602B9F1BFF2630C21895285717EFBFE4EEA19C6CB9E7BE16B4DB639E8674BE5A6B461358387DB2885F62B75BDE957687828DC5B47FE0D1D37BACEEC" title="MJ8JxobmQhO5YsZmEcy6DZVp0AZTfE39zvT5PAyas4bMl">
            <a:extLst>
              <a:ext uri="{FF2B5EF4-FFF2-40B4-BE49-F238E27FC236}">
                <a16:creationId xmlns:a16="http://schemas.microsoft.com/office/drawing/2014/main" id="{76C7BF54-906B-4704-A27D-4A29606760B8}"/>
              </a:ext>
            </a:extLst>
          </p:cNvPr>
          <p:cNvGrpSpPr/>
          <p:nvPr/>
        </p:nvGrpSpPr>
        <p:grpSpPr>
          <a:xfrm>
            <a:off x="1343471" y="3257999"/>
            <a:ext cx="792088" cy="792085"/>
            <a:chOff x="2406923" y="2845390"/>
            <a:chExt cx="571222" cy="571221"/>
          </a:xfrm>
        </p:grpSpPr>
        <p:sp>
          <p:nvSpPr>
            <p:cNvPr id="19" name="ísļiḋé">
              <a:extLst>
                <a:ext uri="{FF2B5EF4-FFF2-40B4-BE49-F238E27FC236}">
                  <a16:creationId xmlns:a16="http://schemas.microsoft.com/office/drawing/2014/main" id="{02815065-E355-4269-9A11-2E9B7D41848E}"/>
                </a:ext>
              </a:extLst>
            </p:cNvPr>
            <p:cNvSpPr/>
            <p:nvPr/>
          </p:nvSpPr>
          <p:spPr>
            <a:xfrm>
              <a:off x="2406923" y="2845390"/>
              <a:ext cx="571222" cy="571221"/>
            </a:xfrm>
            <a:prstGeom prst="ellipse">
              <a:avLst/>
            </a:prstGeom>
            <a:solidFill>
              <a:srgbClr val="0070C0"/>
            </a:solidFill>
            <a:ln w="38100" cap="flat" cmpd="sng" algn="ctr">
              <a:solidFill>
                <a:srgbClr val="FFFFFF"/>
              </a:solidFill>
              <a:prstDash val="solid"/>
              <a:miter lim="800000"/>
            </a:ln>
            <a:effectLst/>
          </p:spPr>
          <p:txBody>
            <a:bodyPr wrap="square" lIns="91440" tIns="45720" rIns="91440" bIns="45720" anchor="ctr">
              <a:norm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思源黑体 CN Light"/>
                <a:ea typeface="思源黑体 CN Normal"/>
                <a:cs typeface="+mn-cs"/>
              </a:endParaRPr>
            </a:p>
          </p:txBody>
        </p:sp>
        <p:sp>
          <p:nvSpPr>
            <p:cNvPr id="20" name="íšľïdê" title="ry6MHxwOH8WsTKLSa514qPVJnvhhWFnRDjZGIbRZNsFBp">
              <a:extLst>
                <a:ext uri="{FF2B5EF4-FFF2-40B4-BE49-F238E27FC236}">
                  <a16:creationId xmlns:a16="http://schemas.microsoft.com/office/drawing/2014/main" id="{782CE854-A6CB-4248-A694-8E87A948DB39}"/>
                </a:ext>
              </a:extLst>
            </p:cNvPr>
            <p:cNvSpPr/>
            <p:nvPr/>
          </p:nvSpPr>
          <p:spPr bwMode="auto">
            <a:xfrm>
              <a:off x="2540113" y="3026988"/>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82270 w 607639"/>
                <a:gd name="connsiteY14" fmla="*/ 262926 h 414642"/>
                <a:gd name="connsiteX15" fmla="*/ 192432 w 607639"/>
                <a:gd name="connsiteY15" fmla="*/ 262926 h 414642"/>
                <a:gd name="connsiteX16" fmla="*/ 202593 w 607639"/>
                <a:gd name="connsiteY16" fmla="*/ 273052 h 414642"/>
                <a:gd name="connsiteX17" fmla="*/ 192432 w 607639"/>
                <a:gd name="connsiteY17" fmla="*/ 283178 h 414642"/>
                <a:gd name="connsiteX18" fmla="*/ 182270 w 607639"/>
                <a:gd name="connsiteY18" fmla="*/ 283178 h 414642"/>
                <a:gd name="connsiteX19" fmla="*/ 172109 w 607639"/>
                <a:gd name="connsiteY19" fmla="*/ 273052 h 414642"/>
                <a:gd name="connsiteX20" fmla="*/ 182270 w 607639"/>
                <a:gd name="connsiteY20" fmla="*/ 262926 h 414642"/>
                <a:gd name="connsiteX21" fmla="*/ 91153 w 607639"/>
                <a:gd name="connsiteY21" fmla="*/ 262926 h 414642"/>
                <a:gd name="connsiteX22" fmla="*/ 141783 w 607639"/>
                <a:gd name="connsiteY22" fmla="*/ 262926 h 414642"/>
                <a:gd name="connsiteX23" fmla="*/ 151927 w 607639"/>
                <a:gd name="connsiteY23" fmla="*/ 273052 h 414642"/>
                <a:gd name="connsiteX24" fmla="*/ 141783 w 607639"/>
                <a:gd name="connsiteY24" fmla="*/ 283178 h 414642"/>
                <a:gd name="connsiteX25" fmla="*/ 91153 w 607639"/>
                <a:gd name="connsiteY25" fmla="*/ 283178 h 414642"/>
                <a:gd name="connsiteX26" fmla="*/ 81009 w 607639"/>
                <a:gd name="connsiteY26" fmla="*/ 273052 h 414642"/>
                <a:gd name="connsiteX27" fmla="*/ 91153 w 607639"/>
                <a:gd name="connsiteY27" fmla="*/ 262926 h 414642"/>
                <a:gd name="connsiteX28" fmla="*/ 161988 w 607639"/>
                <a:gd name="connsiteY28" fmla="*/ 222493 h 414642"/>
                <a:gd name="connsiteX29" fmla="*/ 232948 w 607639"/>
                <a:gd name="connsiteY29" fmla="*/ 222493 h 414642"/>
                <a:gd name="connsiteX30" fmla="*/ 243098 w 607639"/>
                <a:gd name="connsiteY30" fmla="*/ 232619 h 414642"/>
                <a:gd name="connsiteX31" fmla="*/ 232948 w 607639"/>
                <a:gd name="connsiteY31" fmla="*/ 242745 h 414642"/>
                <a:gd name="connsiteX32" fmla="*/ 161988 w 607639"/>
                <a:gd name="connsiteY32" fmla="*/ 242745 h 414642"/>
                <a:gd name="connsiteX33" fmla="*/ 151927 w 607639"/>
                <a:gd name="connsiteY33" fmla="*/ 232619 h 414642"/>
                <a:gd name="connsiteX34" fmla="*/ 161988 w 607639"/>
                <a:gd name="connsiteY34" fmla="*/ 222493 h 414642"/>
                <a:gd name="connsiteX35" fmla="*/ 91146 w 607639"/>
                <a:gd name="connsiteY35" fmla="*/ 222493 h 414642"/>
                <a:gd name="connsiteX36" fmla="*/ 121467 w 607639"/>
                <a:gd name="connsiteY36" fmla="*/ 222493 h 414642"/>
                <a:gd name="connsiteX37" fmla="*/ 131604 w 607639"/>
                <a:gd name="connsiteY37" fmla="*/ 232619 h 414642"/>
                <a:gd name="connsiteX38" fmla="*/ 121467 w 607639"/>
                <a:gd name="connsiteY38" fmla="*/ 242745 h 414642"/>
                <a:gd name="connsiteX39" fmla="*/ 91146 w 607639"/>
                <a:gd name="connsiteY39" fmla="*/ 242745 h 414642"/>
                <a:gd name="connsiteX40" fmla="*/ 81009 w 607639"/>
                <a:gd name="connsiteY40" fmla="*/ 232619 h 414642"/>
                <a:gd name="connsiteX41" fmla="*/ 91146 w 607639"/>
                <a:gd name="connsiteY41" fmla="*/ 222493 h 414642"/>
                <a:gd name="connsiteX42" fmla="*/ 182270 w 607639"/>
                <a:gd name="connsiteY42" fmla="*/ 182059 h 414642"/>
                <a:gd name="connsiteX43" fmla="*/ 192432 w 607639"/>
                <a:gd name="connsiteY43" fmla="*/ 182059 h 414642"/>
                <a:gd name="connsiteX44" fmla="*/ 202593 w 607639"/>
                <a:gd name="connsiteY44" fmla="*/ 192195 h 414642"/>
                <a:gd name="connsiteX45" fmla="*/ 192432 w 607639"/>
                <a:gd name="connsiteY45" fmla="*/ 202241 h 414642"/>
                <a:gd name="connsiteX46" fmla="*/ 182270 w 607639"/>
                <a:gd name="connsiteY46" fmla="*/ 202241 h 414642"/>
                <a:gd name="connsiteX47" fmla="*/ 172109 w 607639"/>
                <a:gd name="connsiteY47" fmla="*/ 192195 h 414642"/>
                <a:gd name="connsiteX48" fmla="*/ 182270 w 607639"/>
                <a:gd name="connsiteY48" fmla="*/ 182059 h 414642"/>
                <a:gd name="connsiteX49" fmla="*/ 91153 w 607639"/>
                <a:gd name="connsiteY49" fmla="*/ 182059 h 414642"/>
                <a:gd name="connsiteX50" fmla="*/ 141783 w 607639"/>
                <a:gd name="connsiteY50" fmla="*/ 182059 h 414642"/>
                <a:gd name="connsiteX51" fmla="*/ 151927 w 607639"/>
                <a:gd name="connsiteY51" fmla="*/ 192195 h 414642"/>
                <a:gd name="connsiteX52" fmla="*/ 141783 w 607639"/>
                <a:gd name="connsiteY52" fmla="*/ 202241 h 414642"/>
                <a:gd name="connsiteX53" fmla="*/ 91153 w 607639"/>
                <a:gd name="connsiteY53" fmla="*/ 202241 h 414642"/>
                <a:gd name="connsiteX54" fmla="*/ 81009 w 607639"/>
                <a:gd name="connsiteY54" fmla="*/ 192195 h 414642"/>
                <a:gd name="connsiteX55" fmla="*/ 91153 w 607639"/>
                <a:gd name="connsiteY55" fmla="*/ 182059 h 414642"/>
                <a:gd name="connsiteX56" fmla="*/ 161988 w 607639"/>
                <a:gd name="connsiteY56" fmla="*/ 141625 h 414642"/>
                <a:gd name="connsiteX57" fmla="*/ 232948 w 607639"/>
                <a:gd name="connsiteY57" fmla="*/ 141625 h 414642"/>
                <a:gd name="connsiteX58" fmla="*/ 243098 w 607639"/>
                <a:gd name="connsiteY58" fmla="*/ 151761 h 414642"/>
                <a:gd name="connsiteX59" fmla="*/ 232948 w 607639"/>
                <a:gd name="connsiteY59" fmla="*/ 161807 h 414642"/>
                <a:gd name="connsiteX60" fmla="*/ 161988 w 607639"/>
                <a:gd name="connsiteY60" fmla="*/ 161807 h 414642"/>
                <a:gd name="connsiteX61" fmla="*/ 151927 w 607639"/>
                <a:gd name="connsiteY61" fmla="*/ 151761 h 414642"/>
                <a:gd name="connsiteX62" fmla="*/ 161988 w 607639"/>
                <a:gd name="connsiteY62" fmla="*/ 141625 h 414642"/>
                <a:gd name="connsiteX63" fmla="*/ 91146 w 607639"/>
                <a:gd name="connsiteY63" fmla="*/ 141625 h 414642"/>
                <a:gd name="connsiteX64" fmla="*/ 121467 w 607639"/>
                <a:gd name="connsiteY64" fmla="*/ 141625 h 414642"/>
                <a:gd name="connsiteX65" fmla="*/ 131604 w 607639"/>
                <a:gd name="connsiteY65" fmla="*/ 151761 h 414642"/>
                <a:gd name="connsiteX66" fmla="*/ 121467 w 607639"/>
                <a:gd name="connsiteY66" fmla="*/ 161807 h 414642"/>
                <a:gd name="connsiteX67" fmla="*/ 91146 w 607639"/>
                <a:gd name="connsiteY67" fmla="*/ 161807 h 414642"/>
                <a:gd name="connsiteX68" fmla="*/ 81009 w 607639"/>
                <a:gd name="connsiteY68" fmla="*/ 151761 h 414642"/>
                <a:gd name="connsiteX69" fmla="*/ 91146 w 607639"/>
                <a:gd name="connsiteY69" fmla="*/ 141625 h 414642"/>
                <a:gd name="connsiteX70" fmla="*/ 364566 w 607639"/>
                <a:gd name="connsiteY70" fmla="*/ 102176 h 414642"/>
                <a:gd name="connsiteX71" fmla="*/ 283573 w 607639"/>
                <a:gd name="connsiteY71" fmla="*/ 192194 h 414642"/>
                <a:gd name="connsiteX72" fmla="*/ 374712 w 607639"/>
                <a:gd name="connsiteY72" fmla="*/ 283188 h 414642"/>
                <a:gd name="connsiteX73" fmla="*/ 464783 w 607639"/>
                <a:gd name="connsiteY73" fmla="*/ 202235 h 414642"/>
                <a:gd name="connsiteX74" fmla="*/ 374712 w 607639"/>
                <a:gd name="connsiteY74" fmla="*/ 202235 h 414642"/>
                <a:gd name="connsiteX75" fmla="*/ 364566 w 607639"/>
                <a:gd name="connsiteY75" fmla="*/ 192194 h 414642"/>
                <a:gd name="connsiteX76" fmla="*/ 182270 w 607639"/>
                <a:gd name="connsiteY76" fmla="*/ 101191 h 414642"/>
                <a:gd name="connsiteX77" fmla="*/ 192432 w 607639"/>
                <a:gd name="connsiteY77" fmla="*/ 101191 h 414642"/>
                <a:gd name="connsiteX78" fmla="*/ 202593 w 607639"/>
                <a:gd name="connsiteY78" fmla="*/ 111238 h 414642"/>
                <a:gd name="connsiteX79" fmla="*/ 192432 w 607639"/>
                <a:gd name="connsiteY79" fmla="*/ 121373 h 414642"/>
                <a:gd name="connsiteX80" fmla="*/ 182270 w 607639"/>
                <a:gd name="connsiteY80" fmla="*/ 121373 h 414642"/>
                <a:gd name="connsiteX81" fmla="*/ 172109 w 607639"/>
                <a:gd name="connsiteY81" fmla="*/ 111238 h 414642"/>
                <a:gd name="connsiteX82" fmla="*/ 182270 w 607639"/>
                <a:gd name="connsiteY82" fmla="*/ 101191 h 414642"/>
                <a:gd name="connsiteX83" fmla="*/ 91153 w 607639"/>
                <a:gd name="connsiteY83" fmla="*/ 101191 h 414642"/>
                <a:gd name="connsiteX84" fmla="*/ 141783 w 607639"/>
                <a:gd name="connsiteY84" fmla="*/ 101191 h 414642"/>
                <a:gd name="connsiteX85" fmla="*/ 151927 w 607639"/>
                <a:gd name="connsiteY85" fmla="*/ 111238 h 414642"/>
                <a:gd name="connsiteX86" fmla="*/ 141783 w 607639"/>
                <a:gd name="connsiteY86" fmla="*/ 121373 h 414642"/>
                <a:gd name="connsiteX87" fmla="*/ 91153 w 607639"/>
                <a:gd name="connsiteY87" fmla="*/ 121373 h 414642"/>
                <a:gd name="connsiteX88" fmla="*/ 81009 w 607639"/>
                <a:gd name="connsiteY88" fmla="*/ 111238 h 414642"/>
                <a:gd name="connsiteX89" fmla="*/ 91153 w 607639"/>
                <a:gd name="connsiteY89" fmla="*/ 101191 h 414642"/>
                <a:gd name="connsiteX90" fmla="*/ 374712 w 607639"/>
                <a:gd name="connsiteY90" fmla="*/ 80938 h 414642"/>
                <a:gd name="connsiteX91" fmla="*/ 384858 w 607639"/>
                <a:gd name="connsiteY91" fmla="*/ 91068 h 414642"/>
                <a:gd name="connsiteX92" fmla="*/ 384858 w 607639"/>
                <a:gd name="connsiteY92" fmla="*/ 182063 h 414642"/>
                <a:gd name="connsiteX93" fmla="*/ 475998 w 607639"/>
                <a:gd name="connsiteY93" fmla="*/ 182063 h 414642"/>
                <a:gd name="connsiteX94" fmla="*/ 486055 w 607639"/>
                <a:gd name="connsiteY94" fmla="*/ 192194 h 414642"/>
                <a:gd name="connsiteX95" fmla="*/ 374712 w 607639"/>
                <a:gd name="connsiteY95" fmla="*/ 303360 h 414642"/>
                <a:gd name="connsiteX96" fmla="*/ 263280 w 607639"/>
                <a:gd name="connsiteY96" fmla="*/ 192194 h 414642"/>
                <a:gd name="connsiteX97" fmla="*/ 374712 w 607639"/>
                <a:gd name="connsiteY97" fmla="*/ 80938 h 414642"/>
                <a:gd name="connsiteX98" fmla="*/ 425343 w 607639"/>
                <a:gd name="connsiteY98" fmla="*/ 61744 h 414642"/>
                <a:gd name="connsiteX99" fmla="*/ 425343 w 607639"/>
                <a:gd name="connsiteY99" fmla="*/ 141635 h 414642"/>
                <a:gd name="connsiteX100" fmla="*/ 505373 w 607639"/>
                <a:gd name="connsiteY100" fmla="*/ 141635 h 414642"/>
                <a:gd name="connsiteX101" fmla="*/ 425343 w 607639"/>
                <a:gd name="connsiteY101" fmla="*/ 61744 h 414642"/>
                <a:gd name="connsiteX102" fmla="*/ 161988 w 607639"/>
                <a:gd name="connsiteY102" fmla="*/ 60757 h 414642"/>
                <a:gd name="connsiteX103" fmla="*/ 232948 w 607639"/>
                <a:gd name="connsiteY103" fmla="*/ 60757 h 414642"/>
                <a:gd name="connsiteX104" fmla="*/ 243098 w 607639"/>
                <a:gd name="connsiteY104" fmla="*/ 70804 h 414642"/>
                <a:gd name="connsiteX105" fmla="*/ 232948 w 607639"/>
                <a:gd name="connsiteY105" fmla="*/ 80939 h 414642"/>
                <a:gd name="connsiteX106" fmla="*/ 161988 w 607639"/>
                <a:gd name="connsiteY106" fmla="*/ 80939 h 414642"/>
                <a:gd name="connsiteX107" fmla="*/ 151927 w 607639"/>
                <a:gd name="connsiteY107" fmla="*/ 70804 h 414642"/>
                <a:gd name="connsiteX108" fmla="*/ 161988 w 607639"/>
                <a:gd name="connsiteY108" fmla="*/ 60757 h 414642"/>
                <a:gd name="connsiteX109" fmla="*/ 91146 w 607639"/>
                <a:gd name="connsiteY109" fmla="*/ 60757 h 414642"/>
                <a:gd name="connsiteX110" fmla="*/ 121467 w 607639"/>
                <a:gd name="connsiteY110" fmla="*/ 60757 h 414642"/>
                <a:gd name="connsiteX111" fmla="*/ 131604 w 607639"/>
                <a:gd name="connsiteY111" fmla="*/ 70804 h 414642"/>
                <a:gd name="connsiteX112" fmla="*/ 121467 w 607639"/>
                <a:gd name="connsiteY112" fmla="*/ 80939 h 414642"/>
                <a:gd name="connsiteX113" fmla="*/ 91146 w 607639"/>
                <a:gd name="connsiteY113" fmla="*/ 80939 h 414642"/>
                <a:gd name="connsiteX114" fmla="*/ 81009 w 607639"/>
                <a:gd name="connsiteY114" fmla="*/ 70804 h 414642"/>
                <a:gd name="connsiteX115" fmla="*/ 91146 w 607639"/>
                <a:gd name="connsiteY115" fmla="*/ 60757 h 414642"/>
                <a:gd name="connsiteX116" fmla="*/ 415194 w 607639"/>
                <a:gd name="connsiteY116" fmla="*/ 40505 h 414642"/>
                <a:gd name="connsiteX117" fmla="*/ 526560 w 607639"/>
                <a:gd name="connsiteY117" fmla="*/ 151765 h 414642"/>
                <a:gd name="connsiteX118" fmla="*/ 516501 w 607639"/>
                <a:gd name="connsiteY118" fmla="*/ 161807 h 414642"/>
                <a:gd name="connsiteX119" fmla="*/ 415194 w 607639"/>
                <a:gd name="connsiteY119" fmla="*/ 161807 h 414642"/>
                <a:gd name="connsiteX120" fmla="*/ 405046 w 607639"/>
                <a:gd name="connsiteY120" fmla="*/ 151765 h 414642"/>
                <a:gd name="connsiteX121" fmla="*/ 405046 w 607639"/>
                <a:gd name="connsiteY121" fmla="*/ 50636 h 414642"/>
                <a:gd name="connsiteX122" fmla="*/ 415194 w 607639"/>
                <a:gd name="connsiteY122" fmla="*/ 40505 h 414642"/>
                <a:gd name="connsiteX123" fmla="*/ 70848 w 607639"/>
                <a:gd name="connsiteY123" fmla="*/ 20177 h 414642"/>
                <a:gd name="connsiteX124" fmla="*/ 60791 w 607639"/>
                <a:gd name="connsiteY124" fmla="*/ 30309 h 414642"/>
                <a:gd name="connsiteX125" fmla="*/ 60791 w 607639"/>
                <a:gd name="connsiteY125" fmla="*/ 343802 h 414642"/>
                <a:gd name="connsiteX126" fmla="*/ 222780 w 607639"/>
                <a:gd name="connsiteY126" fmla="*/ 343802 h 414642"/>
                <a:gd name="connsiteX127" fmla="*/ 232927 w 607639"/>
                <a:gd name="connsiteY127" fmla="*/ 353935 h 414642"/>
                <a:gd name="connsiteX128" fmla="*/ 232927 w 607639"/>
                <a:gd name="connsiteY128" fmla="*/ 364067 h 414642"/>
                <a:gd name="connsiteX129" fmla="*/ 374712 w 607639"/>
                <a:gd name="connsiteY129" fmla="*/ 364067 h 414642"/>
                <a:gd name="connsiteX130" fmla="*/ 374712 w 607639"/>
                <a:gd name="connsiteY130" fmla="*/ 353935 h 414642"/>
                <a:gd name="connsiteX131" fmla="*/ 384859 w 607639"/>
                <a:gd name="connsiteY131" fmla="*/ 343802 h 414642"/>
                <a:gd name="connsiteX132" fmla="*/ 546848 w 607639"/>
                <a:gd name="connsiteY132" fmla="*/ 343802 h 414642"/>
                <a:gd name="connsiteX133" fmla="*/ 546848 w 607639"/>
                <a:gd name="connsiteY133" fmla="*/ 30309 h 414642"/>
                <a:gd name="connsiteX134" fmla="*/ 536702 w 607639"/>
                <a:gd name="connsiteY134" fmla="*/ 20177 h 414642"/>
                <a:gd name="connsiteX135" fmla="*/ 70848 w 607639"/>
                <a:gd name="connsiteY135" fmla="*/ 0 h 414642"/>
                <a:gd name="connsiteX136" fmla="*/ 536702 w 607639"/>
                <a:gd name="connsiteY136" fmla="*/ 0 h 414642"/>
                <a:gd name="connsiteX137" fmla="*/ 567142 w 607639"/>
                <a:gd name="connsiteY137" fmla="*/ 30309 h 414642"/>
                <a:gd name="connsiteX138" fmla="*/ 567142 w 607639"/>
                <a:gd name="connsiteY138" fmla="*/ 343802 h 414642"/>
                <a:gd name="connsiteX139" fmla="*/ 597492 w 607639"/>
                <a:gd name="connsiteY139" fmla="*/ 343802 h 414642"/>
                <a:gd name="connsiteX140" fmla="*/ 607639 w 607639"/>
                <a:gd name="connsiteY140" fmla="*/ 353935 h 414642"/>
                <a:gd name="connsiteX141" fmla="*/ 607639 w 607639"/>
                <a:gd name="connsiteY141" fmla="*/ 384244 h 414642"/>
                <a:gd name="connsiteX142" fmla="*/ 577199 w 607639"/>
                <a:gd name="connsiteY142" fmla="*/ 414642 h 414642"/>
                <a:gd name="connsiteX143" fmla="*/ 30351 w 607639"/>
                <a:gd name="connsiteY143" fmla="*/ 414642 h 414642"/>
                <a:gd name="connsiteX144" fmla="*/ 0 w 607639"/>
                <a:gd name="connsiteY144" fmla="*/ 384244 h 414642"/>
                <a:gd name="connsiteX145" fmla="*/ 0 w 607639"/>
                <a:gd name="connsiteY145" fmla="*/ 353935 h 414642"/>
                <a:gd name="connsiteX146" fmla="*/ 10147 w 607639"/>
                <a:gd name="connsiteY146" fmla="*/ 343802 h 414642"/>
                <a:gd name="connsiteX147" fmla="*/ 40497 w 607639"/>
                <a:gd name="connsiteY147" fmla="*/ 343802 h 414642"/>
                <a:gd name="connsiteX148" fmla="*/ 40497 w 607639"/>
                <a:gd name="connsiteY148" fmla="*/ 30309 h 414642"/>
                <a:gd name="connsiteX149" fmla="*/ 70848 w 607639"/>
                <a:gd name="connsiteY14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82270" y="262926"/>
                  </a:moveTo>
                  <a:lnTo>
                    <a:pt x="192432" y="262926"/>
                  </a:lnTo>
                  <a:cubicBezTo>
                    <a:pt x="198493" y="262926"/>
                    <a:pt x="202593" y="267012"/>
                    <a:pt x="202593" y="273052"/>
                  </a:cubicBezTo>
                  <a:cubicBezTo>
                    <a:pt x="202593" y="279092"/>
                    <a:pt x="198493" y="283178"/>
                    <a:pt x="192432" y="283178"/>
                  </a:cubicBezTo>
                  <a:lnTo>
                    <a:pt x="182270" y="283178"/>
                  </a:lnTo>
                  <a:cubicBezTo>
                    <a:pt x="176209" y="283178"/>
                    <a:pt x="172109" y="279092"/>
                    <a:pt x="172109" y="273052"/>
                  </a:cubicBezTo>
                  <a:cubicBezTo>
                    <a:pt x="172109" y="267012"/>
                    <a:pt x="176209" y="262926"/>
                    <a:pt x="182270" y="262926"/>
                  </a:cubicBezTo>
                  <a:close/>
                  <a:moveTo>
                    <a:pt x="91153" y="262926"/>
                  </a:moveTo>
                  <a:lnTo>
                    <a:pt x="141783" y="262926"/>
                  </a:lnTo>
                  <a:cubicBezTo>
                    <a:pt x="147834" y="262926"/>
                    <a:pt x="151927" y="267012"/>
                    <a:pt x="151927" y="273052"/>
                  </a:cubicBezTo>
                  <a:cubicBezTo>
                    <a:pt x="151927" y="279092"/>
                    <a:pt x="147834" y="283178"/>
                    <a:pt x="141783" y="283178"/>
                  </a:cubicBezTo>
                  <a:lnTo>
                    <a:pt x="91153" y="283178"/>
                  </a:lnTo>
                  <a:cubicBezTo>
                    <a:pt x="85102" y="283178"/>
                    <a:pt x="81009" y="279092"/>
                    <a:pt x="81009" y="273052"/>
                  </a:cubicBezTo>
                  <a:cubicBezTo>
                    <a:pt x="81009" y="267012"/>
                    <a:pt x="85102" y="262926"/>
                    <a:pt x="91153" y="262926"/>
                  </a:cubicBezTo>
                  <a:close/>
                  <a:moveTo>
                    <a:pt x="161988" y="222493"/>
                  </a:moveTo>
                  <a:lnTo>
                    <a:pt x="232948" y="222493"/>
                  </a:lnTo>
                  <a:cubicBezTo>
                    <a:pt x="239002" y="222493"/>
                    <a:pt x="243098" y="226579"/>
                    <a:pt x="243098" y="232619"/>
                  </a:cubicBezTo>
                  <a:cubicBezTo>
                    <a:pt x="243098" y="238659"/>
                    <a:pt x="239002" y="242745"/>
                    <a:pt x="232948" y="242745"/>
                  </a:cubicBezTo>
                  <a:lnTo>
                    <a:pt x="161988" y="242745"/>
                  </a:lnTo>
                  <a:cubicBezTo>
                    <a:pt x="155934" y="242745"/>
                    <a:pt x="151927" y="238659"/>
                    <a:pt x="151927" y="232619"/>
                  </a:cubicBezTo>
                  <a:cubicBezTo>
                    <a:pt x="151927" y="226579"/>
                    <a:pt x="155934" y="222493"/>
                    <a:pt x="161988" y="222493"/>
                  </a:cubicBezTo>
                  <a:close/>
                  <a:moveTo>
                    <a:pt x="91146" y="222493"/>
                  </a:moveTo>
                  <a:lnTo>
                    <a:pt x="121467" y="222493"/>
                  </a:lnTo>
                  <a:cubicBezTo>
                    <a:pt x="127603" y="222493"/>
                    <a:pt x="131604" y="226579"/>
                    <a:pt x="131604" y="232619"/>
                  </a:cubicBezTo>
                  <a:cubicBezTo>
                    <a:pt x="131604" y="238659"/>
                    <a:pt x="127603" y="242745"/>
                    <a:pt x="121467" y="242745"/>
                  </a:cubicBezTo>
                  <a:lnTo>
                    <a:pt x="91146" y="242745"/>
                  </a:lnTo>
                  <a:cubicBezTo>
                    <a:pt x="85099" y="242745"/>
                    <a:pt x="81009" y="238659"/>
                    <a:pt x="81009" y="232619"/>
                  </a:cubicBezTo>
                  <a:cubicBezTo>
                    <a:pt x="81009" y="226579"/>
                    <a:pt x="85099" y="222493"/>
                    <a:pt x="91146" y="222493"/>
                  </a:cubicBezTo>
                  <a:close/>
                  <a:moveTo>
                    <a:pt x="182270" y="182059"/>
                  </a:moveTo>
                  <a:lnTo>
                    <a:pt x="192432" y="182059"/>
                  </a:lnTo>
                  <a:cubicBezTo>
                    <a:pt x="198493" y="182059"/>
                    <a:pt x="202593" y="186060"/>
                    <a:pt x="202593" y="192195"/>
                  </a:cubicBezTo>
                  <a:cubicBezTo>
                    <a:pt x="202593" y="198240"/>
                    <a:pt x="198493" y="202241"/>
                    <a:pt x="192432" y="202241"/>
                  </a:cubicBezTo>
                  <a:lnTo>
                    <a:pt x="182270" y="202241"/>
                  </a:lnTo>
                  <a:cubicBezTo>
                    <a:pt x="176209" y="202241"/>
                    <a:pt x="172109" y="198240"/>
                    <a:pt x="172109" y="192195"/>
                  </a:cubicBezTo>
                  <a:cubicBezTo>
                    <a:pt x="172109" y="186060"/>
                    <a:pt x="176209" y="182059"/>
                    <a:pt x="182270" y="182059"/>
                  </a:cubicBezTo>
                  <a:close/>
                  <a:moveTo>
                    <a:pt x="91153" y="182059"/>
                  </a:moveTo>
                  <a:lnTo>
                    <a:pt x="141783" y="182059"/>
                  </a:lnTo>
                  <a:cubicBezTo>
                    <a:pt x="147834" y="182059"/>
                    <a:pt x="151927" y="186060"/>
                    <a:pt x="151927" y="192195"/>
                  </a:cubicBezTo>
                  <a:cubicBezTo>
                    <a:pt x="151927" y="198240"/>
                    <a:pt x="147834" y="202241"/>
                    <a:pt x="141783" y="202241"/>
                  </a:cubicBezTo>
                  <a:lnTo>
                    <a:pt x="91153" y="202241"/>
                  </a:lnTo>
                  <a:cubicBezTo>
                    <a:pt x="85102" y="202241"/>
                    <a:pt x="81009" y="198240"/>
                    <a:pt x="81009" y="192195"/>
                  </a:cubicBezTo>
                  <a:cubicBezTo>
                    <a:pt x="81009" y="186060"/>
                    <a:pt x="85102" y="182059"/>
                    <a:pt x="91153" y="182059"/>
                  </a:cubicBezTo>
                  <a:close/>
                  <a:moveTo>
                    <a:pt x="161988" y="141625"/>
                  </a:moveTo>
                  <a:lnTo>
                    <a:pt x="232948" y="141625"/>
                  </a:lnTo>
                  <a:cubicBezTo>
                    <a:pt x="239002" y="141625"/>
                    <a:pt x="243098" y="145626"/>
                    <a:pt x="243098" y="151761"/>
                  </a:cubicBezTo>
                  <a:cubicBezTo>
                    <a:pt x="243098" y="157806"/>
                    <a:pt x="239002" y="161807"/>
                    <a:pt x="232948" y="161807"/>
                  </a:cubicBezTo>
                  <a:lnTo>
                    <a:pt x="161988" y="161807"/>
                  </a:lnTo>
                  <a:cubicBezTo>
                    <a:pt x="155934" y="161807"/>
                    <a:pt x="151927" y="157806"/>
                    <a:pt x="151927" y="151761"/>
                  </a:cubicBezTo>
                  <a:cubicBezTo>
                    <a:pt x="151927" y="145626"/>
                    <a:pt x="155934" y="141625"/>
                    <a:pt x="161988" y="141625"/>
                  </a:cubicBezTo>
                  <a:close/>
                  <a:moveTo>
                    <a:pt x="91146" y="141625"/>
                  </a:moveTo>
                  <a:lnTo>
                    <a:pt x="121467" y="141625"/>
                  </a:lnTo>
                  <a:cubicBezTo>
                    <a:pt x="127603" y="141625"/>
                    <a:pt x="131604" y="145626"/>
                    <a:pt x="131604" y="151761"/>
                  </a:cubicBezTo>
                  <a:cubicBezTo>
                    <a:pt x="131604" y="157806"/>
                    <a:pt x="127603" y="161807"/>
                    <a:pt x="121467" y="161807"/>
                  </a:cubicBezTo>
                  <a:lnTo>
                    <a:pt x="91146" y="161807"/>
                  </a:lnTo>
                  <a:cubicBezTo>
                    <a:pt x="85099" y="161807"/>
                    <a:pt x="81009" y="157806"/>
                    <a:pt x="81009" y="151761"/>
                  </a:cubicBezTo>
                  <a:cubicBezTo>
                    <a:pt x="81009" y="145626"/>
                    <a:pt x="85099" y="141625"/>
                    <a:pt x="91146" y="141625"/>
                  </a:cubicBezTo>
                  <a:close/>
                  <a:moveTo>
                    <a:pt x="364566" y="102176"/>
                  </a:moveTo>
                  <a:cubicBezTo>
                    <a:pt x="318996" y="107241"/>
                    <a:pt x="283573" y="145630"/>
                    <a:pt x="283573" y="192194"/>
                  </a:cubicBezTo>
                  <a:cubicBezTo>
                    <a:pt x="283573" y="242756"/>
                    <a:pt x="324069" y="283188"/>
                    <a:pt x="374712" y="283188"/>
                  </a:cubicBezTo>
                  <a:cubicBezTo>
                    <a:pt x="421261" y="283188"/>
                    <a:pt x="459799" y="247732"/>
                    <a:pt x="464783" y="202235"/>
                  </a:cubicBezTo>
                  <a:lnTo>
                    <a:pt x="374712" y="202235"/>
                  </a:lnTo>
                  <a:cubicBezTo>
                    <a:pt x="368660" y="202235"/>
                    <a:pt x="364566" y="198236"/>
                    <a:pt x="364566" y="192194"/>
                  </a:cubicBezTo>
                  <a:close/>
                  <a:moveTo>
                    <a:pt x="182270" y="101191"/>
                  </a:moveTo>
                  <a:lnTo>
                    <a:pt x="192432" y="101191"/>
                  </a:lnTo>
                  <a:cubicBezTo>
                    <a:pt x="198493" y="101191"/>
                    <a:pt x="202593" y="105192"/>
                    <a:pt x="202593" y="111238"/>
                  </a:cubicBezTo>
                  <a:cubicBezTo>
                    <a:pt x="202593" y="117372"/>
                    <a:pt x="198493" y="121373"/>
                    <a:pt x="192432" y="121373"/>
                  </a:cubicBezTo>
                  <a:lnTo>
                    <a:pt x="182270" y="121373"/>
                  </a:lnTo>
                  <a:cubicBezTo>
                    <a:pt x="176209" y="121373"/>
                    <a:pt x="172109" y="117372"/>
                    <a:pt x="172109" y="111238"/>
                  </a:cubicBezTo>
                  <a:cubicBezTo>
                    <a:pt x="172109" y="105192"/>
                    <a:pt x="176209" y="101191"/>
                    <a:pt x="182270" y="101191"/>
                  </a:cubicBezTo>
                  <a:close/>
                  <a:moveTo>
                    <a:pt x="91153" y="101191"/>
                  </a:moveTo>
                  <a:lnTo>
                    <a:pt x="141783" y="101191"/>
                  </a:lnTo>
                  <a:cubicBezTo>
                    <a:pt x="147834" y="101191"/>
                    <a:pt x="151927" y="105192"/>
                    <a:pt x="151927" y="111238"/>
                  </a:cubicBezTo>
                  <a:cubicBezTo>
                    <a:pt x="151927" y="117372"/>
                    <a:pt x="147834" y="121373"/>
                    <a:pt x="141783" y="121373"/>
                  </a:cubicBezTo>
                  <a:lnTo>
                    <a:pt x="91153" y="121373"/>
                  </a:lnTo>
                  <a:cubicBezTo>
                    <a:pt x="85102" y="121373"/>
                    <a:pt x="81009" y="117372"/>
                    <a:pt x="81009" y="111238"/>
                  </a:cubicBezTo>
                  <a:cubicBezTo>
                    <a:pt x="81009" y="105192"/>
                    <a:pt x="85102" y="101191"/>
                    <a:pt x="91153" y="101191"/>
                  </a:cubicBezTo>
                  <a:close/>
                  <a:moveTo>
                    <a:pt x="374712" y="80938"/>
                  </a:moveTo>
                  <a:cubicBezTo>
                    <a:pt x="380764" y="80938"/>
                    <a:pt x="384858" y="85026"/>
                    <a:pt x="384858" y="91068"/>
                  </a:cubicBezTo>
                  <a:lnTo>
                    <a:pt x="384858" y="182063"/>
                  </a:lnTo>
                  <a:lnTo>
                    <a:pt x="475998" y="182063"/>
                  </a:lnTo>
                  <a:cubicBezTo>
                    <a:pt x="482050" y="182063"/>
                    <a:pt x="486055" y="186062"/>
                    <a:pt x="486055" y="192194"/>
                  </a:cubicBezTo>
                  <a:cubicBezTo>
                    <a:pt x="486055" y="253864"/>
                    <a:pt x="436480" y="303360"/>
                    <a:pt x="374712" y="303360"/>
                  </a:cubicBezTo>
                  <a:cubicBezTo>
                    <a:pt x="312944" y="303360"/>
                    <a:pt x="263280" y="253864"/>
                    <a:pt x="263280" y="192194"/>
                  </a:cubicBezTo>
                  <a:cubicBezTo>
                    <a:pt x="263280" y="130523"/>
                    <a:pt x="312944" y="80938"/>
                    <a:pt x="374712" y="80938"/>
                  </a:cubicBezTo>
                  <a:close/>
                  <a:moveTo>
                    <a:pt x="425343" y="61744"/>
                  </a:moveTo>
                  <a:lnTo>
                    <a:pt x="425343" y="141635"/>
                  </a:lnTo>
                  <a:lnTo>
                    <a:pt x="505373" y="141635"/>
                  </a:lnTo>
                  <a:cubicBezTo>
                    <a:pt x="500299" y="99157"/>
                    <a:pt x="466827" y="65743"/>
                    <a:pt x="425343" y="61744"/>
                  </a:cubicBezTo>
                  <a:close/>
                  <a:moveTo>
                    <a:pt x="161988" y="60757"/>
                  </a:moveTo>
                  <a:lnTo>
                    <a:pt x="232948" y="60757"/>
                  </a:lnTo>
                  <a:cubicBezTo>
                    <a:pt x="239002" y="60757"/>
                    <a:pt x="243098" y="64758"/>
                    <a:pt x="243098" y="70804"/>
                  </a:cubicBezTo>
                  <a:cubicBezTo>
                    <a:pt x="243098" y="76938"/>
                    <a:pt x="239002" y="80939"/>
                    <a:pt x="232948" y="80939"/>
                  </a:cubicBezTo>
                  <a:lnTo>
                    <a:pt x="161988" y="80939"/>
                  </a:lnTo>
                  <a:cubicBezTo>
                    <a:pt x="155934" y="80939"/>
                    <a:pt x="151927" y="76938"/>
                    <a:pt x="151927" y="70804"/>
                  </a:cubicBezTo>
                  <a:cubicBezTo>
                    <a:pt x="151927" y="64758"/>
                    <a:pt x="155934" y="60757"/>
                    <a:pt x="161988" y="60757"/>
                  </a:cubicBezTo>
                  <a:close/>
                  <a:moveTo>
                    <a:pt x="91146" y="60757"/>
                  </a:moveTo>
                  <a:lnTo>
                    <a:pt x="121467" y="60757"/>
                  </a:lnTo>
                  <a:cubicBezTo>
                    <a:pt x="127603" y="60757"/>
                    <a:pt x="131604" y="64758"/>
                    <a:pt x="131604" y="70804"/>
                  </a:cubicBezTo>
                  <a:cubicBezTo>
                    <a:pt x="131604" y="76938"/>
                    <a:pt x="127603" y="80939"/>
                    <a:pt x="121467" y="80939"/>
                  </a:cubicBezTo>
                  <a:lnTo>
                    <a:pt x="91146" y="80939"/>
                  </a:lnTo>
                  <a:cubicBezTo>
                    <a:pt x="85099" y="80939"/>
                    <a:pt x="81009" y="76938"/>
                    <a:pt x="81009" y="70804"/>
                  </a:cubicBezTo>
                  <a:cubicBezTo>
                    <a:pt x="81009" y="64758"/>
                    <a:pt x="85099" y="60757"/>
                    <a:pt x="91146" y="60757"/>
                  </a:cubicBezTo>
                  <a:close/>
                  <a:moveTo>
                    <a:pt x="415194" y="40505"/>
                  </a:moveTo>
                  <a:cubicBezTo>
                    <a:pt x="476975" y="40505"/>
                    <a:pt x="526560" y="90092"/>
                    <a:pt x="526560" y="151765"/>
                  </a:cubicBezTo>
                  <a:cubicBezTo>
                    <a:pt x="526560" y="157808"/>
                    <a:pt x="522554" y="161807"/>
                    <a:pt x="516501" y="161807"/>
                  </a:cubicBezTo>
                  <a:lnTo>
                    <a:pt x="415194" y="161807"/>
                  </a:lnTo>
                  <a:cubicBezTo>
                    <a:pt x="409141" y="161807"/>
                    <a:pt x="405046" y="157808"/>
                    <a:pt x="405046" y="151765"/>
                  </a:cubicBezTo>
                  <a:lnTo>
                    <a:pt x="405046" y="50636"/>
                  </a:lnTo>
                  <a:cubicBezTo>
                    <a:pt x="405046" y="44593"/>
                    <a:pt x="409141" y="40505"/>
                    <a:pt x="415194"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rgbClr val="FFFFFF"/>
            </a:solidFill>
            <a:ln>
              <a:noFill/>
            </a:ln>
          </p:spPr>
          <p:txBody>
            <a:bodyPr wrap="square" lIns="91440" tIns="45720" rIns="91440" bIns="45720" anchor="ctr">
              <a:normAutofit fontScale="85000" lnSpcReduction="20000"/>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思源黑体 CN Light"/>
                <a:ea typeface="思源黑体 CN Normal"/>
              </a:endParaRPr>
            </a:p>
          </p:txBody>
        </p:sp>
      </p:grpSp>
      <p:grpSp>
        <p:nvGrpSpPr>
          <p:cNvPr id="21" name="îS1îďé" descr="e7d195523061f1c0dc554706afe4c72a60a25314cbaece805811E654B44695D34D35691164BB3D154CCFD5D798F6FEAD99EAA8F1ADC3D4AFA5BC9ED0BB3A4B45073A038AC38E89AB54D31AA59602B9F1BFF2630C21895285717EFBFE4EEA19C6CB9E7BE16B4DB639E8674BE5A6B461358387DB2885F62B75BDE957687828DC5B47FE0D1D37BACEEC" title="MJ8JxobmQhO5YsZmEcy6DZVp0AZTfE39zvT5PAyas4bMl">
            <a:extLst>
              <a:ext uri="{FF2B5EF4-FFF2-40B4-BE49-F238E27FC236}">
                <a16:creationId xmlns:a16="http://schemas.microsoft.com/office/drawing/2014/main" id="{C8AC8592-F63F-4966-8F58-6158256B58D5}"/>
              </a:ext>
            </a:extLst>
          </p:cNvPr>
          <p:cNvGrpSpPr/>
          <p:nvPr/>
        </p:nvGrpSpPr>
        <p:grpSpPr>
          <a:xfrm>
            <a:off x="4329773" y="3382278"/>
            <a:ext cx="792088" cy="792085"/>
            <a:chOff x="2406923" y="2845390"/>
            <a:chExt cx="571222" cy="571221"/>
          </a:xfrm>
        </p:grpSpPr>
        <p:sp>
          <p:nvSpPr>
            <p:cNvPr id="22" name="îšḷïdé">
              <a:extLst>
                <a:ext uri="{FF2B5EF4-FFF2-40B4-BE49-F238E27FC236}">
                  <a16:creationId xmlns:a16="http://schemas.microsoft.com/office/drawing/2014/main" id="{DA620D73-E5ED-4887-B27D-A608C639DB7E}"/>
                </a:ext>
              </a:extLst>
            </p:cNvPr>
            <p:cNvSpPr/>
            <p:nvPr/>
          </p:nvSpPr>
          <p:spPr>
            <a:xfrm>
              <a:off x="2406923" y="2845390"/>
              <a:ext cx="571222" cy="571221"/>
            </a:xfrm>
            <a:prstGeom prst="ellipse">
              <a:avLst/>
            </a:prstGeom>
            <a:solidFill>
              <a:schemeClr val="tx1">
                <a:lumMod val="75000"/>
                <a:lumOff val="25000"/>
              </a:schemeClr>
            </a:solidFill>
            <a:ln w="38100" cap="flat" cmpd="sng" algn="ctr">
              <a:solidFill>
                <a:srgbClr val="FFFFFF"/>
              </a:solidFill>
              <a:prstDash val="solid"/>
              <a:miter lim="800000"/>
            </a:ln>
            <a:effectLst/>
          </p:spPr>
          <p:txBody>
            <a:bodyPr wrap="square" lIns="91440" tIns="45720" rIns="91440" bIns="45720" anchor="ctr">
              <a:norm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思源黑体 CN Light"/>
                <a:ea typeface="思源黑体 CN Normal"/>
                <a:cs typeface="+mn-cs"/>
              </a:endParaRPr>
            </a:p>
          </p:txBody>
        </p:sp>
        <p:sp>
          <p:nvSpPr>
            <p:cNvPr id="23" name="iṩlîḑê" title="ry6MHxwOH8WsTKLSa514qPVJnvhhWFnRDjZGIbRZNsFBp">
              <a:extLst>
                <a:ext uri="{FF2B5EF4-FFF2-40B4-BE49-F238E27FC236}">
                  <a16:creationId xmlns:a16="http://schemas.microsoft.com/office/drawing/2014/main" id="{A09F403A-45CC-4086-AB59-A02A60BC28F0}"/>
                </a:ext>
              </a:extLst>
            </p:cNvPr>
            <p:cNvSpPr/>
            <p:nvPr/>
          </p:nvSpPr>
          <p:spPr bwMode="auto">
            <a:xfrm>
              <a:off x="2540113" y="3026988"/>
              <a:ext cx="304842" cy="208018"/>
            </a:xfrm>
            <a:custGeom>
              <a:avLst/>
              <a:gdLst>
                <a:gd name="connsiteX0" fmla="*/ 20293 w 607639"/>
                <a:gd name="connsiteY0" fmla="*/ 364062 h 414642"/>
                <a:gd name="connsiteX1" fmla="*/ 20293 w 607639"/>
                <a:gd name="connsiteY1" fmla="*/ 384241 h 414642"/>
                <a:gd name="connsiteX2" fmla="*/ 30351 w 607639"/>
                <a:gd name="connsiteY2" fmla="*/ 394374 h 414642"/>
                <a:gd name="connsiteX3" fmla="*/ 577199 w 607639"/>
                <a:gd name="connsiteY3" fmla="*/ 394374 h 414642"/>
                <a:gd name="connsiteX4" fmla="*/ 587346 w 607639"/>
                <a:gd name="connsiteY4" fmla="*/ 384241 h 414642"/>
                <a:gd name="connsiteX5" fmla="*/ 587346 w 607639"/>
                <a:gd name="connsiteY5" fmla="*/ 364062 h 414642"/>
                <a:gd name="connsiteX6" fmla="*/ 394917 w 607639"/>
                <a:gd name="connsiteY6" fmla="*/ 364062 h 414642"/>
                <a:gd name="connsiteX7" fmla="*/ 394917 w 607639"/>
                <a:gd name="connsiteY7" fmla="*/ 374196 h 414642"/>
                <a:gd name="connsiteX8" fmla="*/ 384859 w 607639"/>
                <a:gd name="connsiteY8" fmla="*/ 384241 h 414642"/>
                <a:gd name="connsiteX9" fmla="*/ 222780 w 607639"/>
                <a:gd name="connsiteY9" fmla="*/ 384241 h 414642"/>
                <a:gd name="connsiteX10" fmla="*/ 212634 w 607639"/>
                <a:gd name="connsiteY10" fmla="*/ 374196 h 414642"/>
                <a:gd name="connsiteX11" fmla="*/ 212634 w 607639"/>
                <a:gd name="connsiteY11" fmla="*/ 364062 h 414642"/>
                <a:gd name="connsiteX12" fmla="*/ 10146 w 607639"/>
                <a:gd name="connsiteY12" fmla="*/ 343794 h 414642"/>
                <a:gd name="connsiteX13" fmla="*/ 40505 w 607639"/>
                <a:gd name="connsiteY13" fmla="*/ 343794 h 414642"/>
                <a:gd name="connsiteX14" fmla="*/ 40505 w 607639"/>
                <a:gd name="connsiteY14" fmla="*/ 353920 h 414642"/>
                <a:gd name="connsiteX15" fmla="*/ 50652 w 607639"/>
                <a:gd name="connsiteY15" fmla="*/ 364052 h 414642"/>
                <a:gd name="connsiteX16" fmla="*/ 212637 w 607639"/>
                <a:gd name="connsiteY16" fmla="*/ 364052 h 414642"/>
                <a:gd name="connsiteX17" fmla="*/ 212637 w 607639"/>
                <a:gd name="connsiteY17" fmla="*/ 374185 h 414642"/>
                <a:gd name="connsiteX18" fmla="*/ 222783 w 607639"/>
                <a:gd name="connsiteY18" fmla="*/ 384228 h 414642"/>
                <a:gd name="connsiteX19" fmla="*/ 384857 w 607639"/>
                <a:gd name="connsiteY19" fmla="*/ 384228 h 414642"/>
                <a:gd name="connsiteX20" fmla="*/ 394915 w 607639"/>
                <a:gd name="connsiteY20" fmla="*/ 374185 h 414642"/>
                <a:gd name="connsiteX21" fmla="*/ 394915 w 607639"/>
                <a:gd name="connsiteY21" fmla="*/ 364052 h 414642"/>
                <a:gd name="connsiteX22" fmla="*/ 556989 w 607639"/>
                <a:gd name="connsiteY22" fmla="*/ 364052 h 414642"/>
                <a:gd name="connsiteX23" fmla="*/ 567135 w 607639"/>
                <a:gd name="connsiteY23" fmla="*/ 353920 h 414642"/>
                <a:gd name="connsiteX24" fmla="*/ 567135 w 607639"/>
                <a:gd name="connsiteY24" fmla="*/ 343794 h 414642"/>
                <a:gd name="connsiteX25" fmla="*/ 597493 w 607639"/>
                <a:gd name="connsiteY25" fmla="*/ 343794 h 414642"/>
                <a:gd name="connsiteX26" fmla="*/ 607639 w 607639"/>
                <a:gd name="connsiteY26" fmla="*/ 353928 h 414642"/>
                <a:gd name="connsiteX27" fmla="*/ 607639 w 607639"/>
                <a:gd name="connsiteY27" fmla="*/ 384241 h 414642"/>
                <a:gd name="connsiteX28" fmla="*/ 577199 w 607639"/>
                <a:gd name="connsiteY28" fmla="*/ 414642 h 414642"/>
                <a:gd name="connsiteX29" fmla="*/ 30351 w 607639"/>
                <a:gd name="connsiteY29" fmla="*/ 414642 h 414642"/>
                <a:gd name="connsiteX30" fmla="*/ 0 w 607639"/>
                <a:gd name="connsiteY30" fmla="*/ 384241 h 414642"/>
                <a:gd name="connsiteX31" fmla="*/ 0 w 607639"/>
                <a:gd name="connsiteY31" fmla="*/ 353928 h 414642"/>
                <a:gd name="connsiteX32" fmla="*/ 10146 w 607639"/>
                <a:gd name="connsiteY32" fmla="*/ 343794 h 414642"/>
                <a:gd name="connsiteX33" fmla="*/ 354415 w 607639"/>
                <a:gd name="connsiteY33" fmla="*/ 262926 h 414642"/>
                <a:gd name="connsiteX34" fmla="*/ 364541 w 607639"/>
                <a:gd name="connsiteY34" fmla="*/ 273063 h 414642"/>
                <a:gd name="connsiteX35" fmla="*/ 364541 w 607639"/>
                <a:gd name="connsiteY35" fmla="*/ 303384 h 414642"/>
                <a:gd name="connsiteX36" fmla="*/ 354415 w 607639"/>
                <a:gd name="connsiteY36" fmla="*/ 313521 h 414642"/>
                <a:gd name="connsiteX37" fmla="*/ 344289 w 607639"/>
                <a:gd name="connsiteY37" fmla="*/ 303384 h 414642"/>
                <a:gd name="connsiteX38" fmla="*/ 344289 w 607639"/>
                <a:gd name="connsiteY38" fmla="*/ 273063 h 414642"/>
                <a:gd name="connsiteX39" fmla="*/ 354415 w 607639"/>
                <a:gd name="connsiteY39" fmla="*/ 262926 h 414642"/>
                <a:gd name="connsiteX40" fmla="*/ 274426 w 607639"/>
                <a:gd name="connsiteY40" fmla="*/ 252429 h 414642"/>
                <a:gd name="connsiteX41" fmla="*/ 274426 w 607639"/>
                <a:gd name="connsiteY41" fmla="*/ 253836 h 414642"/>
                <a:gd name="connsiteX42" fmla="*/ 268732 w 607639"/>
                <a:gd name="connsiteY42" fmla="*/ 256281 h 414642"/>
                <a:gd name="connsiteX43" fmla="*/ 435415 w 607639"/>
                <a:gd name="connsiteY43" fmla="*/ 242745 h 414642"/>
                <a:gd name="connsiteX44" fmla="*/ 445550 w 607639"/>
                <a:gd name="connsiteY44" fmla="*/ 252793 h 414642"/>
                <a:gd name="connsiteX45" fmla="*/ 445550 w 607639"/>
                <a:gd name="connsiteY45" fmla="*/ 303386 h 414642"/>
                <a:gd name="connsiteX46" fmla="*/ 435415 w 607639"/>
                <a:gd name="connsiteY46" fmla="*/ 313522 h 414642"/>
                <a:gd name="connsiteX47" fmla="*/ 425368 w 607639"/>
                <a:gd name="connsiteY47" fmla="*/ 303386 h 414642"/>
                <a:gd name="connsiteX48" fmla="*/ 425368 w 607639"/>
                <a:gd name="connsiteY48" fmla="*/ 252793 h 414642"/>
                <a:gd name="connsiteX49" fmla="*/ 435415 w 607639"/>
                <a:gd name="connsiteY49" fmla="*/ 242745 h 414642"/>
                <a:gd name="connsiteX50" fmla="*/ 394911 w 607639"/>
                <a:gd name="connsiteY50" fmla="*/ 222493 h 414642"/>
                <a:gd name="connsiteX51" fmla="*/ 405046 w 607639"/>
                <a:gd name="connsiteY51" fmla="*/ 232627 h 414642"/>
                <a:gd name="connsiteX52" fmla="*/ 405046 w 607639"/>
                <a:gd name="connsiteY52" fmla="*/ 303388 h 414642"/>
                <a:gd name="connsiteX53" fmla="*/ 394911 w 607639"/>
                <a:gd name="connsiteY53" fmla="*/ 313522 h 414642"/>
                <a:gd name="connsiteX54" fmla="*/ 384864 w 607639"/>
                <a:gd name="connsiteY54" fmla="*/ 303388 h 414642"/>
                <a:gd name="connsiteX55" fmla="*/ 384864 w 607639"/>
                <a:gd name="connsiteY55" fmla="*/ 232627 h 414642"/>
                <a:gd name="connsiteX56" fmla="*/ 394911 w 607639"/>
                <a:gd name="connsiteY56" fmla="*/ 222493 h 414642"/>
                <a:gd name="connsiteX57" fmla="*/ 516514 w 607639"/>
                <a:gd name="connsiteY57" fmla="*/ 212331 h 414642"/>
                <a:gd name="connsiteX58" fmla="*/ 526560 w 607639"/>
                <a:gd name="connsiteY58" fmla="*/ 222468 h 414642"/>
                <a:gd name="connsiteX59" fmla="*/ 526560 w 607639"/>
                <a:gd name="connsiteY59" fmla="*/ 303385 h 414642"/>
                <a:gd name="connsiteX60" fmla="*/ 516514 w 607639"/>
                <a:gd name="connsiteY60" fmla="*/ 313522 h 414642"/>
                <a:gd name="connsiteX61" fmla="*/ 506378 w 607639"/>
                <a:gd name="connsiteY61" fmla="*/ 303385 h 414642"/>
                <a:gd name="connsiteX62" fmla="*/ 506378 w 607639"/>
                <a:gd name="connsiteY62" fmla="*/ 222468 h 414642"/>
                <a:gd name="connsiteX63" fmla="*/ 516514 w 607639"/>
                <a:gd name="connsiteY63" fmla="*/ 212331 h 414642"/>
                <a:gd name="connsiteX64" fmla="*/ 311213 w 607639"/>
                <a:gd name="connsiteY64" fmla="*/ 180188 h 414642"/>
                <a:gd name="connsiteX65" fmla="*/ 304717 w 607639"/>
                <a:gd name="connsiteY65" fmla="*/ 211903 h 414642"/>
                <a:gd name="connsiteX66" fmla="*/ 279633 w 607639"/>
                <a:gd name="connsiteY66" fmla="*/ 248906 h 414642"/>
                <a:gd name="connsiteX67" fmla="*/ 274426 w 607639"/>
                <a:gd name="connsiteY67" fmla="*/ 252429 h 414642"/>
                <a:gd name="connsiteX68" fmla="*/ 274426 w 607639"/>
                <a:gd name="connsiteY68" fmla="*/ 239622 h 414642"/>
                <a:gd name="connsiteX69" fmla="*/ 266991 w 607639"/>
                <a:gd name="connsiteY69" fmla="*/ 232204 h 414642"/>
                <a:gd name="connsiteX70" fmla="*/ 286105 w 607639"/>
                <a:gd name="connsiteY70" fmla="*/ 204050 h 414642"/>
                <a:gd name="connsiteX71" fmla="*/ 290618 w 607639"/>
                <a:gd name="connsiteY71" fmla="*/ 182059 h 414642"/>
                <a:gd name="connsiteX72" fmla="*/ 303796 w 607639"/>
                <a:gd name="connsiteY72" fmla="*/ 182059 h 414642"/>
                <a:gd name="connsiteX73" fmla="*/ 185290 w 607639"/>
                <a:gd name="connsiteY73" fmla="*/ 178985 h 414642"/>
                <a:gd name="connsiteX74" fmla="*/ 192421 w 607639"/>
                <a:gd name="connsiteY74" fmla="*/ 182059 h 414642"/>
                <a:gd name="connsiteX75" fmla="*/ 216731 w 607639"/>
                <a:gd name="connsiteY75" fmla="*/ 182059 h 414642"/>
                <a:gd name="connsiteX76" fmla="*/ 266991 w 607639"/>
                <a:gd name="connsiteY76" fmla="*/ 232204 h 414642"/>
                <a:gd name="connsiteX77" fmla="*/ 265358 w 607639"/>
                <a:gd name="connsiteY77" fmla="*/ 234609 h 414642"/>
                <a:gd name="connsiteX78" fmla="*/ 250836 w 607639"/>
                <a:gd name="connsiteY78" fmla="*/ 244426 h 414642"/>
                <a:gd name="connsiteX79" fmla="*/ 185290 w 607639"/>
                <a:gd name="connsiteY79" fmla="*/ 179031 h 414642"/>
                <a:gd name="connsiteX80" fmla="*/ 476009 w 607639"/>
                <a:gd name="connsiteY80" fmla="*/ 171897 h 414642"/>
                <a:gd name="connsiteX81" fmla="*/ 486055 w 607639"/>
                <a:gd name="connsiteY81" fmla="*/ 182032 h 414642"/>
                <a:gd name="connsiteX82" fmla="*/ 486055 w 607639"/>
                <a:gd name="connsiteY82" fmla="*/ 303387 h 414642"/>
                <a:gd name="connsiteX83" fmla="*/ 476009 w 607639"/>
                <a:gd name="connsiteY83" fmla="*/ 313522 h 414642"/>
                <a:gd name="connsiteX84" fmla="*/ 465873 w 607639"/>
                <a:gd name="connsiteY84" fmla="*/ 303387 h 414642"/>
                <a:gd name="connsiteX85" fmla="*/ 465873 w 607639"/>
                <a:gd name="connsiteY85" fmla="*/ 182032 h 414642"/>
                <a:gd name="connsiteX86" fmla="*/ 476009 w 607639"/>
                <a:gd name="connsiteY86" fmla="*/ 171897 h 414642"/>
                <a:gd name="connsiteX87" fmla="*/ 313921 w 607639"/>
                <a:gd name="connsiteY87" fmla="*/ 166965 h 414642"/>
                <a:gd name="connsiteX88" fmla="*/ 314925 w 607639"/>
                <a:gd name="connsiteY88" fmla="*/ 172904 h 414642"/>
                <a:gd name="connsiteX89" fmla="*/ 311898 w 607639"/>
                <a:gd name="connsiteY89" fmla="*/ 180015 h 414642"/>
                <a:gd name="connsiteX90" fmla="*/ 311213 w 607639"/>
                <a:gd name="connsiteY90" fmla="*/ 180188 h 414642"/>
                <a:gd name="connsiteX91" fmla="*/ 313685 w 607639"/>
                <a:gd name="connsiteY91" fmla="*/ 165567 h 414642"/>
                <a:gd name="connsiteX92" fmla="*/ 313946 w 607639"/>
                <a:gd name="connsiteY92" fmla="*/ 166842 h 414642"/>
                <a:gd name="connsiteX93" fmla="*/ 313921 w 607639"/>
                <a:gd name="connsiteY93" fmla="*/ 166965 h 414642"/>
                <a:gd name="connsiteX94" fmla="*/ 286557 w 607639"/>
                <a:gd name="connsiteY94" fmla="*/ 131875 h 414642"/>
                <a:gd name="connsiteX95" fmla="*/ 293736 w 607639"/>
                <a:gd name="connsiteY95" fmla="*/ 161794 h 414642"/>
                <a:gd name="connsiteX96" fmla="*/ 292704 w 607639"/>
                <a:gd name="connsiteY96" fmla="*/ 161794 h 414642"/>
                <a:gd name="connsiteX97" fmla="*/ 285987 w 607639"/>
                <a:gd name="connsiteY97" fmla="*/ 129499 h 414642"/>
                <a:gd name="connsiteX98" fmla="*/ 286105 w 607639"/>
                <a:gd name="connsiteY98" fmla="*/ 129672 h 414642"/>
                <a:gd name="connsiteX99" fmla="*/ 286557 w 607639"/>
                <a:gd name="connsiteY99" fmla="*/ 131875 h 414642"/>
                <a:gd name="connsiteX100" fmla="*/ 304744 w 607639"/>
                <a:gd name="connsiteY100" fmla="*/ 121927 h 414642"/>
                <a:gd name="connsiteX101" fmla="*/ 306857 w 607639"/>
                <a:gd name="connsiteY101" fmla="*/ 125153 h 414642"/>
                <a:gd name="connsiteX102" fmla="*/ 313685 w 607639"/>
                <a:gd name="connsiteY102" fmla="*/ 165567 h 414642"/>
                <a:gd name="connsiteX103" fmla="*/ 303006 w 607639"/>
                <a:gd name="connsiteY103" fmla="*/ 119273 h 414642"/>
                <a:gd name="connsiteX104" fmla="*/ 304717 w 607639"/>
                <a:gd name="connsiteY104" fmla="*/ 121796 h 414642"/>
                <a:gd name="connsiteX105" fmla="*/ 304744 w 607639"/>
                <a:gd name="connsiteY105" fmla="*/ 121927 h 414642"/>
                <a:gd name="connsiteX106" fmla="*/ 266335 w 607639"/>
                <a:gd name="connsiteY106" fmla="*/ 100547 h 414642"/>
                <a:gd name="connsiteX107" fmla="*/ 285579 w 607639"/>
                <a:gd name="connsiteY107" fmla="*/ 127797 h 414642"/>
                <a:gd name="connsiteX108" fmla="*/ 285987 w 607639"/>
                <a:gd name="connsiteY108" fmla="*/ 129499 h 414642"/>
                <a:gd name="connsiteX109" fmla="*/ 263955 w 607639"/>
                <a:gd name="connsiteY109" fmla="*/ 98160 h 414642"/>
                <a:gd name="connsiteX110" fmla="*/ 265358 w 607639"/>
                <a:gd name="connsiteY110" fmla="*/ 99109 h 414642"/>
                <a:gd name="connsiteX111" fmla="*/ 266335 w 607639"/>
                <a:gd name="connsiteY111" fmla="*/ 100547 h 414642"/>
                <a:gd name="connsiteX112" fmla="*/ 265336 w 607639"/>
                <a:gd name="connsiteY112" fmla="*/ 99133 h 414642"/>
                <a:gd name="connsiteX113" fmla="*/ 518470 w 607639"/>
                <a:gd name="connsiteY113" fmla="*/ 91029 h 414642"/>
                <a:gd name="connsiteX114" fmla="*/ 520515 w 607639"/>
                <a:gd name="connsiteY114" fmla="*/ 92007 h 414642"/>
                <a:gd name="connsiteX115" fmla="*/ 522559 w 607639"/>
                <a:gd name="connsiteY115" fmla="*/ 93074 h 414642"/>
                <a:gd name="connsiteX116" fmla="*/ 524604 w 607639"/>
                <a:gd name="connsiteY116" fmla="*/ 94052 h 414642"/>
                <a:gd name="connsiteX117" fmla="*/ 526560 w 607639"/>
                <a:gd name="connsiteY117" fmla="*/ 101165 h 414642"/>
                <a:gd name="connsiteX118" fmla="*/ 523537 w 607639"/>
                <a:gd name="connsiteY118" fmla="*/ 108188 h 414642"/>
                <a:gd name="connsiteX119" fmla="*/ 521581 w 607639"/>
                <a:gd name="connsiteY119" fmla="*/ 109255 h 414642"/>
                <a:gd name="connsiteX120" fmla="*/ 519537 w 607639"/>
                <a:gd name="connsiteY120" fmla="*/ 110233 h 414642"/>
                <a:gd name="connsiteX121" fmla="*/ 517492 w 607639"/>
                <a:gd name="connsiteY121" fmla="*/ 111211 h 414642"/>
                <a:gd name="connsiteX122" fmla="*/ 516514 w 607639"/>
                <a:gd name="connsiteY122" fmla="*/ 111211 h 414642"/>
                <a:gd name="connsiteX123" fmla="*/ 509401 w 607639"/>
                <a:gd name="connsiteY123" fmla="*/ 108188 h 414642"/>
                <a:gd name="connsiteX124" fmla="*/ 507356 w 607639"/>
                <a:gd name="connsiteY124" fmla="*/ 105165 h 414642"/>
                <a:gd name="connsiteX125" fmla="*/ 506378 w 607639"/>
                <a:gd name="connsiteY125" fmla="*/ 101165 h 414642"/>
                <a:gd name="connsiteX126" fmla="*/ 509401 w 607639"/>
                <a:gd name="connsiteY126" fmla="*/ 94052 h 414642"/>
                <a:gd name="connsiteX127" fmla="*/ 518470 w 607639"/>
                <a:gd name="connsiteY127" fmla="*/ 91029 h 414642"/>
                <a:gd name="connsiteX128" fmla="*/ 384846 w 607639"/>
                <a:gd name="connsiteY128" fmla="*/ 91029 h 414642"/>
                <a:gd name="connsiteX129" fmla="*/ 465819 w 607639"/>
                <a:gd name="connsiteY129" fmla="*/ 91029 h 414642"/>
                <a:gd name="connsiteX130" fmla="*/ 475963 w 607639"/>
                <a:gd name="connsiteY130" fmla="*/ 101165 h 414642"/>
                <a:gd name="connsiteX131" fmla="*/ 465819 w 607639"/>
                <a:gd name="connsiteY131" fmla="*/ 111211 h 414642"/>
                <a:gd name="connsiteX132" fmla="*/ 384846 w 607639"/>
                <a:gd name="connsiteY132" fmla="*/ 111211 h 414642"/>
                <a:gd name="connsiteX133" fmla="*/ 374702 w 607639"/>
                <a:gd name="connsiteY133" fmla="*/ 101165 h 414642"/>
                <a:gd name="connsiteX134" fmla="*/ 384846 w 607639"/>
                <a:gd name="connsiteY134" fmla="*/ 91029 h 414642"/>
                <a:gd name="connsiteX135" fmla="*/ 234861 w 607639"/>
                <a:gd name="connsiteY135" fmla="*/ 78470 h 414642"/>
                <a:gd name="connsiteX136" fmla="*/ 236624 w 607639"/>
                <a:gd name="connsiteY136" fmla="*/ 78890 h 414642"/>
                <a:gd name="connsiteX137" fmla="*/ 263955 w 607639"/>
                <a:gd name="connsiteY137" fmla="*/ 98160 h 414642"/>
                <a:gd name="connsiteX138" fmla="*/ 233277 w 607639"/>
                <a:gd name="connsiteY138" fmla="*/ 78093 h 414642"/>
                <a:gd name="connsiteX139" fmla="*/ 234749 w 607639"/>
                <a:gd name="connsiteY139" fmla="*/ 78395 h 414642"/>
                <a:gd name="connsiteX140" fmla="*/ 234861 w 607639"/>
                <a:gd name="connsiteY140" fmla="*/ 78470 h 414642"/>
                <a:gd name="connsiteX141" fmla="*/ 264684 w 607639"/>
                <a:gd name="connsiteY141" fmla="*/ 74721 h 414642"/>
                <a:gd name="connsiteX142" fmla="*/ 280560 w 607639"/>
                <a:gd name="connsiteY142" fmla="*/ 85001 h 414642"/>
                <a:gd name="connsiteX143" fmla="*/ 303006 w 607639"/>
                <a:gd name="connsiteY143" fmla="*/ 119273 h 414642"/>
                <a:gd name="connsiteX144" fmla="*/ 279633 w 607639"/>
                <a:gd name="connsiteY144" fmla="*/ 84823 h 414642"/>
                <a:gd name="connsiteX145" fmla="*/ 202570 w 607639"/>
                <a:gd name="connsiteY145" fmla="*/ 70780 h 414642"/>
                <a:gd name="connsiteX146" fmla="*/ 233277 w 607639"/>
                <a:gd name="connsiteY146" fmla="*/ 78093 h 414642"/>
                <a:gd name="connsiteX147" fmla="*/ 202570 w 607639"/>
                <a:gd name="connsiteY147" fmla="*/ 71804 h 414642"/>
                <a:gd name="connsiteX148" fmla="*/ 197522 w 607639"/>
                <a:gd name="connsiteY148" fmla="*/ 70770 h 414642"/>
                <a:gd name="connsiteX149" fmla="*/ 202570 w 607639"/>
                <a:gd name="connsiteY149" fmla="*/ 71804 h 414642"/>
                <a:gd name="connsiteX150" fmla="*/ 202570 w 607639"/>
                <a:gd name="connsiteY150" fmla="*/ 161794 h 414642"/>
                <a:gd name="connsiteX151" fmla="*/ 292704 w 607639"/>
                <a:gd name="connsiteY151" fmla="*/ 161794 h 414642"/>
                <a:gd name="connsiteX152" fmla="*/ 293741 w 607639"/>
                <a:gd name="connsiteY152" fmla="*/ 166842 h 414642"/>
                <a:gd name="connsiteX153" fmla="*/ 290618 w 607639"/>
                <a:gd name="connsiteY153" fmla="*/ 182059 h 414642"/>
                <a:gd name="connsiteX154" fmla="*/ 216731 w 607639"/>
                <a:gd name="connsiteY154" fmla="*/ 182059 h 414642"/>
                <a:gd name="connsiteX155" fmla="*/ 199449 w 607639"/>
                <a:gd name="connsiteY155" fmla="*/ 164816 h 414642"/>
                <a:gd name="connsiteX156" fmla="*/ 185290 w 607639"/>
                <a:gd name="connsiteY156" fmla="*/ 164816 h 414642"/>
                <a:gd name="connsiteX157" fmla="*/ 185290 w 607639"/>
                <a:gd name="connsiteY157" fmla="*/ 178985 h 414642"/>
                <a:gd name="connsiteX158" fmla="*/ 185076 w 607639"/>
                <a:gd name="connsiteY158" fmla="*/ 178893 h 414642"/>
                <a:gd name="connsiteX159" fmla="*/ 182271 w 607639"/>
                <a:gd name="connsiteY159" fmla="*/ 171927 h 414642"/>
                <a:gd name="connsiteX160" fmla="*/ 182271 w 607639"/>
                <a:gd name="connsiteY160" fmla="*/ 73890 h 414642"/>
                <a:gd name="connsiteX161" fmla="*/ 241194 w 607639"/>
                <a:gd name="connsiteY161" fmla="*/ 59511 h 414642"/>
                <a:gd name="connsiteX162" fmla="*/ 242600 w 607639"/>
                <a:gd name="connsiteY162" fmla="*/ 59798 h 414642"/>
                <a:gd name="connsiteX163" fmla="*/ 264684 w 607639"/>
                <a:gd name="connsiteY163" fmla="*/ 74721 h 414642"/>
                <a:gd name="connsiteX164" fmla="*/ 223078 w 607639"/>
                <a:gd name="connsiteY164" fmla="*/ 55812 h 414642"/>
                <a:gd name="connsiteX165" fmla="*/ 239895 w 607639"/>
                <a:gd name="connsiteY165" fmla="*/ 58670 h 414642"/>
                <a:gd name="connsiteX166" fmla="*/ 241194 w 607639"/>
                <a:gd name="connsiteY166" fmla="*/ 59511 h 414642"/>
                <a:gd name="connsiteX167" fmla="*/ 187739 w 607639"/>
                <a:gd name="connsiteY167" fmla="*/ 52590 h 414642"/>
                <a:gd name="connsiteX168" fmla="*/ 185298 w 607639"/>
                <a:gd name="connsiteY168" fmla="*/ 53626 h 414642"/>
                <a:gd name="connsiteX169" fmla="*/ 182271 w 607639"/>
                <a:gd name="connsiteY169" fmla="*/ 60736 h 414642"/>
                <a:gd name="connsiteX170" fmla="*/ 182271 w 607639"/>
                <a:gd name="connsiteY170" fmla="*/ 73890 h 414642"/>
                <a:gd name="connsiteX171" fmla="*/ 160258 w 607639"/>
                <a:gd name="connsiteY171" fmla="*/ 78395 h 414642"/>
                <a:gd name="connsiteX172" fmla="*/ 101303 w 607639"/>
                <a:gd name="connsiteY172" fmla="*/ 166842 h 414642"/>
                <a:gd name="connsiteX173" fmla="*/ 197522 w 607639"/>
                <a:gd name="connsiteY173" fmla="*/ 262915 h 414642"/>
                <a:gd name="connsiteX174" fmla="*/ 234749 w 607639"/>
                <a:gd name="connsiteY174" fmla="*/ 255302 h 414642"/>
                <a:gd name="connsiteX175" fmla="*/ 250836 w 607639"/>
                <a:gd name="connsiteY175" fmla="*/ 244426 h 414642"/>
                <a:gd name="connsiteX176" fmla="*/ 260268 w 607639"/>
                <a:gd name="connsiteY176" fmla="*/ 253836 h 414642"/>
                <a:gd name="connsiteX177" fmla="*/ 267391 w 607639"/>
                <a:gd name="connsiteY177" fmla="*/ 256857 h 414642"/>
                <a:gd name="connsiteX178" fmla="*/ 268732 w 607639"/>
                <a:gd name="connsiteY178" fmla="*/ 256281 h 414642"/>
                <a:gd name="connsiteX179" fmla="*/ 242600 w 607639"/>
                <a:gd name="connsiteY179" fmla="*/ 273962 h 414642"/>
                <a:gd name="connsiteX180" fmla="*/ 197522 w 607639"/>
                <a:gd name="connsiteY180" fmla="*/ 283178 h 414642"/>
                <a:gd name="connsiteX181" fmla="*/ 81009 w 607639"/>
                <a:gd name="connsiteY181" fmla="*/ 166842 h 414642"/>
                <a:gd name="connsiteX182" fmla="*/ 152393 w 607639"/>
                <a:gd name="connsiteY182" fmla="*/ 59798 h 414642"/>
                <a:gd name="connsiteX183" fmla="*/ 192421 w 607639"/>
                <a:gd name="connsiteY183" fmla="*/ 50604 h 414642"/>
                <a:gd name="connsiteX184" fmla="*/ 195181 w 607639"/>
                <a:gd name="connsiteY184" fmla="*/ 51073 h 414642"/>
                <a:gd name="connsiteX185" fmla="*/ 187739 w 607639"/>
                <a:gd name="connsiteY185" fmla="*/ 52590 h 414642"/>
                <a:gd name="connsiteX186" fmla="*/ 197522 w 607639"/>
                <a:gd name="connsiteY186" fmla="*/ 50595 h 414642"/>
                <a:gd name="connsiteX187" fmla="*/ 223078 w 607639"/>
                <a:gd name="connsiteY187" fmla="*/ 55812 h 414642"/>
                <a:gd name="connsiteX188" fmla="*/ 195181 w 607639"/>
                <a:gd name="connsiteY188" fmla="*/ 51073 h 414642"/>
                <a:gd name="connsiteX189" fmla="*/ 449651 w 607639"/>
                <a:gd name="connsiteY189" fmla="*/ 41472 h 414642"/>
                <a:gd name="connsiteX190" fmla="*/ 452682 w 607639"/>
                <a:gd name="connsiteY190" fmla="*/ 43516 h 414642"/>
                <a:gd name="connsiteX191" fmla="*/ 455712 w 607639"/>
                <a:gd name="connsiteY191" fmla="*/ 50626 h 414642"/>
                <a:gd name="connsiteX192" fmla="*/ 452682 w 607639"/>
                <a:gd name="connsiteY192" fmla="*/ 57647 h 414642"/>
                <a:gd name="connsiteX193" fmla="*/ 445551 w 607639"/>
                <a:gd name="connsiteY193" fmla="*/ 60757 h 414642"/>
                <a:gd name="connsiteX194" fmla="*/ 438509 w 607639"/>
                <a:gd name="connsiteY194" fmla="*/ 57647 h 414642"/>
                <a:gd name="connsiteX195" fmla="*/ 435389 w 607639"/>
                <a:gd name="connsiteY195" fmla="*/ 50626 h 414642"/>
                <a:gd name="connsiteX196" fmla="*/ 438509 w 607639"/>
                <a:gd name="connsiteY196" fmla="*/ 43516 h 414642"/>
                <a:gd name="connsiteX197" fmla="*/ 449651 w 607639"/>
                <a:gd name="connsiteY197" fmla="*/ 41472 h 414642"/>
                <a:gd name="connsiteX198" fmla="*/ 486030 w 607639"/>
                <a:gd name="connsiteY198" fmla="*/ 40505 h 414642"/>
                <a:gd name="connsiteX199" fmla="*/ 516494 w 607639"/>
                <a:gd name="connsiteY199" fmla="*/ 40505 h 414642"/>
                <a:gd name="connsiteX200" fmla="*/ 526559 w 607639"/>
                <a:gd name="connsiteY200" fmla="*/ 50631 h 414642"/>
                <a:gd name="connsiteX201" fmla="*/ 516494 w 607639"/>
                <a:gd name="connsiteY201" fmla="*/ 60757 h 414642"/>
                <a:gd name="connsiteX202" fmla="*/ 486030 w 607639"/>
                <a:gd name="connsiteY202" fmla="*/ 60757 h 414642"/>
                <a:gd name="connsiteX203" fmla="*/ 475964 w 607639"/>
                <a:gd name="connsiteY203" fmla="*/ 50631 h 414642"/>
                <a:gd name="connsiteX204" fmla="*/ 486030 w 607639"/>
                <a:gd name="connsiteY204" fmla="*/ 40505 h 414642"/>
                <a:gd name="connsiteX205" fmla="*/ 384851 w 607639"/>
                <a:gd name="connsiteY205" fmla="*/ 40505 h 414642"/>
                <a:gd name="connsiteX206" fmla="*/ 405059 w 607639"/>
                <a:gd name="connsiteY206" fmla="*/ 40505 h 414642"/>
                <a:gd name="connsiteX207" fmla="*/ 415207 w 607639"/>
                <a:gd name="connsiteY207" fmla="*/ 50631 h 414642"/>
                <a:gd name="connsiteX208" fmla="*/ 405059 w 607639"/>
                <a:gd name="connsiteY208" fmla="*/ 60757 h 414642"/>
                <a:gd name="connsiteX209" fmla="*/ 384851 w 607639"/>
                <a:gd name="connsiteY209" fmla="*/ 60757 h 414642"/>
                <a:gd name="connsiteX210" fmla="*/ 374702 w 607639"/>
                <a:gd name="connsiteY210" fmla="*/ 50631 h 414642"/>
                <a:gd name="connsiteX211" fmla="*/ 384851 w 607639"/>
                <a:gd name="connsiteY211" fmla="*/ 40505 h 414642"/>
                <a:gd name="connsiteX212" fmla="*/ 70855 w 607639"/>
                <a:gd name="connsiteY212" fmla="*/ 20176 h 414642"/>
                <a:gd name="connsiteX213" fmla="*/ 60798 w 607639"/>
                <a:gd name="connsiteY213" fmla="*/ 30308 h 414642"/>
                <a:gd name="connsiteX214" fmla="*/ 60798 w 607639"/>
                <a:gd name="connsiteY214" fmla="*/ 343788 h 414642"/>
                <a:gd name="connsiteX215" fmla="*/ 222783 w 607639"/>
                <a:gd name="connsiteY215" fmla="*/ 343788 h 414642"/>
                <a:gd name="connsiteX216" fmla="*/ 232929 w 607639"/>
                <a:gd name="connsiteY216" fmla="*/ 353920 h 414642"/>
                <a:gd name="connsiteX217" fmla="*/ 232929 w 607639"/>
                <a:gd name="connsiteY217" fmla="*/ 364052 h 414642"/>
                <a:gd name="connsiteX218" fmla="*/ 374711 w 607639"/>
                <a:gd name="connsiteY218" fmla="*/ 364052 h 414642"/>
                <a:gd name="connsiteX219" fmla="*/ 374711 w 607639"/>
                <a:gd name="connsiteY219" fmla="*/ 353920 h 414642"/>
                <a:gd name="connsiteX220" fmla="*/ 384857 w 607639"/>
                <a:gd name="connsiteY220" fmla="*/ 343788 h 414642"/>
                <a:gd name="connsiteX221" fmla="*/ 546843 w 607639"/>
                <a:gd name="connsiteY221" fmla="*/ 343788 h 414642"/>
                <a:gd name="connsiteX222" fmla="*/ 546843 w 607639"/>
                <a:gd name="connsiteY222" fmla="*/ 30308 h 414642"/>
                <a:gd name="connsiteX223" fmla="*/ 536696 w 607639"/>
                <a:gd name="connsiteY223" fmla="*/ 20176 h 414642"/>
                <a:gd name="connsiteX224" fmla="*/ 70855 w 607639"/>
                <a:gd name="connsiteY224" fmla="*/ 0 h 414642"/>
                <a:gd name="connsiteX225" fmla="*/ 536696 w 607639"/>
                <a:gd name="connsiteY225" fmla="*/ 0 h 414642"/>
                <a:gd name="connsiteX226" fmla="*/ 567135 w 607639"/>
                <a:gd name="connsiteY226" fmla="*/ 30308 h 414642"/>
                <a:gd name="connsiteX227" fmla="*/ 567135 w 607639"/>
                <a:gd name="connsiteY227" fmla="*/ 343794 h 414642"/>
                <a:gd name="connsiteX228" fmla="*/ 384859 w 607639"/>
                <a:gd name="connsiteY228" fmla="*/ 343794 h 414642"/>
                <a:gd name="connsiteX229" fmla="*/ 374712 w 607639"/>
                <a:gd name="connsiteY229" fmla="*/ 353928 h 414642"/>
                <a:gd name="connsiteX230" fmla="*/ 374712 w 607639"/>
                <a:gd name="connsiteY230" fmla="*/ 364062 h 414642"/>
                <a:gd name="connsiteX231" fmla="*/ 232927 w 607639"/>
                <a:gd name="connsiteY231" fmla="*/ 364062 h 414642"/>
                <a:gd name="connsiteX232" fmla="*/ 232927 w 607639"/>
                <a:gd name="connsiteY232" fmla="*/ 353928 h 414642"/>
                <a:gd name="connsiteX233" fmla="*/ 222780 w 607639"/>
                <a:gd name="connsiteY233" fmla="*/ 343794 h 414642"/>
                <a:gd name="connsiteX234" fmla="*/ 40505 w 607639"/>
                <a:gd name="connsiteY234" fmla="*/ 343794 h 414642"/>
                <a:gd name="connsiteX235" fmla="*/ 40505 w 607639"/>
                <a:gd name="connsiteY235" fmla="*/ 30308 h 414642"/>
                <a:gd name="connsiteX236" fmla="*/ 70855 w 607639"/>
                <a:gd name="connsiteY236"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607639" h="414642">
                  <a:moveTo>
                    <a:pt x="20293" y="364062"/>
                  </a:moveTo>
                  <a:lnTo>
                    <a:pt x="20293" y="384241"/>
                  </a:lnTo>
                  <a:cubicBezTo>
                    <a:pt x="20293" y="390374"/>
                    <a:pt x="24298" y="394374"/>
                    <a:pt x="30351" y="394374"/>
                  </a:cubicBezTo>
                  <a:lnTo>
                    <a:pt x="577199" y="394374"/>
                  </a:lnTo>
                  <a:cubicBezTo>
                    <a:pt x="583341" y="394374"/>
                    <a:pt x="587346" y="390374"/>
                    <a:pt x="587346" y="384241"/>
                  </a:cubicBezTo>
                  <a:lnTo>
                    <a:pt x="587346" y="364062"/>
                  </a:lnTo>
                  <a:lnTo>
                    <a:pt x="394917" y="364062"/>
                  </a:lnTo>
                  <a:lnTo>
                    <a:pt x="394917" y="374196"/>
                  </a:lnTo>
                  <a:cubicBezTo>
                    <a:pt x="394917" y="380240"/>
                    <a:pt x="390911" y="384241"/>
                    <a:pt x="384859" y="384241"/>
                  </a:cubicBezTo>
                  <a:lnTo>
                    <a:pt x="222780" y="384241"/>
                  </a:lnTo>
                  <a:cubicBezTo>
                    <a:pt x="216728" y="384241"/>
                    <a:pt x="212634" y="380240"/>
                    <a:pt x="212634" y="374196"/>
                  </a:cubicBezTo>
                  <a:lnTo>
                    <a:pt x="212634" y="364062"/>
                  </a:lnTo>
                  <a:close/>
                  <a:moveTo>
                    <a:pt x="10146" y="343794"/>
                  </a:moveTo>
                  <a:lnTo>
                    <a:pt x="40505" y="343794"/>
                  </a:lnTo>
                  <a:lnTo>
                    <a:pt x="40505" y="353920"/>
                  </a:lnTo>
                  <a:cubicBezTo>
                    <a:pt x="40505" y="359964"/>
                    <a:pt x="44599" y="364052"/>
                    <a:pt x="50652" y="364052"/>
                  </a:cubicBezTo>
                  <a:lnTo>
                    <a:pt x="212637" y="364052"/>
                  </a:lnTo>
                  <a:lnTo>
                    <a:pt x="212637" y="374185"/>
                  </a:lnTo>
                  <a:cubicBezTo>
                    <a:pt x="212637" y="380229"/>
                    <a:pt x="216731" y="384228"/>
                    <a:pt x="222783" y="384228"/>
                  </a:cubicBezTo>
                  <a:lnTo>
                    <a:pt x="384857" y="384228"/>
                  </a:lnTo>
                  <a:cubicBezTo>
                    <a:pt x="390910" y="384228"/>
                    <a:pt x="394915" y="380229"/>
                    <a:pt x="394915" y="374185"/>
                  </a:cubicBezTo>
                  <a:lnTo>
                    <a:pt x="394915" y="364052"/>
                  </a:lnTo>
                  <a:lnTo>
                    <a:pt x="556989" y="364052"/>
                  </a:lnTo>
                  <a:cubicBezTo>
                    <a:pt x="563041" y="364052"/>
                    <a:pt x="567135" y="359964"/>
                    <a:pt x="567135" y="353920"/>
                  </a:cubicBezTo>
                  <a:lnTo>
                    <a:pt x="567135" y="343794"/>
                  </a:lnTo>
                  <a:lnTo>
                    <a:pt x="597493" y="343794"/>
                  </a:lnTo>
                  <a:cubicBezTo>
                    <a:pt x="603545" y="343794"/>
                    <a:pt x="607639" y="347883"/>
                    <a:pt x="607639" y="353928"/>
                  </a:cubicBezTo>
                  <a:lnTo>
                    <a:pt x="607639" y="384241"/>
                  </a:lnTo>
                  <a:cubicBezTo>
                    <a:pt x="607639" y="401486"/>
                    <a:pt x="594466" y="414642"/>
                    <a:pt x="577199" y="414642"/>
                  </a:cubicBezTo>
                  <a:lnTo>
                    <a:pt x="30351" y="414642"/>
                  </a:lnTo>
                  <a:cubicBezTo>
                    <a:pt x="13173" y="414642"/>
                    <a:pt x="0" y="401486"/>
                    <a:pt x="0" y="384241"/>
                  </a:cubicBezTo>
                  <a:lnTo>
                    <a:pt x="0" y="353928"/>
                  </a:lnTo>
                  <a:cubicBezTo>
                    <a:pt x="0" y="347883"/>
                    <a:pt x="4094" y="343794"/>
                    <a:pt x="10146" y="343794"/>
                  </a:cubicBezTo>
                  <a:close/>
                  <a:moveTo>
                    <a:pt x="354415" y="262926"/>
                  </a:moveTo>
                  <a:cubicBezTo>
                    <a:pt x="360455" y="262926"/>
                    <a:pt x="364541" y="267016"/>
                    <a:pt x="364541" y="273063"/>
                  </a:cubicBezTo>
                  <a:lnTo>
                    <a:pt x="364541" y="303384"/>
                  </a:lnTo>
                  <a:cubicBezTo>
                    <a:pt x="364541" y="309431"/>
                    <a:pt x="360455" y="313521"/>
                    <a:pt x="354415" y="313521"/>
                  </a:cubicBezTo>
                  <a:cubicBezTo>
                    <a:pt x="348375" y="313521"/>
                    <a:pt x="344289" y="309431"/>
                    <a:pt x="344289" y="303384"/>
                  </a:cubicBezTo>
                  <a:lnTo>
                    <a:pt x="344289" y="273063"/>
                  </a:lnTo>
                  <a:cubicBezTo>
                    <a:pt x="344289" y="267016"/>
                    <a:pt x="348375" y="262926"/>
                    <a:pt x="354415" y="262926"/>
                  </a:cubicBezTo>
                  <a:close/>
                  <a:moveTo>
                    <a:pt x="274426" y="252429"/>
                  </a:moveTo>
                  <a:lnTo>
                    <a:pt x="274426" y="253836"/>
                  </a:lnTo>
                  <a:lnTo>
                    <a:pt x="268732" y="256281"/>
                  </a:lnTo>
                  <a:close/>
                  <a:moveTo>
                    <a:pt x="435415" y="242745"/>
                  </a:moveTo>
                  <a:cubicBezTo>
                    <a:pt x="441549" y="242745"/>
                    <a:pt x="445550" y="246746"/>
                    <a:pt x="445550" y="252793"/>
                  </a:cubicBezTo>
                  <a:lnTo>
                    <a:pt x="445550" y="303386"/>
                  </a:lnTo>
                  <a:cubicBezTo>
                    <a:pt x="445550" y="309432"/>
                    <a:pt x="441549" y="313522"/>
                    <a:pt x="435415" y="313522"/>
                  </a:cubicBezTo>
                  <a:cubicBezTo>
                    <a:pt x="429369" y="313522"/>
                    <a:pt x="425368" y="309432"/>
                    <a:pt x="425368" y="303386"/>
                  </a:cubicBezTo>
                  <a:lnTo>
                    <a:pt x="425368" y="252793"/>
                  </a:lnTo>
                  <a:cubicBezTo>
                    <a:pt x="425368" y="246746"/>
                    <a:pt x="429369" y="242745"/>
                    <a:pt x="435415" y="242745"/>
                  </a:cubicBezTo>
                  <a:close/>
                  <a:moveTo>
                    <a:pt x="394911" y="222493"/>
                  </a:moveTo>
                  <a:cubicBezTo>
                    <a:pt x="401045" y="222493"/>
                    <a:pt x="405046" y="226582"/>
                    <a:pt x="405046" y="232627"/>
                  </a:cubicBezTo>
                  <a:lnTo>
                    <a:pt x="405046" y="303388"/>
                  </a:lnTo>
                  <a:cubicBezTo>
                    <a:pt x="405046" y="309433"/>
                    <a:pt x="401045" y="313522"/>
                    <a:pt x="394911" y="313522"/>
                  </a:cubicBezTo>
                  <a:cubicBezTo>
                    <a:pt x="388865" y="313522"/>
                    <a:pt x="384864" y="309433"/>
                    <a:pt x="384864" y="303388"/>
                  </a:cubicBezTo>
                  <a:lnTo>
                    <a:pt x="384864" y="232627"/>
                  </a:lnTo>
                  <a:cubicBezTo>
                    <a:pt x="384864" y="226582"/>
                    <a:pt x="388865" y="222493"/>
                    <a:pt x="394911" y="222493"/>
                  </a:cubicBezTo>
                  <a:close/>
                  <a:moveTo>
                    <a:pt x="516514" y="212331"/>
                  </a:moveTo>
                  <a:cubicBezTo>
                    <a:pt x="522559" y="212331"/>
                    <a:pt x="526560" y="216421"/>
                    <a:pt x="526560" y="222468"/>
                  </a:cubicBezTo>
                  <a:lnTo>
                    <a:pt x="526560" y="303385"/>
                  </a:lnTo>
                  <a:cubicBezTo>
                    <a:pt x="526560" y="309432"/>
                    <a:pt x="522559" y="313522"/>
                    <a:pt x="516514" y="313522"/>
                  </a:cubicBezTo>
                  <a:cubicBezTo>
                    <a:pt x="510379" y="313522"/>
                    <a:pt x="506378" y="309432"/>
                    <a:pt x="506378" y="303385"/>
                  </a:cubicBezTo>
                  <a:lnTo>
                    <a:pt x="506378" y="222468"/>
                  </a:lnTo>
                  <a:cubicBezTo>
                    <a:pt x="506378" y="216421"/>
                    <a:pt x="510379" y="212331"/>
                    <a:pt x="516514" y="212331"/>
                  </a:cubicBezTo>
                  <a:close/>
                  <a:moveTo>
                    <a:pt x="311213" y="180188"/>
                  </a:moveTo>
                  <a:lnTo>
                    <a:pt x="304717" y="211903"/>
                  </a:lnTo>
                  <a:cubicBezTo>
                    <a:pt x="298781" y="225796"/>
                    <a:pt x="290203" y="238347"/>
                    <a:pt x="279633" y="248906"/>
                  </a:cubicBezTo>
                  <a:lnTo>
                    <a:pt x="274426" y="252429"/>
                  </a:lnTo>
                  <a:lnTo>
                    <a:pt x="274426" y="239622"/>
                  </a:lnTo>
                  <a:lnTo>
                    <a:pt x="266991" y="232204"/>
                  </a:lnTo>
                  <a:lnTo>
                    <a:pt x="286105" y="204050"/>
                  </a:lnTo>
                  <a:lnTo>
                    <a:pt x="290618" y="182059"/>
                  </a:lnTo>
                  <a:lnTo>
                    <a:pt x="303796" y="182059"/>
                  </a:lnTo>
                  <a:close/>
                  <a:moveTo>
                    <a:pt x="185290" y="178985"/>
                  </a:moveTo>
                  <a:lnTo>
                    <a:pt x="192421" y="182059"/>
                  </a:lnTo>
                  <a:lnTo>
                    <a:pt x="216731" y="182059"/>
                  </a:lnTo>
                  <a:lnTo>
                    <a:pt x="266991" y="232204"/>
                  </a:lnTo>
                  <a:lnTo>
                    <a:pt x="265358" y="234609"/>
                  </a:lnTo>
                  <a:lnTo>
                    <a:pt x="250836" y="244426"/>
                  </a:lnTo>
                  <a:lnTo>
                    <a:pt x="185290" y="179031"/>
                  </a:lnTo>
                  <a:close/>
                  <a:moveTo>
                    <a:pt x="476009" y="171897"/>
                  </a:moveTo>
                  <a:cubicBezTo>
                    <a:pt x="482054" y="171897"/>
                    <a:pt x="486055" y="175987"/>
                    <a:pt x="486055" y="182032"/>
                  </a:cubicBezTo>
                  <a:lnTo>
                    <a:pt x="486055" y="303387"/>
                  </a:lnTo>
                  <a:cubicBezTo>
                    <a:pt x="486055" y="309433"/>
                    <a:pt x="482054" y="313522"/>
                    <a:pt x="476009" y="313522"/>
                  </a:cubicBezTo>
                  <a:cubicBezTo>
                    <a:pt x="469874" y="313522"/>
                    <a:pt x="465873" y="309433"/>
                    <a:pt x="465873" y="303387"/>
                  </a:cubicBezTo>
                  <a:lnTo>
                    <a:pt x="465873" y="182032"/>
                  </a:lnTo>
                  <a:cubicBezTo>
                    <a:pt x="465873" y="175987"/>
                    <a:pt x="469874" y="171897"/>
                    <a:pt x="476009" y="171897"/>
                  </a:cubicBezTo>
                  <a:close/>
                  <a:moveTo>
                    <a:pt x="313921" y="166965"/>
                  </a:moveTo>
                  <a:lnTo>
                    <a:pt x="314925" y="172904"/>
                  </a:lnTo>
                  <a:cubicBezTo>
                    <a:pt x="314925" y="176015"/>
                    <a:pt x="313946" y="177971"/>
                    <a:pt x="311898" y="180015"/>
                  </a:cubicBezTo>
                  <a:lnTo>
                    <a:pt x="311213" y="180188"/>
                  </a:lnTo>
                  <a:close/>
                  <a:moveTo>
                    <a:pt x="313685" y="165567"/>
                  </a:moveTo>
                  <a:lnTo>
                    <a:pt x="313946" y="166842"/>
                  </a:lnTo>
                  <a:lnTo>
                    <a:pt x="313921" y="166965"/>
                  </a:lnTo>
                  <a:close/>
                  <a:moveTo>
                    <a:pt x="286557" y="131875"/>
                  </a:moveTo>
                  <a:lnTo>
                    <a:pt x="293736" y="161794"/>
                  </a:lnTo>
                  <a:lnTo>
                    <a:pt x="292704" y="161794"/>
                  </a:lnTo>
                  <a:close/>
                  <a:moveTo>
                    <a:pt x="285987" y="129499"/>
                  </a:moveTo>
                  <a:lnTo>
                    <a:pt x="286105" y="129672"/>
                  </a:lnTo>
                  <a:lnTo>
                    <a:pt x="286557" y="131875"/>
                  </a:lnTo>
                  <a:close/>
                  <a:moveTo>
                    <a:pt x="304744" y="121927"/>
                  </a:moveTo>
                  <a:lnTo>
                    <a:pt x="306857" y="125153"/>
                  </a:lnTo>
                  <a:lnTo>
                    <a:pt x="313685" y="165567"/>
                  </a:lnTo>
                  <a:close/>
                  <a:moveTo>
                    <a:pt x="303006" y="119273"/>
                  </a:moveTo>
                  <a:lnTo>
                    <a:pt x="304717" y="121796"/>
                  </a:lnTo>
                  <a:lnTo>
                    <a:pt x="304744" y="121927"/>
                  </a:lnTo>
                  <a:close/>
                  <a:moveTo>
                    <a:pt x="266335" y="100547"/>
                  </a:moveTo>
                  <a:lnTo>
                    <a:pt x="285579" y="127797"/>
                  </a:lnTo>
                  <a:lnTo>
                    <a:pt x="285987" y="129499"/>
                  </a:lnTo>
                  <a:close/>
                  <a:moveTo>
                    <a:pt x="263955" y="98160"/>
                  </a:moveTo>
                  <a:lnTo>
                    <a:pt x="265358" y="99109"/>
                  </a:lnTo>
                  <a:lnTo>
                    <a:pt x="266335" y="100547"/>
                  </a:lnTo>
                  <a:lnTo>
                    <a:pt x="265336" y="99133"/>
                  </a:lnTo>
                  <a:close/>
                  <a:moveTo>
                    <a:pt x="518470" y="91029"/>
                  </a:moveTo>
                  <a:cubicBezTo>
                    <a:pt x="519537" y="91029"/>
                    <a:pt x="519537" y="91029"/>
                    <a:pt x="520515" y="92007"/>
                  </a:cubicBezTo>
                  <a:cubicBezTo>
                    <a:pt x="521581" y="92007"/>
                    <a:pt x="521581" y="93074"/>
                    <a:pt x="522559" y="93074"/>
                  </a:cubicBezTo>
                  <a:cubicBezTo>
                    <a:pt x="523537" y="93074"/>
                    <a:pt x="523537" y="94052"/>
                    <a:pt x="524604" y="94052"/>
                  </a:cubicBezTo>
                  <a:cubicBezTo>
                    <a:pt x="525582" y="96097"/>
                    <a:pt x="526560" y="98142"/>
                    <a:pt x="526560" y="101165"/>
                  </a:cubicBezTo>
                  <a:cubicBezTo>
                    <a:pt x="526560" y="104187"/>
                    <a:pt x="525582" y="106232"/>
                    <a:pt x="523537" y="108188"/>
                  </a:cubicBezTo>
                  <a:cubicBezTo>
                    <a:pt x="523537" y="108188"/>
                    <a:pt x="522559" y="109255"/>
                    <a:pt x="521581" y="109255"/>
                  </a:cubicBezTo>
                  <a:cubicBezTo>
                    <a:pt x="521581" y="109255"/>
                    <a:pt x="520515" y="110233"/>
                    <a:pt x="519537" y="110233"/>
                  </a:cubicBezTo>
                  <a:cubicBezTo>
                    <a:pt x="518470" y="110233"/>
                    <a:pt x="518470" y="110233"/>
                    <a:pt x="517492" y="111211"/>
                  </a:cubicBezTo>
                  <a:lnTo>
                    <a:pt x="516514" y="111211"/>
                  </a:lnTo>
                  <a:cubicBezTo>
                    <a:pt x="513491" y="111211"/>
                    <a:pt x="511446" y="110233"/>
                    <a:pt x="509401" y="108188"/>
                  </a:cubicBezTo>
                  <a:cubicBezTo>
                    <a:pt x="508423" y="107210"/>
                    <a:pt x="507356" y="106232"/>
                    <a:pt x="507356" y="105165"/>
                  </a:cubicBezTo>
                  <a:cubicBezTo>
                    <a:pt x="507356" y="104187"/>
                    <a:pt x="506378" y="103121"/>
                    <a:pt x="506378" y="101165"/>
                  </a:cubicBezTo>
                  <a:cubicBezTo>
                    <a:pt x="506378" y="98142"/>
                    <a:pt x="507356" y="96097"/>
                    <a:pt x="509401" y="94052"/>
                  </a:cubicBezTo>
                  <a:cubicBezTo>
                    <a:pt x="511446" y="92007"/>
                    <a:pt x="515447" y="91029"/>
                    <a:pt x="518470" y="91029"/>
                  </a:cubicBezTo>
                  <a:close/>
                  <a:moveTo>
                    <a:pt x="384846" y="91029"/>
                  </a:moveTo>
                  <a:lnTo>
                    <a:pt x="465819" y="91029"/>
                  </a:lnTo>
                  <a:cubicBezTo>
                    <a:pt x="471870" y="91029"/>
                    <a:pt x="475963" y="95030"/>
                    <a:pt x="475963" y="101165"/>
                  </a:cubicBezTo>
                  <a:cubicBezTo>
                    <a:pt x="475963" y="107210"/>
                    <a:pt x="471870" y="111211"/>
                    <a:pt x="465819" y="111211"/>
                  </a:cubicBezTo>
                  <a:lnTo>
                    <a:pt x="384846" y="111211"/>
                  </a:lnTo>
                  <a:cubicBezTo>
                    <a:pt x="378706" y="111211"/>
                    <a:pt x="374702" y="107210"/>
                    <a:pt x="374702" y="101165"/>
                  </a:cubicBezTo>
                  <a:cubicBezTo>
                    <a:pt x="374702" y="95030"/>
                    <a:pt x="378706" y="91029"/>
                    <a:pt x="384846" y="91029"/>
                  </a:cubicBezTo>
                  <a:close/>
                  <a:moveTo>
                    <a:pt x="234861" y="78470"/>
                  </a:moveTo>
                  <a:lnTo>
                    <a:pt x="236624" y="78890"/>
                  </a:lnTo>
                  <a:lnTo>
                    <a:pt x="263955" y="98160"/>
                  </a:lnTo>
                  <a:close/>
                  <a:moveTo>
                    <a:pt x="233277" y="78093"/>
                  </a:moveTo>
                  <a:lnTo>
                    <a:pt x="234749" y="78395"/>
                  </a:lnTo>
                  <a:lnTo>
                    <a:pt x="234861" y="78470"/>
                  </a:lnTo>
                  <a:close/>
                  <a:moveTo>
                    <a:pt x="264684" y="74721"/>
                  </a:moveTo>
                  <a:lnTo>
                    <a:pt x="280560" y="85001"/>
                  </a:lnTo>
                  <a:lnTo>
                    <a:pt x="303006" y="119273"/>
                  </a:lnTo>
                  <a:lnTo>
                    <a:pt x="279633" y="84823"/>
                  </a:lnTo>
                  <a:close/>
                  <a:moveTo>
                    <a:pt x="202570" y="70780"/>
                  </a:moveTo>
                  <a:lnTo>
                    <a:pt x="233277" y="78093"/>
                  </a:lnTo>
                  <a:lnTo>
                    <a:pt x="202570" y="71804"/>
                  </a:lnTo>
                  <a:close/>
                  <a:moveTo>
                    <a:pt x="197522" y="70770"/>
                  </a:moveTo>
                  <a:lnTo>
                    <a:pt x="202570" y="71804"/>
                  </a:lnTo>
                  <a:lnTo>
                    <a:pt x="202570" y="161794"/>
                  </a:lnTo>
                  <a:lnTo>
                    <a:pt x="292704" y="161794"/>
                  </a:lnTo>
                  <a:lnTo>
                    <a:pt x="293741" y="166842"/>
                  </a:lnTo>
                  <a:lnTo>
                    <a:pt x="290618" y="182059"/>
                  </a:lnTo>
                  <a:lnTo>
                    <a:pt x="216731" y="182059"/>
                  </a:lnTo>
                  <a:lnTo>
                    <a:pt x="199449" y="164816"/>
                  </a:lnTo>
                  <a:cubicBezTo>
                    <a:pt x="195442" y="160818"/>
                    <a:pt x="189386" y="160818"/>
                    <a:pt x="185290" y="164816"/>
                  </a:cubicBezTo>
                  <a:lnTo>
                    <a:pt x="185290" y="178985"/>
                  </a:lnTo>
                  <a:lnTo>
                    <a:pt x="185076" y="178893"/>
                  </a:lnTo>
                  <a:cubicBezTo>
                    <a:pt x="183295" y="176993"/>
                    <a:pt x="182271" y="174460"/>
                    <a:pt x="182271" y="171927"/>
                  </a:cubicBezTo>
                  <a:lnTo>
                    <a:pt x="182271" y="73890"/>
                  </a:lnTo>
                  <a:close/>
                  <a:moveTo>
                    <a:pt x="241194" y="59511"/>
                  </a:moveTo>
                  <a:lnTo>
                    <a:pt x="242600" y="59798"/>
                  </a:lnTo>
                  <a:lnTo>
                    <a:pt x="264684" y="74721"/>
                  </a:lnTo>
                  <a:close/>
                  <a:moveTo>
                    <a:pt x="223078" y="55812"/>
                  </a:moveTo>
                  <a:lnTo>
                    <a:pt x="239895" y="58670"/>
                  </a:lnTo>
                  <a:lnTo>
                    <a:pt x="241194" y="59511"/>
                  </a:lnTo>
                  <a:close/>
                  <a:moveTo>
                    <a:pt x="187739" y="52590"/>
                  </a:moveTo>
                  <a:lnTo>
                    <a:pt x="185298" y="53626"/>
                  </a:lnTo>
                  <a:cubicBezTo>
                    <a:pt x="183251" y="55670"/>
                    <a:pt x="182271" y="57625"/>
                    <a:pt x="182271" y="60736"/>
                  </a:cubicBezTo>
                  <a:lnTo>
                    <a:pt x="182271" y="73890"/>
                  </a:lnTo>
                  <a:lnTo>
                    <a:pt x="160258" y="78395"/>
                  </a:lnTo>
                  <a:cubicBezTo>
                    <a:pt x="125786" y="93105"/>
                    <a:pt x="101303" y="127449"/>
                    <a:pt x="101303" y="166842"/>
                  </a:cubicBezTo>
                  <a:cubicBezTo>
                    <a:pt x="101303" y="219456"/>
                    <a:pt x="144829" y="262915"/>
                    <a:pt x="197522" y="262915"/>
                  </a:cubicBezTo>
                  <a:cubicBezTo>
                    <a:pt x="210673" y="262915"/>
                    <a:pt x="223263" y="260199"/>
                    <a:pt x="234749" y="255302"/>
                  </a:cubicBezTo>
                  <a:lnTo>
                    <a:pt x="250836" y="244426"/>
                  </a:lnTo>
                  <a:lnTo>
                    <a:pt x="260268" y="253836"/>
                  </a:lnTo>
                  <a:cubicBezTo>
                    <a:pt x="262316" y="255791"/>
                    <a:pt x="264364" y="256857"/>
                    <a:pt x="267391" y="256857"/>
                  </a:cubicBezTo>
                  <a:lnTo>
                    <a:pt x="268732" y="256281"/>
                  </a:lnTo>
                  <a:lnTo>
                    <a:pt x="242600" y="273962"/>
                  </a:lnTo>
                  <a:cubicBezTo>
                    <a:pt x="228698" y="279890"/>
                    <a:pt x="213455" y="283178"/>
                    <a:pt x="197522" y="283178"/>
                  </a:cubicBezTo>
                  <a:cubicBezTo>
                    <a:pt x="133703" y="283178"/>
                    <a:pt x="81009" y="230565"/>
                    <a:pt x="81009" y="166842"/>
                  </a:cubicBezTo>
                  <a:cubicBezTo>
                    <a:pt x="81009" y="119050"/>
                    <a:pt x="110649" y="77557"/>
                    <a:pt x="152393" y="59798"/>
                  </a:cubicBezTo>
                  <a:close/>
                  <a:moveTo>
                    <a:pt x="192421" y="50604"/>
                  </a:moveTo>
                  <a:lnTo>
                    <a:pt x="195181" y="51073"/>
                  </a:lnTo>
                  <a:lnTo>
                    <a:pt x="187739" y="52590"/>
                  </a:lnTo>
                  <a:close/>
                  <a:moveTo>
                    <a:pt x="197522" y="50595"/>
                  </a:moveTo>
                  <a:lnTo>
                    <a:pt x="223078" y="55812"/>
                  </a:lnTo>
                  <a:lnTo>
                    <a:pt x="195181" y="51073"/>
                  </a:lnTo>
                  <a:close/>
                  <a:moveTo>
                    <a:pt x="449651" y="41472"/>
                  </a:moveTo>
                  <a:cubicBezTo>
                    <a:pt x="450631" y="42539"/>
                    <a:pt x="451612" y="42539"/>
                    <a:pt x="452682" y="43516"/>
                  </a:cubicBezTo>
                  <a:cubicBezTo>
                    <a:pt x="454732" y="45560"/>
                    <a:pt x="455712" y="47604"/>
                    <a:pt x="455712" y="50626"/>
                  </a:cubicBezTo>
                  <a:cubicBezTo>
                    <a:pt x="455712" y="53648"/>
                    <a:pt x="454732" y="55692"/>
                    <a:pt x="452682" y="57647"/>
                  </a:cubicBezTo>
                  <a:cubicBezTo>
                    <a:pt x="450631" y="59691"/>
                    <a:pt x="448581" y="60757"/>
                    <a:pt x="445551" y="60757"/>
                  </a:cubicBezTo>
                  <a:cubicBezTo>
                    <a:pt x="442520" y="60757"/>
                    <a:pt x="440470" y="59691"/>
                    <a:pt x="438509" y="57647"/>
                  </a:cubicBezTo>
                  <a:cubicBezTo>
                    <a:pt x="436459" y="55692"/>
                    <a:pt x="435389" y="53648"/>
                    <a:pt x="435389" y="50626"/>
                  </a:cubicBezTo>
                  <a:cubicBezTo>
                    <a:pt x="435389" y="47604"/>
                    <a:pt x="436459" y="45560"/>
                    <a:pt x="438509" y="43516"/>
                  </a:cubicBezTo>
                  <a:cubicBezTo>
                    <a:pt x="441540" y="40495"/>
                    <a:pt x="445551" y="39517"/>
                    <a:pt x="449651" y="41472"/>
                  </a:cubicBezTo>
                  <a:close/>
                  <a:moveTo>
                    <a:pt x="486030" y="40505"/>
                  </a:moveTo>
                  <a:lnTo>
                    <a:pt x="516494" y="40505"/>
                  </a:lnTo>
                  <a:cubicBezTo>
                    <a:pt x="522551" y="40505"/>
                    <a:pt x="526559" y="44591"/>
                    <a:pt x="526559" y="50631"/>
                  </a:cubicBezTo>
                  <a:cubicBezTo>
                    <a:pt x="526559" y="56671"/>
                    <a:pt x="522551" y="60757"/>
                    <a:pt x="516494" y="60757"/>
                  </a:cubicBezTo>
                  <a:lnTo>
                    <a:pt x="486030" y="60757"/>
                  </a:lnTo>
                  <a:cubicBezTo>
                    <a:pt x="479973" y="60757"/>
                    <a:pt x="475964" y="56671"/>
                    <a:pt x="475964" y="50631"/>
                  </a:cubicBezTo>
                  <a:cubicBezTo>
                    <a:pt x="475964" y="44591"/>
                    <a:pt x="479973" y="40505"/>
                    <a:pt x="486030" y="40505"/>
                  </a:cubicBezTo>
                  <a:close/>
                  <a:moveTo>
                    <a:pt x="384851" y="40505"/>
                  </a:moveTo>
                  <a:lnTo>
                    <a:pt x="405059" y="40505"/>
                  </a:lnTo>
                  <a:cubicBezTo>
                    <a:pt x="411112" y="40505"/>
                    <a:pt x="415207" y="44591"/>
                    <a:pt x="415207" y="50631"/>
                  </a:cubicBezTo>
                  <a:cubicBezTo>
                    <a:pt x="415207" y="56671"/>
                    <a:pt x="411112" y="60757"/>
                    <a:pt x="405059" y="60757"/>
                  </a:cubicBezTo>
                  <a:lnTo>
                    <a:pt x="384851" y="60757"/>
                  </a:lnTo>
                  <a:cubicBezTo>
                    <a:pt x="378708" y="60757"/>
                    <a:pt x="374702" y="56671"/>
                    <a:pt x="374702" y="50631"/>
                  </a:cubicBezTo>
                  <a:cubicBezTo>
                    <a:pt x="374702" y="44591"/>
                    <a:pt x="378708" y="40505"/>
                    <a:pt x="384851" y="40505"/>
                  </a:cubicBezTo>
                  <a:close/>
                  <a:moveTo>
                    <a:pt x="70855" y="20176"/>
                  </a:moveTo>
                  <a:cubicBezTo>
                    <a:pt x="64803" y="20176"/>
                    <a:pt x="60798" y="24264"/>
                    <a:pt x="60798" y="30308"/>
                  </a:cubicBezTo>
                  <a:lnTo>
                    <a:pt x="60798" y="343788"/>
                  </a:lnTo>
                  <a:lnTo>
                    <a:pt x="222783" y="343788"/>
                  </a:lnTo>
                  <a:cubicBezTo>
                    <a:pt x="228835" y="343788"/>
                    <a:pt x="232929" y="347876"/>
                    <a:pt x="232929" y="353920"/>
                  </a:cubicBezTo>
                  <a:lnTo>
                    <a:pt x="232929" y="364052"/>
                  </a:lnTo>
                  <a:lnTo>
                    <a:pt x="374711" y="364052"/>
                  </a:lnTo>
                  <a:lnTo>
                    <a:pt x="374711" y="353920"/>
                  </a:lnTo>
                  <a:cubicBezTo>
                    <a:pt x="374711" y="347876"/>
                    <a:pt x="378716" y="343788"/>
                    <a:pt x="384857" y="343788"/>
                  </a:cubicBezTo>
                  <a:lnTo>
                    <a:pt x="546843" y="343788"/>
                  </a:lnTo>
                  <a:lnTo>
                    <a:pt x="546843" y="30308"/>
                  </a:lnTo>
                  <a:cubicBezTo>
                    <a:pt x="546843" y="24264"/>
                    <a:pt x="542748" y="20176"/>
                    <a:pt x="536696" y="20176"/>
                  </a:cubicBezTo>
                  <a:close/>
                  <a:moveTo>
                    <a:pt x="70855" y="0"/>
                  </a:moveTo>
                  <a:lnTo>
                    <a:pt x="536696" y="0"/>
                  </a:lnTo>
                  <a:cubicBezTo>
                    <a:pt x="553963" y="0"/>
                    <a:pt x="567135" y="13154"/>
                    <a:pt x="567135" y="30308"/>
                  </a:cubicBezTo>
                  <a:lnTo>
                    <a:pt x="567135" y="343794"/>
                  </a:lnTo>
                  <a:lnTo>
                    <a:pt x="384859" y="343794"/>
                  </a:lnTo>
                  <a:cubicBezTo>
                    <a:pt x="378718" y="343794"/>
                    <a:pt x="374712" y="347883"/>
                    <a:pt x="374712" y="353928"/>
                  </a:cubicBezTo>
                  <a:lnTo>
                    <a:pt x="374712" y="364062"/>
                  </a:lnTo>
                  <a:lnTo>
                    <a:pt x="232927" y="364062"/>
                  </a:lnTo>
                  <a:lnTo>
                    <a:pt x="232927" y="353928"/>
                  </a:lnTo>
                  <a:cubicBezTo>
                    <a:pt x="232927" y="347883"/>
                    <a:pt x="228833" y="343794"/>
                    <a:pt x="222780" y="343794"/>
                  </a:cubicBezTo>
                  <a:lnTo>
                    <a:pt x="40505" y="343794"/>
                  </a:lnTo>
                  <a:lnTo>
                    <a:pt x="40505" y="30308"/>
                  </a:lnTo>
                  <a:cubicBezTo>
                    <a:pt x="40505" y="13154"/>
                    <a:pt x="53678" y="0"/>
                    <a:pt x="70855" y="0"/>
                  </a:cubicBezTo>
                  <a:close/>
                </a:path>
              </a:pathLst>
            </a:custGeom>
            <a:solidFill>
              <a:srgbClr val="FFFFFF"/>
            </a:solidFill>
            <a:ln>
              <a:noFill/>
            </a:ln>
          </p:spPr>
          <p:txBody>
            <a:bodyPr wrap="square" lIns="91440" tIns="45720" rIns="91440" bIns="45720" anchor="ctr">
              <a:normAutofit fontScale="85000" lnSpcReduction="20000"/>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思源黑体 CN Light"/>
                <a:ea typeface="思源黑体 CN Normal"/>
              </a:endParaRPr>
            </a:p>
          </p:txBody>
        </p:sp>
      </p:grpSp>
      <p:grpSp>
        <p:nvGrpSpPr>
          <p:cNvPr id="24" name="îŝliḋe" descr="e7d195523061f1c0dc554706afe4c72a60a25314cbaece805811E654B44695D34D35691164BB3D154CCFD5D798F6FEAD99EAA8F1ADC3D4AFA5BC9ED0BB3A4B45073A038AC38E89AB54D31AA59602B9F1BFF2630C21895285717EFBFE4EEA19C6CB9E7BE16B4DB639E8674BE5A6B461358387DB2885F62B75BDE957687828DC5B47FE0D1D37BACEEC" title="RRWCujOtcqiJLIlMJ8JxobmQhO5YsZmEcy6DZVp0AZTfE39zvT5PAyas4bMl">
            <a:extLst>
              <a:ext uri="{FF2B5EF4-FFF2-40B4-BE49-F238E27FC236}">
                <a16:creationId xmlns:a16="http://schemas.microsoft.com/office/drawing/2014/main" id="{40AFA139-9013-4DEC-BE6E-696BA037ACBF}"/>
              </a:ext>
            </a:extLst>
          </p:cNvPr>
          <p:cNvGrpSpPr/>
          <p:nvPr/>
        </p:nvGrpSpPr>
        <p:grpSpPr>
          <a:xfrm>
            <a:off x="7391935" y="2466165"/>
            <a:ext cx="792088" cy="792085"/>
            <a:chOff x="2406923" y="2845390"/>
            <a:chExt cx="571222" cy="571221"/>
          </a:xfrm>
        </p:grpSpPr>
        <p:sp>
          <p:nvSpPr>
            <p:cNvPr id="25" name="îṣ1îḍé">
              <a:extLst>
                <a:ext uri="{FF2B5EF4-FFF2-40B4-BE49-F238E27FC236}">
                  <a16:creationId xmlns:a16="http://schemas.microsoft.com/office/drawing/2014/main" id="{FE405286-737F-4BA5-BD9E-94F130027BEF}"/>
                </a:ext>
              </a:extLst>
            </p:cNvPr>
            <p:cNvSpPr/>
            <p:nvPr/>
          </p:nvSpPr>
          <p:spPr>
            <a:xfrm>
              <a:off x="2406923" y="2845390"/>
              <a:ext cx="571222" cy="571221"/>
            </a:xfrm>
            <a:prstGeom prst="ellipse">
              <a:avLst/>
            </a:prstGeom>
            <a:solidFill>
              <a:srgbClr val="0070C0"/>
            </a:solidFill>
            <a:ln w="38100" cap="flat" cmpd="sng" algn="ctr">
              <a:solidFill>
                <a:srgbClr val="FFFFFF"/>
              </a:solidFill>
              <a:prstDash val="solid"/>
              <a:miter lim="800000"/>
            </a:ln>
            <a:effectLst/>
          </p:spPr>
          <p:txBody>
            <a:bodyPr wrap="square" lIns="91440" tIns="45720" rIns="91440" bIns="45720" anchor="ctr">
              <a:normAutofit/>
            </a:bodyPr>
            <a:lstStyle/>
            <a:p>
              <a:pPr algn="ctr" defTabSz="457200"/>
              <a:endParaRPr kern="0">
                <a:solidFill>
                  <a:srgbClr val="000000"/>
                </a:solidFill>
                <a:latin typeface="思源黑体 CN Light"/>
                <a:ea typeface="思源黑体 CN Normal"/>
              </a:endParaRPr>
            </a:p>
          </p:txBody>
        </p:sp>
        <p:sp>
          <p:nvSpPr>
            <p:cNvPr id="26" name="iš1îḍè" title="tENvehlOdiZm1Hmry6MHxwOH8WsTKLSa514qPVJnvhhWFnRDjZGIbRZNsFBp">
              <a:extLst>
                <a:ext uri="{FF2B5EF4-FFF2-40B4-BE49-F238E27FC236}">
                  <a16:creationId xmlns:a16="http://schemas.microsoft.com/office/drawing/2014/main" id="{96BAFD7E-79D0-4095-B378-D2DED5ADDE15}"/>
                </a:ext>
              </a:extLst>
            </p:cNvPr>
            <p:cNvSpPr/>
            <p:nvPr/>
          </p:nvSpPr>
          <p:spPr bwMode="auto">
            <a:xfrm>
              <a:off x="2540113" y="2978777"/>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rgbClr val="FFFFFF"/>
            </a:solidFill>
            <a:ln>
              <a:noFill/>
            </a:ln>
          </p:spPr>
          <p:txBody>
            <a:bodyPr wrap="square" lIns="91440" tIns="45720" rIns="91440" bIns="45720" anchor="ctr">
              <a:norm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思源黑体 CN Light"/>
                <a:ea typeface="思源黑体 CN Normal"/>
              </a:endParaRPr>
            </a:p>
          </p:txBody>
        </p:sp>
      </p:grpSp>
      <p:grpSp>
        <p:nvGrpSpPr>
          <p:cNvPr id="27" name="ïŝḻïde" descr="e7d195523061f1c0dc554706afe4c72a60a25314cbaece805811E654B44695D34D35691164BB3D154CCFD5D798F6FEAD99EAA8F1ADC3D4AFA5BC9ED0BB3A4B45073A038AC38E89AB54D31AA59602B9F1BFF2630C21895285717EFBFE4EEA19C6CB9E7BE16B4DB639E8674BE5A6B461358387DB2885F62B75BDE957687828DC5B47FE0D1D37BACEEC" title="MJ8JxobmQhO5YsZmEcy6DZVp0AZTfE39zvT5PAyas4bMl">
            <a:extLst>
              <a:ext uri="{FF2B5EF4-FFF2-40B4-BE49-F238E27FC236}">
                <a16:creationId xmlns:a16="http://schemas.microsoft.com/office/drawing/2014/main" id="{1A63F21E-D279-4A2C-9C3B-B6D9AD55C598}"/>
              </a:ext>
            </a:extLst>
          </p:cNvPr>
          <p:cNvGrpSpPr/>
          <p:nvPr/>
        </p:nvGrpSpPr>
        <p:grpSpPr>
          <a:xfrm>
            <a:off x="9826206" y="1723791"/>
            <a:ext cx="792088" cy="792085"/>
            <a:chOff x="2406923" y="2845390"/>
            <a:chExt cx="571222" cy="571221"/>
          </a:xfrm>
        </p:grpSpPr>
        <p:sp>
          <p:nvSpPr>
            <p:cNvPr id="28" name="ïŝḻiďe">
              <a:extLst>
                <a:ext uri="{FF2B5EF4-FFF2-40B4-BE49-F238E27FC236}">
                  <a16:creationId xmlns:a16="http://schemas.microsoft.com/office/drawing/2014/main" id="{49D38330-A9E7-437A-9EB8-E8A2CA5FC0C6}"/>
                </a:ext>
              </a:extLst>
            </p:cNvPr>
            <p:cNvSpPr/>
            <p:nvPr/>
          </p:nvSpPr>
          <p:spPr>
            <a:xfrm>
              <a:off x="2406923" y="2845390"/>
              <a:ext cx="571222" cy="571221"/>
            </a:xfrm>
            <a:prstGeom prst="ellipse">
              <a:avLst/>
            </a:prstGeom>
            <a:solidFill>
              <a:schemeClr val="tx1">
                <a:lumMod val="75000"/>
                <a:lumOff val="25000"/>
              </a:schemeClr>
            </a:solidFill>
            <a:ln w="38100" cap="flat" cmpd="sng" algn="ctr">
              <a:solidFill>
                <a:srgbClr val="FFFFFF"/>
              </a:solidFill>
              <a:prstDash val="solid"/>
              <a:miter lim="800000"/>
            </a:ln>
            <a:effectLst/>
          </p:spPr>
          <p:txBody>
            <a:bodyPr wrap="square" lIns="91440" tIns="45720" rIns="91440" bIns="45720" anchor="ctr">
              <a:norm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思源黑体 CN Light"/>
                <a:ea typeface="思源黑体 CN Normal"/>
                <a:cs typeface="+mn-cs"/>
              </a:endParaRPr>
            </a:p>
          </p:txBody>
        </p:sp>
        <p:sp>
          <p:nvSpPr>
            <p:cNvPr id="29" name="ísḷídè" title="ry6MHxwOH8WsTKLSa514qPVJnvhhWFnRDjZGIbRZNsFBp">
              <a:extLst>
                <a:ext uri="{FF2B5EF4-FFF2-40B4-BE49-F238E27FC236}">
                  <a16:creationId xmlns:a16="http://schemas.microsoft.com/office/drawing/2014/main" id="{B624CC26-B2C3-46C8-B7F1-81CFE172D664}"/>
                </a:ext>
              </a:extLst>
            </p:cNvPr>
            <p:cNvSpPr/>
            <p:nvPr/>
          </p:nvSpPr>
          <p:spPr bwMode="auto">
            <a:xfrm>
              <a:off x="2540113" y="2998523"/>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rgbClr val="FFFFFF"/>
            </a:solidFill>
            <a:ln>
              <a:noFill/>
            </a:ln>
          </p:spPr>
          <p:txBody>
            <a:bodyPr wrap="square" lIns="91440" tIns="45720" rIns="91440" bIns="45720" anchor="ctr">
              <a:norm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思源黑体 CN Light"/>
                <a:ea typeface="思源黑体 CN Normal"/>
              </a:endParaRPr>
            </a:p>
          </p:txBody>
        </p:sp>
      </p:grpSp>
      <p:grpSp>
        <p:nvGrpSpPr>
          <p:cNvPr id="37" name="组合 3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FFACBEB-57E1-42D9-98DE-E1CBA5236305}"/>
              </a:ext>
            </a:extLst>
          </p:cNvPr>
          <p:cNvGrpSpPr/>
          <p:nvPr/>
        </p:nvGrpSpPr>
        <p:grpSpPr>
          <a:xfrm>
            <a:off x="708822" y="4225697"/>
            <a:ext cx="2072478" cy="1314895"/>
            <a:chOff x="670722" y="4147337"/>
            <a:chExt cx="2072478" cy="1314895"/>
          </a:xfrm>
        </p:grpSpPr>
        <p:sp>
          <p:nvSpPr>
            <p:cNvPr id="35" name="文本框 53">
              <a:extLst>
                <a:ext uri="{FF2B5EF4-FFF2-40B4-BE49-F238E27FC236}">
                  <a16:creationId xmlns:a16="http://schemas.microsoft.com/office/drawing/2014/main" id="{58A791EB-920A-4369-9777-FA1A9ED44C6C}"/>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36" name="矩形 54">
              <a:extLst>
                <a:ext uri="{FF2B5EF4-FFF2-40B4-BE49-F238E27FC236}">
                  <a16:creationId xmlns:a16="http://schemas.microsoft.com/office/drawing/2014/main" id="{8D5C5B90-47ED-4B8D-9D74-138E43B89D77}"/>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38" name="组合 3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4360EE9-1737-4039-AFBC-BF12AC7D58FF}"/>
              </a:ext>
            </a:extLst>
          </p:cNvPr>
          <p:cNvGrpSpPr/>
          <p:nvPr/>
        </p:nvGrpSpPr>
        <p:grpSpPr>
          <a:xfrm>
            <a:off x="6770790" y="3452662"/>
            <a:ext cx="2072478" cy="1314895"/>
            <a:chOff x="670722" y="4147337"/>
            <a:chExt cx="2072478" cy="1314895"/>
          </a:xfrm>
        </p:grpSpPr>
        <p:sp>
          <p:nvSpPr>
            <p:cNvPr id="39" name="文本框 53">
              <a:extLst>
                <a:ext uri="{FF2B5EF4-FFF2-40B4-BE49-F238E27FC236}">
                  <a16:creationId xmlns:a16="http://schemas.microsoft.com/office/drawing/2014/main" id="{AF87028B-D7FC-4EDD-82ED-51B39A43A4CC}"/>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40" name="矩形 54">
              <a:extLst>
                <a:ext uri="{FF2B5EF4-FFF2-40B4-BE49-F238E27FC236}">
                  <a16:creationId xmlns:a16="http://schemas.microsoft.com/office/drawing/2014/main" id="{2039D03E-0F4B-4B8C-BAF8-F677056063B3}"/>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41" name="组合 4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276FF88-E395-4D27-B211-6F88FDE35A6B}"/>
              </a:ext>
            </a:extLst>
          </p:cNvPr>
          <p:cNvGrpSpPr/>
          <p:nvPr/>
        </p:nvGrpSpPr>
        <p:grpSpPr>
          <a:xfrm>
            <a:off x="3675243" y="4320947"/>
            <a:ext cx="2072478" cy="1314895"/>
            <a:chOff x="670722" y="4147337"/>
            <a:chExt cx="2072478" cy="1314895"/>
          </a:xfrm>
        </p:grpSpPr>
        <p:sp>
          <p:nvSpPr>
            <p:cNvPr id="42" name="文本框 53">
              <a:extLst>
                <a:ext uri="{FF2B5EF4-FFF2-40B4-BE49-F238E27FC236}">
                  <a16:creationId xmlns:a16="http://schemas.microsoft.com/office/drawing/2014/main" id="{A8DC481E-4D30-4875-A11F-EC4A4726F6CE}"/>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43" name="矩形 54">
              <a:extLst>
                <a:ext uri="{FF2B5EF4-FFF2-40B4-BE49-F238E27FC236}">
                  <a16:creationId xmlns:a16="http://schemas.microsoft.com/office/drawing/2014/main" id="{13D91D87-1E4D-41C3-A0B8-8143C257E3DB}"/>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44" name="组合 4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8C7DFE0-7DF1-4502-801F-054BA42E73EF}"/>
              </a:ext>
            </a:extLst>
          </p:cNvPr>
          <p:cNvGrpSpPr/>
          <p:nvPr/>
        </p:nvGrpSpPr>
        <p:grpSpPr>
          <a:xfrm>
            <a:off x="9186011" y="2665965"/>
            <a:ext cx="2072478" cy="1314895"/>
            <a:chOff x="670722" y="4147337"/>
            <a:chExt cx="2072478" cy="1314895"/>
          </a:xfrm>
        </p:grpSpPr>
        <p:sp>
          <p:nvSpPr>
            <p:cNvPr id="45" name="文本框 53">
              <a:extLst>
                <a:ext uri="{FF2B5EF4-FFF2-40B4-BE49-F238E27FC236}">
                  <a16:creationId xmlns:a16="http://schemas.microsoft.com/office/drawing/2014/main" id="{0C7E9472-527F-4C91-9334-6FDAB3F8C948}"/>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46" name="矩形 54">
              <a:extLst>
                <a:ext uri="{FF2B5EF4-FFF2-40B4-BE49-F238E27FC236}">
                  <a16:creationId xmlns:a16="http://schemas.microsoft.com/office/drawing/2014/main" id="{4DFDB2EA-B3A4-4555-A878-8025002821BF}"/>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20D0570C-54B4-43D7-B926-3D5D5EF1389D}"/>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96390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ïṣḷîḓè"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3CED8B3-74D4-409E-973C-95314790B57C}"/>
              </a:ext>
            </a:extLst>
          </p:cNvPr>
          <p:cNvSpPr/>
          <p:nvPr/>
        </p:nvSpPr>
        <p:spPr bwMode="auto">
          <a:xfrm>
            <a:off x="1734623" y="3183497"/>
            <a:ext cx="1163638" cy="1447800"/>
          </a:xfrm>
          <a:custGeom>
            <a:avLst/>
            <a:gdLst>
              <a:gd name="T0" fmla="*/ 276 w 310"/>
              <a:gd name="T1" fmla="*/ 353 h 385"/>
              <a:gd name="T2" fmla="*/ 253 w 310"/>
              <a:gd name="T3" fmla="*/ 325 h 385"/>
              <a:gd name="T4" fmla="*/ 246 w 310"/>
              <a:gd name="T5" fmla="*/ 228 h 385"/>
              <a:gd name="T6" fmla="*/ 246 w 310"/>
              <a:gd name="T7" fmla="*/ 158 h 385"/>
              <a:gd name="T8" fmla="*/ 245 w 310"/>
              <a:gd name="T9" fmla="*/ 100 h 385"/>
              <a:gd name="T10" fmla="*/ 209 w 310"/>
              <a:gd name="T11" fmla="*/ 52 h 385"/>
              <a:gd name="T12" fmla="*/ 121 w 310"/>
              <a:gd name="T13" fmla="*/ 44 h 385"/>
              <a:gd name="T14" fmla="*/ 71 w 310"/>
              <a:gd name="T15" fmla="*/ 73 h 385"/>
              <a:gd name="T16" fmla="*/ 58 w 310"/>
              <a:gd name="T17" fmla="*/ 145 h 385"/>
              <a:gd name="T18" fmla="*/ 58 w 310"/>
              <a:gd name="T19" fmla="*/ 204 h 385"/>
              <a:gd name="T20" fmla="*/ 54 w 310"/>
              <a:gd name="T21" fmla="*/ 308 h 385"/>
              <a:gd name="T22" fmla="*/ 51 w 310"/>
              <a:gd name="T23" fmla="*/ 332 h 385"/>
              <a:gd name="T24" fmla="*/ 28 w 310"/>
              <a:gd name="T25" fmla="*/ 355 h 385"/>
              <a:gd name="T26" fmla="*/ 16 w 310"/>
              <a:gd name="T27" fmla="*/ 375 h 385"/>
              <a:gd name="T28" fmla="*/ 43 w 310"/>
              <a:gd name="T29" fmla="*/ 363 h 385"/>
              <a:gd name="T30" fmla="*/ 67 w 310"/>
              <a:gd name="T31" fmla="*/ 381 h 385"/>
              <a:gd name="T32" fmla="*/ 64 w 310"/>
              <a:gd name="T33" fmla="*/ 371 h 385"/>
              <a:gd name="T34" fmla="*/ 75 w 310"/>
              <a:gd name="T35" fmla="*/ 326 h 385"/>
              <a:gd name="T36" fmla="*/ 85 w 310"/>
              <a:gd name="T37" fmla="*/ 236 h 385"/>
              <a:gd name="T38" fmla="*/ 92 w 310"/>
              <a:gd name="T39" fmla="*/ 165 h 385"/>
              <a:gd name="T40" fmla="*/ 94 w 310"/>
              <a:gd name="T41" fmla="*/ 130 h 385"/>
              <a:gd name="T42" fmla="*/ 115 w 310"/>
              <a:gd name="T43" fmla="*/ 137 h 385"/>
              <a:gd name="T44" fmla="*/ 99 w 310"/>
              <a:gd name="T45" fmla="*/ 212 h 385"/>
              <a:gd name="T46" fmla="*/ 106 w 310"/>
              <a:gd name="T47" fmla="*/ 272 h 385"/>
              <a:gd name="T48" fmla="*/ 97 w 310"/>
              <a:gd name="T49" fmla="*/ 317 h 385"/>
              <a:gd name="T50" fmla="*/ 125 w 310"/>
              <a:gd name="T51" fmla="*/ 350 h 385"/>
              <a:gd name="T52" fmla="*/ 133 w 310"/>
              <a:gd name="T53" fmla="*/ 289 h 385"/>
              <a:gd name="T54" fmla="*/ 130 w 310"/>
              <a:gd name="T55" fmla="*/ 258 h 385"/>
              <a:gd name="T56" fmla="*/ 148 w 310"/>
              <a:gd name="T57" fmla="*/ 221 h 385"/>
              <a:gd name="T58" fmla="*/ 161 w 310"/>
              <a:gd name="T59" fmla="*/ 209 h 385"/>
              <a:gd name="T60" fmla="*/ 172 w 310"/>
              <a:gd name="T61" fmla="*/ 301 h 385"/>
              <a:gd name="T62" fmla="*/ 179 w 310"/>
              <a:gd name="T63" fmla="*/ 341 h 385"/>
              <a:gd name="T64" fmla="*/ 212 w 310"/>
              <a:gd name="T65" fmla="*/ 322 h 385"/>
              <a:gd name="T66" fmla="*/ 221 w 310"/>
              <a:gd name="T67" fmla="*/ 269 h 385"/>
              <a:gd name="T68" fmla="*/ 235 w 310"/>
              <a:gd name="T69" fmla="*/ 337 h 385"/>
              <a:gd name="T70" fmla="*/ 239 w 310"/>
              <a:gd name="T71" fmla="*/ 372 h 385"/>
              <a:gd name="T72" fmla="*/ 251 w 310"/>
              <a:gd name="T73" fmla="*/ 369 h 385"/>
              <a:gd name="T74" fmla="*/ 278 w 310"/>
              <a:gd name="T75" fmla="*/ 377 h 385"/>
              <a:gd name="T76" fmla="*/ 295 w 310"/>
              <a:gd name="T77" fmla="*/ 370 h 385"/>
              <a:gd name="T78" fmla="*/ 204 w 310"/>
              <a:gd name="T79" fmla="*/ 130 h 385"/>
              <a:gd name="T80" fmla="*/ 211 w 310"/>
              <a:gd name="T81" fmla="*/ 142 h 385"/>
              <a:gd name="T82" fmla="*/ 221 w 310"/>
              <a:gd name="T83" fmla="*/ 26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0" h="385">
                <a:moveTo>
                  <a:pt x="295" y="370"/>
                </a:moveTo>
                <a:cubicBezTo>
                  <a:pt x="285" y="370"/>
                  <a:pt x="278" y="355"/>
                  <a:pt x="276" y="353"/>
                </a:cubicBezTo>
                <a:cubicBezTo>
                  <a:pt x="274" y="351"/>
                  <a:pt x="276" y="348"/>
                  <a:pt x="272" y="345"/>
                </a:cubicBezTo>
                <a:cubicBezTo>
                  <a:pt x="267" y="342"/>
                  <a:pt x="254" y="332"/>
                  <a:pt x="253" y="325"/>
                </a:cubicBezTo>
                <a:cubicBezTo>
                  <a:pt x="252" y="319"/>
                  <a:pt x="248" y="289"/>
                  <a:pt x="249" y="281"/>
                </a:cubicBezTo>
                <a:cubicBezTo>
                  <a:pt x="250" y="273"/>
                  <a:pt x="245" y="235"/>
                  <a:pt x="246" y="228"/>
                </a:cubicBezTo>
                <a:cubicBezTo>
                  <a:pt x="247" y="221"/>
                  <a:pt x="243" y="212"/>
                  <a:pt x="243" y="201"/>
                </a:cubicBezTo>
                <a:cubicBezTo>
                  <a:pt x="243" y="190"/>
                  <a:pt x="247" y="164"/>
                  <a:pt x="246" y="158"/>
                </a:cubicBezTo>
                <a:cubicBezTo>
                  <a:pt x="246" y="152"/>
                  <a:pt x="241" y="139"/>
                  <a:pt x="241" y="133"/>
                </a:cubicBezTo>
                <a:cubicBezTo>
                  <a:pt x="242" y="127"/>
                  <a:pt x="246" y="112"/>
                  <a:pt x="245" y="100"/>
                </a:cubicBezTo>
                <a:cubicBezTo>
                  <a:pt x="244" y="89"/>
                  <a:pt x="235" y="73"/>
                  <a:pt x="227" y="68"/>
                </a:cubicBezTo>
                <a:cubicBezTo>
                  <a:pt x="219" y="63"/>
                  <a:pt x="209" y="52"/>
                  <a:pt x="209" y="52"/>
                </a:cubicBezTo>
                <a:cubicBezTo>
                  <a:pt x="201" y="41"/>
                  <a:pt x="186" y="42"/>
                  <a:pt x="186" y="42"/>
                </a:cubicBezTo>
                <a:cubicBezTo>
                  <a:pt x="148" y="0"/>
                  <a:pt x="121" y="44"/>
                  <a:pt x="121" y="44"/>
                </a:cubicBezTo>
                <a:cubicBezTo>
                  <a:pt x="112" y="40"/>
                  <a:pt x="98" y="54"/>
                  <a:pt x="93" y="58"/>
                </a:cubicBezTo>
                <a:cubicBezTo>
                  <a:pt x="88" y="62"/>
                  <a:pt x="84" y="66"/>
                  <a:pt x="71" y="73"/>
                </a:cubicBezTo>
                <a:cubicBezTo>
                  <a:pt x="58" y="79"/>
                  <a:pt x="58" y="106"/>
                  <a:pt x="61" y="115"/>
                </a:cubicBezTo>
                <a:cubicBezTo>
                  <a:pt x="63" y="124"/>
                  <a:pt x="61" y="135"/>
                  <a:pt x="58" y="145"/>
                </a:cubicBezTo>
                <a:cubicBezTo>
                  <a:pt x="55" y="157"/>
                  <a:pt x="59" y="165"/>
                  <a:pt x="59" y="171"/>
                </a:cubicBezTo>
                <a:cubicBezTo>
                  <a:pt x="59" y="177"/>
                  <a:pt x="61" y="199"/>
                  <a:pt x="58" y="204"/>
                </a:cubicBezTo>
                <a:cubicBezTo>
                  <a:pt x="55" y="210"/>
                  <a:pt x="57" y="227"/>
                  <a:pt x="55" y="233"/>
                </a:cubicBezTo>
                <a:cubicBezTo>
                  <a:pt x="53" y="238"/>
                  <a:pt x="54" y="301"/>
                  <a:pt x="54" y="308"/>
                </a:cubicBezTo>
                <a:cubicBezTo>
                  <a:pt x="54" y="314"/>
                  <a:pt x="55" y="320"/>
                  <a:pt x="53" y="323"/>
                </a:cubicBezTo>
                <a:cubicBezTo>
                  <a:pt x="51" y="326"/>
                  <a:pt x="53" y="330"/>
                  <a:pt x="51" y="332"/>
                </a:cubicBezTo>
                <a:cubicBezTo>
                  <a:pt x="50" y="334"/>
                  <a:pt x="41" y="340"/>
                  <a:pt x="34" y="343"/>
                </a:cubicBezTo>
                <a:cubicBezTo>
                  <a:pt x="27" y="346"/>
                  <a:pt x="30" y="352"/>
                  <a:pt x="28" y="355"/>
                </a:cubicBezTo>
                <a:cubicBezTo>
                  <a:pt x="26" y="358"/>
                  <a:pt x="24" y="367"/>
                  <a:pt x="22" y="371"/>
                </a:cubicBezTo>
                <a:cubicBezTo>
                  <a:pt x="21" y="375"/>
                  <a:pt x="16" y="375"/>
                  <a:pt x="16" y="375"/>
                </a:cubicBezTo>
                <a:cubicBezTo>
                  <a:pt x="0" y="381"/>
                  <a:pt x="25" y="382"/>
                  <a:pt x="29" y="380"/>
                </a:cubicBezTo>
                <a:cubicBezTo>
                  <a:pt x="33" y="378"/>
                  <a:pt x="43" y="363"/>
                  <a:pt x="43" y="363"/>
                </a:cubicBezTo>
                <a:cubicBezTo>
                  <a:pt x="46" y="360"/>
                  <a:pt x="55" y="375"/>
                  <a:pt x="55" y="375"/>
                </a:cubicBezTo>
                <a:cubicBezTo>
                  <a:pt x="57" y="385"/>
                  <a:pt x="67" y="381"/>
                  <a:pt x="67" y="381"/>
                </a:cubicBezTo>
                <a:cubicBezTo>
                  <a:pt x="73" y="381"/>
                  <a:pt x="74" y="376"/>
                  <a:pt x="69" y="377"/>
                </a:cubicBezTo>
                <a:cubicBezTo>
                  <a:pt x="65" y="377"/>
                  <a:pt x="64" y="371"/>
                  <a:pt x="64" y="371"/>
                </a:cubicBezTo>
                <a:cubicBezTo>
                  <a:pt x="61" y="367"/>
                  <a:pt x="67" y="357"/>
                  <a:pt x="67" y="357"/>
                </a:cubicBezTo>
                <a:cubicBezTo>
                  <a:pt x="73" y="350"/>
                  <a:pt x="75" y="332"/>
                  <a:pt x="75" y="326"/>
                </a:cubicBezTo>
                <a:cubicBezTo>
                  <a:pt x="74" y="319"/>
                  <a:pt x="77" y="289"/>
                  <a:pt x="78" y="283"/>
                </a:cubicBezTo>
                <a:cubicBezTo>
                  <a:pt x="79" y="278"/>
                  <a:pt x="85" y="236"/>
                  <a:pt x="85" y="236"/>
                </a:cubicBezTo>
                <a:cubicBezTo>
                  <a:pt x="89" y="229"/>
                  <a:pt x="87" y="215"/>
                  <a:pt x="87" y="215"/>
                </a:cubicBezTo>
                <a:cubicBezTo>
                  <a:pt x="90" y="209"/>
                  <a:pt x="92" y="173"/>
                  <a:pt x="92" y="165"/>
                </a:cubicBezTo>
                <a:cubicBezTo>
                  <a:pt x="92" y="156"/>
                  <a:pt x="94" y="132"/>
                  <a:pt x="94" y="132"/>
                </a:cubicBezTo>
                <a:cubicBezTo>
                  <a:pt x="94" y="132"/>
                  <a:pt x="90" y="151"/>
                  <a:pt x="94" y="130"/>
                </a:cubicBezTo>
                <a:cubicBezTo>
                  <a:pt x="97" y="109"/>
                  <a:pt x="108" y="121"/>
                  <a:pt x="108" y="121"/>
                </a:cubicBezTo>
                <a:cubicBezTo>
                  <a:pt x="113" y="123"/>
                  <a:pt x="115" y="137"/>
                  <a:pt x="115" y="137"/>
                </a:cubicBezTo>
                <a:cubicBezTo>
                  <a:pt x="103" y="141"/>
                  <a:pt x="99" y="171"/>
                  <a:pt x="99" y="171"/>
                </a:cubicBezTo>
                <a:cubicBezTo>
                  <a:pt x="90" y="188"/>
                  <a:pt x="99" y="212"/>
                  <a:pt x="99" y="212"/>
                </a:cubicBezTo>
                <a:cubicBezTo>
                  <a:pt x="98" y="214"/>
                  <a:pt x="99" y="221"/>
                  <a:pt x="99" y="221"/>
                </a:cubicBezTo>
                <a:cubicBezTo>
                  <a:pt x="82" y="226"/>
                  <a:pt x="106" y="272"/>
                  <a:pt x="106" y="272"/>
                </a:cubicBezTo>
                <a:cubicBezTo>
                  <a:pt x="103" y="276"/>
                  <a:pt x="101" y="293"/>
                  <a:pt x="102" y="296"/>
                </a:cubicBezTo>
                <a:cubicBezTo>
                  <a:pt x="103" y="300"/>
                  <a:pt x="103" y="294"/>
                  <a:pt x="97" y="317"/>
                </a:cubicBezTo>
                <a:cubicBezTo>
                  <a:pt x="91" y="341"/>
                  <a:pt x="108" y="351"/>
                  <a:pt x="108" y="351"/>
                </a:cubicBezTo>
                <a:cubicBezTo>
                  <a:pt x="125" y="350"/>
                  <a:pt x="125" y="350"/>
                  <a:pt x="125" y="350"/>
                </a:cubicBezTo>
                <a:cubicBezTo>
                  <a:pt x="133" y="345"/>
                  <a:pt x="137" y="325"/>
                  <a:pt x="131" y="316"/>
                </a:cubicBezTo>
                <a:cubicBezTo>
                  <a:pt x="126" y="306"/>
                  <a:pt x="133" y="289"/>
                  <a:pt x="133" y="289"/>
                </a:cubicBezTo>
                <a:cubicBezTo>
                  <a:pt x="136" y="280"/>
                  <a:pt x="135" y="270"/>
                  <a:pt x="131" y="267"/>
                </a:cubicBezTo>
                <a:cubicBezTo>
                  <a:pt x="128" y="264"/>
                  <a:pt x="130" y="258"/>
                  <a:pt x="130" y="258"/>
                </a:cubicBezTo>
                <a:cubicBezTo>
                  <a:pt x="153" y="250"/>
                  <a:pt x="143" y="232"/>
                  <a:pt x="143" y="232"/>
                </a:cubicBezTo>
                <a:cubicBezTo>
                  <a:pt x="145" y="230"/>
                  <a:pt x="148" y="221"/>
                  <a:pt x="148" y="221"/>
                </a:cubicBezTo>
                <a:cubicBezTo>
                  <a:pt x="152" y="219"/>
                  <a:pt x="157" y="209"/>
                  <a:pt x="157" y="209"/>
                </a:cubicBezTo>
                <a:cubicBezTo>
                  <a:pt x="159" y="210"/>
                  <a:pt x="161" y="209"/>
                  <a:pt x="161" y="209"/>
                </a:cubicBezTo>
                <a:cubicBezTo>
                  <a:pt x="153" y="228"/>
                  <a:pt x="168" y="267"/>
                  <a:pt x="169" y="270"/>
                </a:cubicBezTo>
                <a:cubicBezTo>
                  <a:pt x="170" y="272"/>
                  <a:pt x="173" y="294"/>
                  <a:pt x="172" y="301"/>
                </a:cubicBezTo>
                <a:cubicBezTo>
                  <a:pt x="172" y="309"/>
                  <a:pt x="174" y="328"/>
                  <a:pt x="174" y="328"/>
                </a:cubicBezTo>
                <a:cubicBezTo>
                  <a:pt x="176" y="330"/>
                  <a:pt x="179" y="341"/>
                  <a:pt x="179" y="341"/>
                </a:cubicBezTo>
                <a:cubicBezTo>
                  <a:pt x="186" y="356"/>
                  <a:pt x="202" y="350"/>
                  <a:pt x="202" y="350"/>
                </a:cubicBezTo>
                <a:cubicBezTo>
                  <a:pt x="208" y="347"/>
                  <a:pt x="211" y="332"/>
                  <a:pt x="212" y="322"/>
                </a:cubicBezTo>
                <a:cubicBezTo>
                  <a:pt x="214" y="313"/>
                  <a:pt x="221" y="269"/>
                  <a:pt x="221" y="268"/>
                </a:cubicBezTo>
                <a:cubicBezTo>
                  <a:pt x="221" y="268"/>
                  <a:pt x="221" y="268"/>
                  <a:pt x="221" y="269"/>
                </a:cubicBezTo>
                <a:cubicBezTo>
                  <a:pt x="225" y="278"/>
                  <a:pt x="233" y="319"/>
                  <a:pt x="232" y="324"/>
                </a:cubicBezTo>
                <a:cubicBezTo>
                  <a:pt x="231" y="331"/>
                  <a:pt x="234" y="338"/>
                  <a:pt x="235" y="337"/>
                </a:cubicBezTo>
                <a:cubicBezTo>
                  <a:pt x="235" y="336"/>
                  <a:pt x="241" y="362"/>
                  <a:pt x="242" y="366"/>
                </a:cubicBezTo>
                <a:cubicBezTo>
                  <a:pt x="243" y="370"/>
                  <a:pt x="239" y="372"/>
                  <a:pt x="239" y="372"/>
                </a:cubicBezTo>
                <a:cubicBezTo>
                  <a:pt x="226" y="379"/>
                  <a:pt x="245" y="378"/>
                  <a:pt x="248" y="377"/>
                </a:cubicBezTo>
                <a:cubicBezTo>
                  <a:pt x="252" y="376"/>
                  <a:pt x="250" y="374"/>
                  <a:pt x="251" y="369"/>
                </a:cubicBezTo>
                <a:cubicBezTo>
                  <a:pt x="251" y="364"/>
                  <a:pt x="258" y="361"/>
                  <a:pt x="258" y="361"/>
                </a:cubicBezTo>
                <a:cubicBezTo>
                  <a:pt x="265" y="359"/>
                  <a:pt x="278" y="377"/>
                  <a:pt x="278" y="377"/>
                </a:cubicBezTo>
                <a:cubicBezTo>
                  <a:pt x="283" y="381"/>
                  <a:pt x="299" y="376"/>
                  <a:pt x="299" y="376"/>
                </a:cubicBezTo>
                <a:cubicBezTo>
                  <a:pt x="310" y="373"/>
                  <a:pt x="295" y="370"/>
                  <a:pt x="295" y="370"/>
                </a:cubicBezTo>
                <a:close/>
                <a:moveTo>
                  <a:pt x="211" y="142"/>
                </a:moveTo>
                <a:cubicBezTo>
                  <a:pt x="210" y="140"/>
                  <a:pt x="205" y="132"/>
                  <a:pt x="204" y="130"/>
                </a:cubicBezTo>
                <a:cubicBezTo>
                  <a:pt x="203" y="128"/>
                  <a:pt x="207" y="126"/>
                  <a:pt x="207" y="126"/>
                </a:cubicBezTo>
                <a:cubicBezTo>
                  <a:pt x="214" y="127"/>
                  <a:pt x="211" y="142"/>
                  <a:pt x="211" y="142"/>
                </a:cubicBezTo>
                <a:close/>
                <a:moveTo>
                  <a:pt x="221" y="267"/>
                </a:moveTo>
                <a:cubicBezTo>
                  <a:pt x="221" y="267"/>
                  <a:pt x="221" y="267"/>
                  <a:pt x="221" y="268"/>
                </a:cubicBezTo>
                <a:cubicBezTo>
                  <a:pt x="221" y="267"/>
                  <a:pt x="218" y="263"/>
                  <a:pt x="221" y="267"/>
                </a:cubicBezTo>
                <a:close/>
              </a:path>
            </a:pathLst>
          </a:custGeom>
          <a:solidFill>
            <a:srgbClr val="0070C0"/>
          </a:solidFill>
          <a:ln>
            <a:noFill/>
          </a:ln>
          <a:effectLst>
            <a:outerShdw blurRad="76200" dir="18900000" sy="23000" kx="-1200000" algn="bl" rotWithShape="0">
              <a:prstClr val="black">
                <a:alpha val="20000"/>
              </a:prstClr>
            </a:outerShdw>
          </a:effectLst>
        </p:spPr>
        <p:txBody>
          <a:bodyPr anchor="ctr"/>
          <a:lstStyle/>
          <a:p>
            <a:pPr algn="ctr"/>
            <a:endParaRPr/>
          </a:p>
        </p:txBody>
      </p:sp>
      <p:sp>
        <p:nvSpPr>
          <p:cNvPr id="31" name="ïsḷîde"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1AA3F16-8AE5-432F-8643-23A2DA361BED}"/>
              </a:ext>
            </a:extLst>
          </p:cNvPr>
          <p:cNvSpPr/>
          <p:nvPr/>
        </p:nvSpPr>
        <p:spPr bwMode="auto">
          <a:xfrm>
            <a:off x="4276554" y="2793780"/>
            <a:ext cx="1219200" cy="1184275"/>
          </a:xfrm>
          <a:custGeom>
            <a:avLst/>
            <a:gdLst>
              <a:gd name="T0" fmla="*/ 14 w 325"/>
              <a:gd name="T1" fmla="*/ 312 h 315"/>
              <a:gd name="T2" fmla="*/ 59 w 325"/>
              <a:gd name="T3" fmla="*/ 310 h 315"/>
              <a:gd name="T4" fmla="*/ 80 w 325"/>
              <a:gd name="T5" fmla="*/ 312 h 315"/>
              <a:gd name="T6" fmla="*/ 78 w 325"/>
              <a:gd name="T7" fmla="*/ 301 h 315"/>
              <a:gd name="T8" fmla="*/ 65 w 325"/>
              <a:gd name="T9" fmla="*/ 273 h 315"/>
              <a:gd name="T10" fmla="*/ 84 w 325"/>
              <a:gd name="T11" fmla="*/ 265 h 315"/>
              <a:gd name="T12" fmla="*/ 112 w 325"/>
              <a:gd name="T13" fmla="*/ 258 h 315"/>
              <a:gd name="T14" fmla="*/ 123 w 325"/>
              <a:gd name="T15" fmla="*/ 236 h 315"/>
              <a:gd name="T16" fmla="*/ 125 w 325"/>
              <a:gd name="T17" fmla="*/ 161 h 315"/>
              <a:gd name="T18" fmla="*/ 165 w 325"/>
              <a:gd name="T19" fmla="*/ 186 h 315"/>
              <a:gd name="T20" fmla="*/ 147 w 325"/>
              <a:gd name="T21" fmla="*/ 230 h 315"/>
              <a:gd name="T22" fmla="*/ 134 w 325"/>
              <a:gd name="T23" fmla="*/ 255 h 315"/>
              <a:gd name="T24" fmla="*/ 124 w 325"/>
              <a:gd name="T25" fmla="*/ 273 h 315"/>
              <a:gd name="T26" fmla="*/ 132 w 325"/>
              <a:gd name="T27" fmla="*/ 293 h 315"/>
              <a:gd name="T28" fmla="*/ 148 w 325"/>
              <a:gd name="T29" fmla="*/ 307 h 315"/>
              <a:gd name="T30" fmla="*/ 163 w 325"/>
              <a:gd name="T31" fmla="*/ 292 h 315"/>
              <a:gd name="T32" fmla="*/ 154 w 325"/>
              <a:gd name="T33" fmla="*/ 269 h 315"/>
              <a:gd name="T34" fmla="*/ 182 w 325"/>
              <a:gd name="T35" fmla="*/ 235 h 315"/>
              <a:gd name="T36" fmla="*/ 211 w 325"/>
              <a:gd name="T37" fmla="*/ 172 h 315"/>
              <a:gd name="T38" fmla="*/ 209 w 325"/>
              <a:gd name="T39" fmla="*/ 136 h 315"/>
              <a:gd name="T40" fmla="*/ 227 w 325"/>
              <a:gd name="T41" fmla="*/ 140 h 315"/>
              <a:gd name="T42" fmla="*/ 241 w 325"/>
              <a:gd name="T43" fmla="*/ 208 h 315"/>
              <a:gd name="T44" fmla="*/ 266 w 325"/>
              <a:gd name="T45" fmla="*/ 269 h 315"/>
              <a:gd name="T46" fmla="*/ 270 w 325"/>
              <a:gd name="T47" fmla="*/ 301 h 315"/>
              <a:gd name="T48" fmla="*/ 264 w 325"/>
              <a:gd name="T49" fmla="*/ 312 h 315"/>
              <a:gd name="T50" fmla="*/ 284 w 325"/>
              <a:gd name="T51" fmla="*/ 310 h 315"/>
              <a:gd name="T52" fmla="*/ 317 w 325"/>
              <a:gd name="T53" fmla="*/ 312 h 315"/>
              <a:gd name="T54" fmla="*/ 307 w 325"/>
              <a:gd name="T55" fmla="*/ 307 h 315"/>
              <a:gd name="T56" fmla="*/ 292 w 325"/>
              <a:gd name="T57" fmla="*/ 301 h 315"/>
              <a:gd name="T58" fmla="*/ 284 w 325"/>
              <a:gd name="T59" fmla="*/ 270 h 315"/>
              <a:gd name="T60" fmla="*/ 275 w 325"/>
              <a:gd name="T61" fmla="*/ 221 h 315"/>
              <a:gd name="T62" fmla="*/ 259 w 325"/>
              <a:gd name="T63" fmla="*/ 169 h 315"/>
              <a:gd name="T64" fmla="*/ 250 w 325"/>
              <a:gd name="T65" fmla="*/ 115 h 315"/>
              <a:gd name="T66" fmla="*/ 235 w 325"/>
              <a:gd name="T67" fmla="*/ 89 h 315"/>
              <a:gd name="T68" fmla="*/ 246 w 325"/>
              <a:gd name="T69" fmla="*/ 64 h 315"/>
              <a:gd name="T70" fmla="*/ 199 w 325"/>
              <a:gd name="T71" fmla="*/ 15 h 315"/>
              <a:gd name="T72" fmla="*/ 180 w 325"/>
              <a:gd name="T73" fmla="*/ 64 h 315"/>
              <a:gd name="T74" fmla="*/ 119 w 325"/>
              <a:gd name="T75" fmla="*/ 77 h 315"/>
              <a:gd name="T76" fmla="*/ 74 w 325"/>
              <a:gd name="T77" fmla="*/ 145 h 315"/>
              <a:gd name="T78" fmla="*/ 79 w 325"/>
              <a:gd name="T79" fmla="*/ 193 h 315"/>
              <a:gd name="T80" fmla="*/ 51 w 325"/>
              <a:gd name="T81" fmla="*/ 243 h 315"/>
              <a:gd name="T82" fmla="*/ 38 w 325"/>
              <a:gd name="T83" fmla="*/ 242 h 315"/>
              <a:gd name="T84" fmla="*/ 29 w 325"/>
              <a:gd name="T85" fmla="*/ 269 h 315"/>
              <a:gd name="T86" fmla="*/ 33 w 325"/>
              <a:gd name="T87" fmla="*/ 297 h 315"/>
              <a:gd name="T88" fmla="*/ 13 w 325"/>
              <a:gd name="T89" fmla="*/ 305 h 315"/>
              <a:gd name="T90" fmla="*/ 80 w 325"/>
              <a:gd name="T91" fmla="*/ 242 h 315"/>
              <a:gd name="T92" fmla="*/ 84 w 325"/>
              <a:gd name="T93" fmla="*/ 235 h 315"/>
              <a:gd name="T94" fmla="*/ 84 w 325"/>
              <a:gd name="T95" fmla="*/ 24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5" h="315">
                <a:moveTo>
                  <a:pt x="2" y="310"/>
                </a:moveTo>
                <a:cubicBezTo>
                  <a:pt x="3" y="312"/>
                  <a:pt x="10" y="312"/>
                  <a:pt x="14" y="312"/>
                </a:cubicBezTo>
                <a:cubicBezTo>
                  <a:pt x="14" y="312"/>
                  <a:pt x="30" y="312"/>
                  <a:pt x="35" y="312"/>
                </a:cubicBezTo>
                <a:cubicBezTo>
                  <a:pt x="35" y="312"/>
                  <a:pt x="56" y="315"/>
                  <a:pt x="59" y="310"/>
                </a:cubicBezTo>
                <a:cubicBezTo>
                  <a:pt x="59" y="310"/>
                  <a:pt x="65" y="305"/>
                  <a:pt x="71" y="307"/>
                </a:cubicBezTo>
                <a:cubicBezTo>
                  <a:pt x="71" y="307"/>
                  <a:pt x="78" y="311"/>
                  <a:pt x="80" y="312"/>
                </a:cubicBezTo>
                <a:cubicBezTo>
                  <a:pt x="80" y="312"/>
                  <a:pt x="102" y="313"/>
                  <a:pt x="87" y="307"/>
                </a:cubicBezTo>
                <a:cubicBezTo>
                  <a:pt x="87" y="307"/>
                  <a:pt x="81" y="303"/>
                  <a:pt x="78" y="301"/>
                </a:cubicBezTo>
                <a:cubicBezTo>
                  <a:pt x="74" y="300"/>
                  <a:pt x="72" y="290"/>
                  <a:pt x="69" y="287"/>
                </a:cubicBezTo>
                <a:cubicBezTo>
                  <a:pt x="66" y="283"/>
                  <a:pt x="63" y="277"/>
                  <a:pt x="65" y="273"/>
                </a:cubicBezTo>
                <a:cubicBezTo>
                  <a:pt x="67" y="269"/>
                  <a:pt x="70" y="264"/>
                  <a:pt x="70" y="264"/>
                </a:cubicBezTo>
                <a:cubicBezTo>
                  <a:pt x="70" y="264"/>
                  <a:pt x="80" y="265"/>
                  <a:pt x="84" y="265"/>
                </a:cubicBezTo>
                <a:cubicBezTo>
                  <a:pt x="84" y="265"/>
                  <a:pt x="88" y="264"/>
                  <a:pt x="91" y="265"/>
                </a:cubicBezTo>
                <a:cubicBezTo>
                  <a:pt x="91" y="265"/>
                  <a:pt x="107" y="267"/>
                  <a:pt x="112" y="258"/>
                </a:cubicBezTo>
                <a:cubicBezTo>
                  <a:pt x="112" y="258"/>
                  <a:pt x="116" y="254"/>
                  <a:pt x="117" y="253"/>
                </a:cubicBezTo>
                <a:cubicBezTo>
                  <a:pt x="118" y="252"/>
                  <a:pt x="123" y="243"/>
                  <a:pt x="123" y="236"/>
                </a:cubicBezTo>
                <a:cubicBezTo>
                  <a:pt x="123" y="228"/>
                  <a:pt x="122" y="199"/>
                  <a:pt x="122" y="195"/>
                </a:cubicBezTo>
                <a:cubicBezTo>
                  <a:pt x="122" y="190"/>
                  <a:pt x="127" y="164"/>
                  <a:pt x="125" y="161"/>
                </a:cubicBezTo>
                <a:cubicBezTo>
                  <a:pt x="125" y="161"/>
                  <a:pt x="128" y="152"/>
                  <a:pt x="131" y="155"/>
                </a:cubicBezTo>
                <a:cubicBezTo>
                  <a:pt x="131" y="155"/>
                  <a:pt x="156" y="182"/>
                  <a:pt x="165" y="186"/>
                </a:cubicBezTo>
                <a:cubicBezTo>
                  <a:pt x="165" y="186"/>
                  <a:pt x="170" y="194"/>
                  <a:pt x="171" y="195"/>
                </a:cubicBezTo>
                <a:cubicBezTo>
                  <a:pt x="171" y="195"/>
                  <a:pt x="150" y="215"/>
                  <a:pt x="147" y="230"/>
                </a:cubicBezTo>
                <a:cubicBezTo>
                  <a:pt x="147" y="230"/>
                  <a:pt x="141" y="245"/>
                  <a:pt x="137" y="250"/>
                </a:cubicBezTo>
                <a:cubicBezTo>
                  <a:pt x="134" y="254"/>
                  <a:pt x="134" y="255"/>
                  <a:pt x="134" y="255"/>
                </a:cubicBezTo>
                <a:cubicBezTo>
                  <a:pt x="134" y="255"/>
                  <a:pt x="130" y="254"/>
                  <a:pt x="129" y="259"/>
                </a:cubicBezTo>
                <a:cubicBezTo>
                  <a:pt x="128" y="264"/>
                  <a:pt x="126" y="270"/>
                  <a:pt x="124" y="273"/>
                </a:cubicBezTo>
                <a:cubicBezTo>
                  <a:pt x="121" y="276"/>
                  <a:pt x="117" y="276"/>
                  <a:pt x="121" y="283"/>
                </a:cubicBezTo>
                <a:cubicBezTo>
                  <a:pt x="121" y="283"/>
                  <a:pt x="130" y="292"/>
                  <a:pt x="132" y="293"/>
                </a:cubicBezTo>
                <a:cubicBezTo>
                  <a:pt x="135" y="295"/>
                  <a:pt x="134" y="297"/>
                  <a:pt x="133" y="300"/>
                </a:cubicBezTo>
                <a:cubicBezTo>
                  <a:pt x="133" y="300"/>
                  <a:pt x="131" y="307"/>
                  <a:pt x="148" y="307"/>
                </a:cubicBezTo>
                <a:cubicBezTo>
                  <a:pt x="148" y="307"/>
                  <a:pt x="166" y="308"/>
                  <a:pt x="167" y="304"/>
                </a:cubicBezTo>
                <a:cubicBezTo>
                  <a:pt x="167" y="304"/>
                  <a:pt x="169" y="297"/>
                  <a:pt x="163" y="292"/>
                </a:cubicBezTo>
                <a:cubicBezTo>
                  <a:pt x="163" y="292"/>
                  <a:pt x="157" y="284"/>
                  <a:pt x="155" y="277"/>
                </a:cubicBezTo>
                <a:cubicBezTo>
                  <a:pt x="154" y="271"/>
                  <a:pt x="154" y="269"/>
                  <a:pt x="154" y="269"/>
                </a:cubicBezTo>
                <a:cubicBezTo>
                  <a:pt x="154" y="269"/>
                  <a:pt x="156" y="262"/>
                  <a:pt x="152" y="261"/>
                </a:cubicBezTo>
                <a:cubicBezTo>
                  <a:pt x="152" y="261"/>
                  <a:pt x="177" y="238"/>
                  <a:pt x="182" y="235"/>
                </a:cubicBezTo>
                <a:cubicBezTo>
                  <a:pt x="187" y="232"/>
                  <a:pt x="205" y="213"/>
                  <a:pt x="204" y="209"/>
                </a:cubicBezTo>
                <a:cubicBezTo>
                  <a:pt x="204" y="209"/>
                  <a:pt x="219" y="185"/>
                  <a:pt x="211" y="172"/>
                </a:cubicBezTo>
                <a:cubicBezTo>
                  <a:pt x="203" y="159"/>
                  <a:pt x="205" y="147"/>
                  <a:pt x="199" y="144"/>
                </a:cubicBezTo>
                <a:cubicBezTo>
                  <a:pt x="199" y="144"/>
                  <a:pt x="208" y="138"/>
                  <a:pt x="209" y="136"/>
                </a:cubicBezTo>
                <a:cubicBezTo>
                  <a:pt x="209" y="136"/>
                  <a:pt x="219" y="137"/>
                  <a:pt x="221" y="135"/>
                </a:cubicBezTo>
                <a:cubicBezTo>
                  <a:pt x="221" y="135"/>
                  <a:pt x="227" y="136"/>
                  <a:pt x="227" y="140"/>
                </a:cubicBezTo>
                <a:cubicBezTo>
                  <a:pt x="227" y="144"/>
                  <a:pt x="233" y="176"/>
                  <a:pt x="235" y="183"/>
                </a:cubicBezTo>
                <a:cubicBezTo>
                  <a:pt x="238" y="190"/>
                  <a:pt x="240" y="202"/>
                  <a:pt x="241" y="208"/>
                </a:cubicBezTo>
                <a:cubicBezTo>
                  <a:pt x="241" y="214"/>
                  <a:pt x="249" y="231"/>
                  <a:pt x="254" y="239"/>
                </a:cubicBezTo>
                <a:cubicBezTo>
                  <a:pt x="258" y="248"/>
                  <a:pt x="265" y="264"/>
                  <a:pt x="266" y="269"/>
                </a:cubicBezTo>
                <a:cubicBezTo>
                  <a:pt x="268" y="274"/>
                  <a:pt x="272" y="281"/>
                  <a:pt x="272" y="286"/>
                </a:cubicBezTo>
                <a:cubicBezTo>
                  <a:pt x="271" y="291"/>
                  <a:pt x="270" y="299"/>
                  <a:pt x="270" y="301"/>
                </a:cubicBezTo>
                <a:cubicBezTo>
                  <a:pt x="270" y="303"/>
                  <a:pt x="270" y="306"/>
                  <a:pt x="266" y="307"/>
                </a:cubicBezTo>
                <a:cubicBezTo>
                  <a:pt x="263" y="309"/>
                  <a:pt x="261" y="310"/>
                  <a:pt x="264" y="312"/>
                </a:cubicBezTo>
                <a:cubicBezTo>
                  <a:pt x="264" y="312"/>
                  <a:pt x="270" y="313"/>
                  <a:pt x="273" y="311"/>
                </a:cubicBezTo>
                <a:cubicBezTo>
                  <a:pt x="273" y="311"/>
                  <a:pt x="277" y="307"/>
                  <a:pt x="284" y="310"/>
                </a:cubicBezTo>
                <a:cubicBezTo>
                  <a:pt x="284" y="310"/>
                  <a:pt x="291" y="312"/>
                  <a:pt x="295" y="312"/>
                </a:cubicBezTo>
                <a:cubicBezTo>
                  <a:pt x="295" y="312"/>
                  <a:pt x="316" y="313"/>
                  <a:pt x="317" y="312"/>
                </a:cubicBezTo>
                <a:cubicBezTo>
                  <a:pt x="317" y="312"/>
                  <a:pt x="325" y="311"/>
                  <a:pt x="317" y="307"/>
                </a:cubicBezTo>
                <a:cubicBezTo>
                  <a:pt x="317" y="307"/>
                  <a:pt x="311" y="307"/>
                  <a:pt x="307" y="307"/>
                </a:cubicBezTo>
                <a:cubicBezTo>
                  <a:pt x="304" y="307"/>
                  <a:pt x="302" y="304"/>
                  <a:pt x="299" y="305"/>
                </a:cubicBezTo>
                <a:cubicBezTo>
                  <a:pt x="295" y="305"/>
                  <a:pt x="296" y="304"/>
                  <a:pt x="292" y="301"/>
                </a:cubicBezTo>
                <a:cubicBezTo>
                  <a:pt x="289" y="297"/>
                  <a:pt x="285" y="279"/>
                  <a:pt x="285" y="277"/>
                </a:cubicBezTo>
                <a:cubicBezTo>
                  <a:pt x="285" y="276"/>
                  <a:pt x="285" y="272"/>
                  <a:pt x="284" y="270"/>
                </a:cubicBezTo>
                <a:cubicBezTo>
                  <a:pt x="283" y="268"/>
                  <a:pt x="280" y="246"/>
                  <a:pt x="279" y="241"/>
                </a:cubicBezTo>
                <a:cubicBezTo>
                  <a:pt x="278" y="235"/>
                  <a:pt x="277" y="225"/>
                  <a:pt x="275" y="221"/>
                </a:cubicBezTo>
                <a:cubicBezTo>
                  <a:pt x="274" y="217"/>
                  <a:pt x="276" y="205"/>
                  <a:pt x="269" y="196"/>
                </a:cubicBezTo>
                <a:cubicBezTo>
                  <a:pt x="261" y="186"/>
                  <a:pt x="259" y="178"/>
                  <a:pt x="259" y="169"/>
                </a:cubicBezTo>
                <a:cubicBezTo>
                  <a:pt x="258" y="160"/>
                  <a:pt x="255" y="149"/>
                  <a:pt x="254" y="146"/>
                </a:cubicBezTo>
                <a:cubicBezTo>
                  <a:pt x="254" y="142"/>
                  <a:pt x="255" y="128"/>
                  <a:pt x="250" y="115"/>
                </a:cubicBezTo>
                <a:cubicBezTo>
                  <a:pt x="245" y="101"/>
                  <a:pt x="239" y="91"/>
                  <a:pt x="234" y="89"/>
                </a:cubicBezTo>
                <a:cubicBezTo>
                  <a:pt x="235" y="89"/>
                  <a:pt x="235" y="89"/>
                  <a:pt x="235" y="89"/>
                </a:cubicBezTo>
                <a:cubicBezTo>
                  <a:pt x="235" y="89"/>
                  <a:pt x="243" y="78"/>
                  <a:pt x="242" y="70"/>
                </a:cubicBezTo>
                <a:cubicBezTo>
                  <a:pt x="242" y="70"/>
                  <a:pt x="244" y="65"/>
                  <a:pt x="246" y="64"/>
                </a:cubicBezTo>
                <a:cubicBezTo>
                  <a:pt x="246" y="64"/>
                  <a:pt x="259" y="40"/>
                  <a:pt x="245" y="25"/>
                </a:cubicBezTo>
                <a:cubicBezTo>
                  <a:pt x="245" y="25"/>
                  <a:pt x="226" y="0"/>
                  <a:pt x="199" y="15"/>
                </a:cubicBezTo>
                <a:cubicBezTo>
                  <a:pt x="199" y="15"/>
                  <a:pt x="182" y="28"/>
                  <a:pt x="181" y="45"/>
                </a:cubicBezTo>
                <a:cubicBezTo>
                  <a:pt x="181" y="45"/>
                  <a:pt x="176" y="48"/>
                  <a:pt x="180" y="64"/>
                </a:cubicBezTo>
                <a:cubicBezTo>
                  <a:pt x="180" y="64"/>
                  <a:pt x="164" y="56"/>
                  <a:pt x="155" y="60"/>
                </a:cubicBezTo>
                <a:cubicBezTo>
                  <a:pt x="155" y="60"/>
                  <a:pt x="131" y="66"/>
                  <a:pt x="119" y="77"/>
                </a:cubicBezTo>
                <a:cubicBezTo>
                  <a:pt x="119" y="77"/>
                  <a:pt x="97" y="90"/>
                  <a:pt x="87" y="104"/>
                </a:cubicBezTo>
                <a:cubicBezTo>
                  <a:pt x="78" y="118"/>
                  <a:pt x="74" y="132"/>
                  <a:pt x="74" y="145"/>
                </a:cubicBezTo>
                <a:cubicBezTo>
                  <a:pt x="74" y="158"/>
                  <a:pt x="71" y="161"/>
                  <a:pt x="75" y="163"/>
                </a:cubicBezTo>
                <a:cubicBezTo>
                  <a:pt x="75" y="163"/>
                  <a:pt x="78" y="189"/>
                  <a:pt x="79" y="193"/>
                </a:cubicBezTo>
                <a:cubicBezTo>
                  <a:pt x="79" y="193"/>
                  <a:pt x="59" y="231"/>
                  <a:pt x="57" y="240"/>
                </a:cubicBezTo>
                <a:cubicBezTo>
                  <a:pt x="57" y="240"/>
                  <a:pt x="55" y="244"/>
                  <a:pt x="51" y="243"/>
                </a:cubicBezTo>
                <a:cubicBezTo>
                  <a:pt x="51" y="243"/>
                  <a:pt x="49" y="240"/>
                  <a:pt x="42" y="242"/>
                </a:cubicBezTo>
                <a:cubicBezTo>
                  <a:pt x="42" y="242"/>
                  <a:pt x="39" y="243"/>
                  <a:pt x="38" y="242"/>
                </a:cubicBezTo>
                <a:cubicBezTo>
                  <a:pt x="36" y="241"/>
                  <a:pt x="30" y="240"/>
                  <a:pt x="27" y="245"/>
                </a:cubicBezTo>
                <a:cubicBezTo>
                  <a:pt x="25" y="251"/>
                  <a:pt x="27" y="263"/>
                  <a:pt x="29" y="269"/>
                </a:cubicBezTo>
                <a:cubicBezTo>
                  <a:pt x="30" y="276"/>
                  <a:pt x="28" y="281"/>
                  <a:pt x="28" y="285"/>
                </a:cubicBezTo>
                <a:cubicBezTo>
                  <a:pt x="28" y="288"/>
                  <a:pt x="30" y="295"/>
                  <a:pt x="33" y="297"/>
                </a:cubicBezTo>
                <a:cubicBezTo>
                  <a:pt x="33" y="297"/>
                  <a:pt x="31" y="301"/>
                  <a:pt x="27" y="302"/>
                </a:cubicBezTo>
                <a:cubicBezTo>
                  <a:pt x="24" y="303"/>
                  <a:pt x="16" y="304"/>
                  <a:pt x="13" y="305"/>
                </a:cubicBezTo>
                <a:cubicBezTo>
                  <a:pt x="10" y="306"/>
                  <a:pt x="0" y="307"/>
                  <a:pt x="2" y="310"/>
                </a:cubicBezTo>
                <a:close/>
                <a:moveTo>
                  <a:pt x="80" y="242"/>
                </a:moveTo>
                <a:cubicBezTo>
                  <a:pt x="80" y="242"/>
                  <a:pt x="84" y="237"/>
                  <a:pt x="84" y="235"/>
                </a:cubicBezTo>
                <a:cubicBezTo>
                  <a:pt x="84" y="235"/>
                  <a:pt x="84" y="235"/>
                  <a:pt x="84" y="235"/>
                </a:cubicBezTo>
                <a:cubicBezTo>
                  <a:pt x="84" y="235"/>
                  <a:pt x="84" y="235"/>
                  <a:pt x="84" y="235"/>
                </a:cubicBezTo>
                <a:cubicBezTo>
                  <a:pt x="84" y="236"/>
                  <a:pt x="83" y="240"/>
                  <a:pt x="84" y="241"/>
                </a:cubicBezTo>
                <a:cubicBezTo>
                  <a:pt x="84" y="241"/>
                  <a:pt x="81" y="241"/>
                  <a:pt x="80" y="242"/>
                </a:cubicBezTo>
                <a:close/>
              </a:path>
            </a:pathLst>
          </a:custGeom>
          <a:solidFill>
            <a:schemeClr val="tx1">
              <a:lumMod val="75000"/>
              <a:lumOff val="25000"/>
            </a:schemeClr>
          </a:solidFill>
          <a:ln>
            <a:noFill/>
          </a:ln>
          <a:effectLst>
            <a:outerShdw blurRad="76200" dir="18900000" sy="23000" kx="-1200000" algn="bl" rotWithShape="0">
              <a:prstClr val="black">
                <a:alpha val="20000"/>
              </a:prstClr>
            </a:outerShdw>
          </a:effectLst>
        </p:spPr>
        <p:txBody>
          <a:bodyPr anchor="ctr"/>
          <a:lstStyle/>
          <a:p>
            <a:pPr algn="ctr"/>
            <a:endParaRPr/>
          </a:p>
        </p:txBody>
      </p:sp>
      <p:sp>
        <p:nvSpPr>
          <p:cNvPr id="32" name="işľíḋé"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06178C9-6A85-40C2-B51D-AD2B6CF1F463}"/>
              </a:ext>
            </a:extLst>
          </p:cNvPr>
          <p:cNvSpPr/>
          <p:nvPr/>
        </p:nvSpPr>
        <p:spPr bwMode="auto">
          <a:xfrm>
            <a:off x="6874047" y="1948450"/>
            <a:ext cx="728663" cy="1639888"/>
          </a:xfrm>
          <a:custGeom>
            <a:avLst/>
            <a:gdLst>
              <a:gd name="T0" fmla="*/ 186 w 194"/>
              <a:gd name="T1" fmla="*/ 40 h 436"/>
              <a:gd name="T2" fmla="*/ 128 w 194"/>
              <a:gd name="T3" fmla="*/ 42 h 436"/>
              <a:gd name="T4" fmla="*/ 120 w 194"/>
              <a:gd name="T5" fmla="*/ 39 h 436"/>
              <a:gd name="T6" fmla="*/ 67 w 194"/>
              <a:gd name="T7" fmla="*/ 41 h 436"/>
              <a:gd name="T8" fmla="*/ 38 w 194"/>
              <a:gd name="T9" fmla="*/ 71 h 436"/>
              <a:gd name="T10" fmla="*/ 6 w 194"/>
              <a:gd name="T11" fmla="*/ 146 h 436"/>
              <a:gd name="T12" fmla="*/ 4 w 194"/>
              <a:gd name="T13" fmla="*/ 176 h 436"/>
              <a:gd name="T14" fmla="*/ 17 w 194"/>
              <a:gd name="T15" fmla="*/ 183 h 436"/>
              <a:gd name="T16" fmla="*/ 42 w 194"/>
              <a:gd name="T17" fmla="*/ 183 h 436"/>
              <a:gd name="T18" fmla="*/ 39 w 194"/>
              <a:gd name="T19" fmla="*/ 230 h 436"/>
              <a:gd name="T20" fmla="*/ 48 w 194"/>
              <a:gd name="T21" fmla="*/ 275 h 436"/>
              <a:gd name="T22" fmla="*/ 54 w 194"/>
              <a:gd name="T23" fmla="*/ 336 h 436"/>
              <a:gd name="T24" fmla="*/ 43 w 194"/>
              <a:gd name="T25" fmla="*/ 376 h 436"/>
              <a:gd name="T26" fmla="*/ 71 w 194"/>
              <a:gd name="T27" fmla="*/ 367 h 436"/>
              <a:gd name="T28" fmla="*/ 69 w 194"/>
              <a:gd name="T29" fmla="*/ 332 h 436"/>
              <a:gd name="T30" fmla="*/ 75 w 194"/>
              <a:gd name="T31" fmla="*/ 285 h 436"/>
              <a:gd name="T32" fmla="*/ 82 w 194"/>
              <a:gd name="T33" fmla="*/ 262 h 436"/>
              <a:gd name="T34" fmla="*/ 94 w 194"/>
              <a:gd name="T35" fmla="*/ 221 h 436"/>
              <a:gd name="T36" fmla="*/ 99 w 194"/>
              <a:gd name="T37" fmla="*/ 233 h 436"/>
              <a:gd name="T38" fmla="*/ 103 w 194"/>
              <a:gd name="T39" fmla="*/ 281 h 436"/>
              <a:gd name="T40" fmla="*/ 102 w 194"/>
              <a:gd name="T41" fmla="*/ 354 h 436"/>
              <a:gd name="T42" fmla="*/ 92 w 194"/>
              <a:gd name="T43" fmla="*/ 395 h 436"/>
              <a:gd name="T44" fmla="*/ 82 w 194"/>
              <a:gd name="T45" fmla="*/ 426 h 436"/>
              <a:gd name="T46" fmla="*/ 117 w 194"/>
              <a:gd name="T47" fmla="*/ 413 h 436"/>
              <a:gd name="T48" fmla="*/ 120 w 194"/>
              <a:gd name="T49" fmla="*/ 363 h 436"/>
              <a:gd name="T50" fmla="*/ 132 w 194"/>
              <a:gd name="T51" fmla="*/ 275 h 436"/>
              <a:gd name="T52" fmla="*/ 150 w 194"/>
              <a:gd name="T53" fmla="*/ 207 h 436"/>
              <a:gd name="T54" fmla="*/ 152 w 194"/>
              <a:gd name="T55" fmla="*/ 201 h 436"/>
              <a:gd name="T56" fmla="*/ 153 w 194"/>
              <a:gd name="T57" fmla="*/ 186 h 436"/>
              <a:gd name="T58" fmla="*/ 152 w 194"/>
              <a:gd name="T59" fmla="*/ 171 h 436"/>
              <a:gd name="T60" fmla="*/ 144 w 194"/>
              <a:gd name="T61" fmla="*/ 141 h 436"/>
              <a:gd name="T62" fmla="*/ 146 w 194"/>
              <a:gd name="T63" fmla="*/ 113 h 436"/>
              <a:gd name="T64" fmla="*/ 167 w 194"/>
              <a:gd name="T65" fmla="*/ 78 h 436"/>
              <a:gd name="T66" fmla="*/ 173 w 194"/>
              <a:gd name="T67" fmla="*/ 117 h 436"/>
              <a:gd name="T68" fmla="*/ 162 w 194"/>
              <a:gd name="T69" fmla="*/ 132 h 436"/>
              <a:gd name="T70" fmla="*/ 165 w 194"/>
              <a:gd name="T71" fmla="*/ 135 h 436"/>
              <a:gd name="T72" fmla="*/ 176 w 194"/>
              <a:gd name="T73" fmla="*/ 138 h 436"/>
              <a:gd name="T74" fmla="*/ 176 w 194"/>
              <a:gd name="T75" fmla="*/ 144 h 436"/>
              <a:gd name="T76" fmla="*/ 172 w 194"/>
              <a:gd name="T77" fmla="*/ 147 h 436"/>
              <a:gd name="T78" fmla="*/ 171 w 194"/>
              <a:gd name="T79" fmla="*/ 151 h 436"/>
              <a:gd name="T80" fmla="*/ 181 w 194"/>
              <a:gd name="T81" fmla="*/ 148 h 436"/>
              <a:gd name="T82" fmla="*/ 189 w 194"/>
              <a:gd name="T83" fmla="*/ 118 h 436"/>
              <a:gd name="T84" fmla="*/ 189 w 194"/>
              <a:gd name="T85" fmla="*/ 53 h 436"/>
              <a:gd name="T86" fmla="*/ 42 w 194"/>
              <a:gd name="T87" fmla="*/ 153 h 436"/>
              <a:gd name="T88" fmla="*/ 48 w 194"/>
              <a:gd name="T89" fmla="*/ 122 h 436"/>
              <a:gd name="T90" fmla="*/ 57 w 194"/>
              <a:gd name="T91" fmla="*/ 12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 h="436">
                <a:moveTo>
                  <a:pt x="189" y="53"/>
                </a:moveTo>
                <a:cubicBezTo>
                  <a:pt x="186" y="48"/>
                  <a:pt x="186" y="40"/>
                  <a:pt x="186" y="40"/>
                </a:cubicBezTo>
                <a:cubicBezTo>
                  <a:pt x="177" y="24"/>
                  <a:pt x="147" y="38"/>
                  <a:pt x="147" y="38"/>
                </a:cubicBezTo>
                <a:cubicBezTo>
                  <a:pt x="140" y="37"/>
                  <a:pt x="131" y="42"/>
                  <a:pt x="128" y="42"/>
                </a:cubicBezTo>
                <a:cubicBezTo>
                  <a:pt x="126" y="42"/>
                  <a:pt x="123" y="42"/>
                  <a:pt x="123" y="42"/>
                </a:cubicBezTo>
                <a:cubicBezTo>
                  <a:pt x="123" y="38"/>
                  <a:pt x="120" y="39"/>
                  <a:pt x="120" y="39"/>
                </a:cubicBezTo>
                <a:cubicBezTo>
                  <a:pt x="125" y="0"/>
                  <a:pt x="94" y="2"/>
                  <a:pt x="94" y="2"/>
                </a:cubicBezTo>
                <a:cubicBezTo>
                  <a:pt x="59" y="2"/>
                  <a:pt x="67" y="41"/>
                  <a:pt x="67" y="41"/>
                </a:cubicBezTo>
                <a:cubicBezTo>
                  <a:pt x="59" y="32"/>
                  <a:pt x="67" y="52"/>
                  <a:pt x="67" y="52"/>
                </a:cubicBezTo>
                <a:cubicBezTo>
                  <a:pt x="56" y="53"/>
                  <a:pt x="38" y="71"/>
                  <a:pt x="38" y="71"/>
                </a:cubicBezTo>
                <a:cubicBezTo>
                  <a:pt x="23" y="79"/>
                  <a:pt x="26" y="104"/>
                  <a:pt x="21" y="108"/>
                </a:cubicBezTo>
                <a:cubicBezTo>
                  <a:pt x="15" y="113"/>
                  <a:pt x="6" y="143"/>
                  <a:pt x="6" y="146"/>
                </a:cubicBezTo>
                <a:cubicBezTo>
                  <a:pt x="5" y="149"/>
                  <a:pt x="6" y="154"/>
                  <a:pt x="3" y="161"/>
                </a:cubicBezTo>
                <a:cubicBezTo>
                  <a:pt x="0" y="168"/>
                  <a:pt x="0" y="167"/>
                  <a:pt x="4" y="176"/>
                </a:cubicBezTo>
                <a:cubicBezTo>
                  <a:pt x="8" y="185"/>
                  <a:pt x="11" y="183"/>
                  <a:pt x="11" y="183"/>
                </a:cubicBezTo>
                <a:cubicBezTo>
                  <a:pt x="13" y="182"/>
                  <a:pt x="17" y="183"/>
                  <a:pt x="17" y="183"/>
                </a:cubicBezTo>
                <a:cubicBezTo>
                  <a:pt x="25" y="185"/>
                  <a:pt x="42" y="181"/>
                  <a:pt x="42" y="181"/>
                </a:cubicBezTo>
                <a:cubicBezTo>
                  <a:pt x="42" y="183"/>
                  <a:pt x="42" y="183"/>
                  <a:pt x="42" y="183"/>
                </a:cubicBezTo>
                <a:cubicBezTo>
                  <a:pt x="39" y="184"/>
                  <a:pt x="40" y="191"/>
                  <a:pt x="40" y="191"/>
                </a:cubicBezTo>
                <a:cubicBezTo>
                  <a:pt x="38" y="196"/>
                  <a:pt x="41" y="216"/>
                  <a:pt x="39" y="230"/>
                </a:cubicBezTo>
                <a:cubicBezTo>
                  <a:pt x="37" y="244"/>
                  <a:pt x="48" y="258"/>
                  <a:pt x="48" y="258"/>
                </a:cubicBezTo>
                <a:cubicBezTo>
                  <a:pt x="49" y="260"/>
                  <a:pt x="48" y="275"/>
                  <a:pt x="48" y="275"/>
                </a:cubicBezTo>
                <a:cubicBezTo>
                  <a:pt x="42" y="286"/>
                  <a:pt x="44" y="301"/>
                  <a:pt x="46" y="306"/>
                </a:cubicBezTo>
                <a:cubicBezTo>
                  <a:pt x="48" y="311"/>
                  <a:pt x="53" y="328"/>
                  <a:pt x="54" y="336"/>
                </a:cubicBezTo>
                <a:cubicBezTo>
                  <a:pt x="56" y="343"/>
                  <a:pt x="51" y="355"/>
                  <a:pt x="49" y="359"/>
                </a:cubicBezTo>
                <a:cubicBezTo>
                  <a:pt x="47" y="364"/>
                  <a:pt x="43" y="376"/>
                  <a:pt x="43" y="376"/>
                </a:cubicBezTo>
                <a:cubicBezTo>
                  <a:pt x="39" y="387"/>
                  <a:pt x="68" y="383"/>
                  <a:pt x="68" y="383"/>
                </a:cubicBezTo>
                <a:cubicBezTo>
                  <a:pt x="73" y="380"/>
                  <a:pt x="71" y="374"/>
                  <a:pt x="71" y="367"/>
                </a:cubicBezTo>
                <a:cubicBezTo>
                  <a:pt x="72" y="360"/>
                  <a:pt x="75" y="359"/>
                  <a:pt x="75" y="354"/>
                </a:cubicBezTo>
                <a:cubicBezTo>
                  <a:pt x="74" y="350"/>
                  <a:pt x="70" y="338"/>
                  <a:pt x="69" y="332"/>
                </a:cubicBezTo>
                <a:cubicBezTo>
                  <a:pt x="67" y="326"/>
                  <a:pt x="67" y="321"/>
                  <a:pt x="70" y="314"/>
                </a:cubicBezTo>
                <a:cubicBezTo>
                  <a:pt x="73" y="306"/>
                  <a:pt x="77" y="290"/>
                  <a:pt x="75" y="285"/>
                </a:cubicBezTo>
                <a:cubicBezTo>
                  <a:pt x="74" y="280"/>
                  <a:pt x="75" y="275"/>
                  <a:pt x="75" y="275"/>
                </a:cubicBezTo>
                <a:cubicBezTo>
                  <a:pt x="76" y="273"/>
                  <a:pt x="82" y="262"/>
                  <a:pt x="82" y="262"/>
                </a:cubicBezTo>
                <a:cubicBezTo>
                  <a:pt x="85" y="260"/>
                  <a:pt x="89" y="240"/>
                  <a:pt x="89" y="239"/>
                </a:cubicBezTo>
                <a:cubicBezTo>
                  <a:pt x="90" y="238"/>
                  <a:pt x="91" y="224"/>
                  <a:pt x="94" y="221"/>
                </a:cubicBezTo>
                <a:cubicBezTo>
                  <a:pt x="97" y="219"/>
                  <a:pt x="98" y="226"/>
                  <a:pt x="98" y="227"/>
                </a:cubicBezTo>
                <a:cubicBezTo>
                  <a:pt x="98" y="228"/>
                  <a:pt x="99" y="233"/>
                  <a:pt x="99" y="233"/>
                </a:cubicBezTo>
                <a:cubicBezTo>
                  <a:pt x="98" y="237"/>
                  <a:pt x="103" y="261"/>
                  <a:pt x="103" y="261"/>
                </a:cubicBezTo>
                <a:cubicBezTo>
                  <a:pt x="100" y="266"/>
                  <a:pt x="103" y="281"/>
                  <a:pt x="103" y="281"/>
                </a:cubicBezTo>
                <a:cubicBezTo>
                  <a:pt x="105" y="285"/>
                  <a:pt x="105" y="292"/>
                  <a:pt x="105" y="292"/>
                </a:cubicBezTo>
                <a:cubicBezTo>
                  <a:pt x="99" y="303"/>
                  <a:pt x="102" y="348"/>
                  <a:pt x="102" y="354"/>
                </a:cubicBezTo>
                <a:cubicBezTo>
                  <a:pt x="101" y="360"/>
                  <a:pt x="100" y="378"/>
                  <a:pt x="97" y="382"/>
                </a:cubicBezTo>
                <a:cubicBezTo>
                  <a:pt x="94" y="386"/>
                  <a:pt x="93" y="390"/>
                  <a:pt x="92" y="395"/>
                </a:cubicBezTo>
                <a:cubicBezTo>
                  <a:pt x="91" y="400"/>
                  <a:pt x="89" y="409"/>
                  <a:pt x="89" y="409"/>
                </a:cubicBezTo>
                <a:cubicBezTo>
                  <a:pt x="84" y="413"/>
                  <a:pt x="82" y="426"/>
                  <a:pt x="82" y="426"/>
                </a:cubicBezTo>
                <a:cubicBezTo>
                  <a:pt x="81" y="436"/>
                  <a:pt x="115" y="430"/>
                  <a:pt x="115" y="430"/>
                </a:cubicBezTo>
                <a:cubicBezTo>
                  <a:pt x="120" y="426"/>
                  <a:pt x="118" y="418"/>
                  <a:pt x="117" y="413"/>
                </a:cubicBezTo>
                <a:cubicBezTo>
                  <a:pt x="117" y="407"/>
                  <a:pt x="116" y="389"/>
                  <a:pt x="116" y="389"/>
                </a:cubicBezTo>
                <a:cubicBezTo>
                  <a:pt x="112" y="381"/>
                  <a:pt x="120" y="363"/>
                  <a:pt x="120" y="363"/>
                </a:cubicBezTo>
                <a:cubicBezTo>
                  <a:pt x="141" y="300"/>
                  <a:pt x="132" y="287"/>
                  <a:pt x="132" y="287"/>
                </a:cubicBezTo>
                <a:cubicBezTo>
                  <a:pt x="132" y="287"/>
                  <a:pt x="132" y="280"/>
                  <a:pt x="132" y="275"/>
                </a:cubicBezTo>
                <a:cubicBezTo>
                  <a:pt x="132" y="269"/>
                  <a:pt x="128" y="271"/>
                  <a:pt x="138" y="252"/>
                </a:cubicBezTo>
                <a:cubicBezTo>
                  <a:pt x="148" y="234"/>
                  <a:pt x="150" y="208"/>
                  <a:pt x="150" y="207"/>
                </a:cubicBezTo>
                <a:cubicBezTo>
                  <a:pt x="151" y="206"/>
                  <a:pt x="151" y="205"/>
                  <a:pt x="150" y="203"/>
                </a:cubicBezTo>
                <a:cubicBezTo>
                  <a:pt x="149" y="201"/>
                  <a:pt x="150" y="203"/>
                  <a:pt x="152" y="201"/>
                </a:cubicBezTo>
                <a:cubicBezTo>
                  <a:pt x="153" y="199"/>
                  <a:pt x="152" y="195"/>
                  <a:pt x="152" y="194"/>
                </a:cubicBezTo>
                <a:cubicBezTo>
                  <a:pt x="153" y="192"/>
                  <a:pt x="153" y="188"/>
                  <a:pt x="153" y="186"/>
                </a:cubicBezTo>
                <a:cubicBezTo>
                  <a:pt x="153" y="184"/>
                  <a:pt x="153" y="180"/>
                  <a:pt x="153" y="178"/>
                </a:cubicBezTo>
                <a:cubicBezTo>
                  <a:pt x="153" y="176"/>
                  <a:pt x="151" y="176"/>
                  <a:pt x="152" y="171"/>
                </a:cubicBezTo>
                <a:cubicBezTo>
                  <a:pt x="153" y="167"/>
                  <a:pt x="151" y="162"/>
                  <a:pt x="151" y="162"/>
                </a:cubicBezTo>
                <a:cubicBezTo>
                  <a:pt x="152" y="153"/>
                  <a:pt x="143" y="143"/>
                  <a:pt x="144" y="141"/>
                </a:cubicBezTo>
                <a:cubicBezTo>
                  <a:pt x="144" y="138"/>
                  <a:pt x="143" y="128"/>
                  <a:pt x="142" y="126"/>
                </a:cubicBezTo>
                <a:cubicBezTo>
                  <a:pt x="142" y="125"/>
                  <a:pt x="146" y="113"/>
                  <a:pt x="146" y="113"/>
                </a:cubicBezTo>
                <a:cubicBezTo>
                  <a:pt x="149" y="110"/>
                  <a:pt x="156" y="89"/>
                  <a:pt x="157" y="88"/>
                </a:cubicBezTo>
                <a:cubicBezTo>
                  <a:pt x="157" y="87"/>
                  <a:pt x="167" y="78"/>
                  <a:pt x="167" y="78"/>
                </a:cubicBezTo>
                <a:cubicBezTo>
                  <a:pt x="167" y="80"/>
                  <a:pt x="175" y="106"/>
                  <a:pt x="175" y="109"/>
                </a:cubicBezTo>
                <a:cubicBezTo>
                  <a:pt x="176" y="112"/>
                  <a:pt x="176" y="115"/>
                  <a:pt x="173" y="117"/>
                </a:cubicBezTo>
                <a:cubicBezTo>
                  <a:pt x="170" y="119"/>
                  <a:pt x="168" y="124"/>
                  <a:pt x="167" y="126"/>
                </a:cubicBezTo>
                <a:cubicBezTo>
                  <a:pt x="165" y="128"/>
                  <a:pt x="164" y="131"/>
                  <a:pt x="162" y="132"/>
                </a:cubicBezTo>
                <a:cubicBezTo>
                  <a:pt x="160" y="133"/>
                  <a:pt x="157" y="135"/>
                  <a:pt x="157" y="135"/>
                </a:cubicBezTo>
                <a:cubicBezTo>
                  <a:pt x="154" y="143"/>
                  <a:pt x="165" y="135"/>
                  <a:pt x="165" y="135"/>
                </a:cubicBezTo>
                <a:cubicBezTo>
                  <a:pt x="167" y="133"/>
                  <a:pt x="170" y="132"/>
                  <a:pt x="170" y="132"/>
                </a:cubicBezTo>
                <a:cubicBezTo>
                  <a:pt x="178" y="132"/>
                  <a:pt x="176" y="138"/>
                  <a:pt x="176" y="138"/>
                </a:cubicBezTo>
                <a:cubicBezTo>
                  <a:pt x="169" y="136"/>
                  <a:pt x="172" y="139"/>
                  <a:pt x="172" y="139"/>
                </a:cubicBezTo>
                <a:cubicBezTo>
                  <a:pt x="175" y="139"/>
                  <a:pt x="176" y="144"/>
                  <a:pt x="176" y="144"/>
                </a:cubicBezTo>
                <a:cubicBezTo>
                  <a:pt x="175" y="145"/>
                  <a:pt x="169" y="143"/>
                  <a:pt x="169" y="143"/>
                </a:cubicBezTo>
                <a:cubicBezTo>
                  <a:pt x="164" y="143"/>
                  <a:pt x="172" y="147"/>
                  <a:pt x="172" y="147"/>
                </a:cubicBezTo>
                <a:cubicBezTo>
                  <a:pt x="168" y="147"/>
                  <a:pt x="168" y="147"/>
                  <a:pt x="168" y="147"/>
                </a:cubicBezTo>
                <a:cubicBezTo>
                  <a:pt x="160" y="147"/>
                  <a:pt x="171" y="151"/>
                  <a:pt x="171" y="151"/>
                </a:cubicBezTo>
                <a:cubicBezTo>
                  <a:pt x="163" y="156"/>
                  <a:pt x="173" y="154"/>
                  <a:pt x="174" y="154"/>
                </a:cubicBezTo>
                <a:cubicBezTo>
                  <a:pt x="176" y="153"/>
                  <a:pt x="181" y="148"/>
                  <a:pt x="181" y="148"/>
                </a:cubicBezTo>
                <a:cubicBezTo>
                  <a:pt x="186" y="142"/>
                  <a:pt x="186" y="142"/>
                  <a:pt x="186" y="142"/>
                </a:cubicBezTo>
                <a:cubicBezTo>
                  <a:pt x="189" y="138"/>
                  <a:pt x="188" y="123"/>
                  <a:pt x="189" y="118"/>
                </a:cubicBezTo>
                <a:cubicBezTo>
                  <a:pt x="189" y="112"/>
                  <a:pt x="188" y="100"/>
                  <a:pt x="188" y="100"/>
                </a:cubicBezTo>
                <a:cubicBezTo>
                  <a:pt x="194" y="73"/>
                  <a:pt x="189" y="53"/>
                  <a:pt x="189" y="53"/>
                </a:cubicBezTo>
                <a:close/>
                <a:moveTo>
                  <a:pt x="50" y="151"/>
                </a:moveTo>
                <a:cubicBezTo>
                  <a:pt x="50" y="151"/>
                  <a:pt x="43" y="152"/>
                  <a:pt x="42" y="153"/>
                </a:cubicBezTo>
                <a:cubicBezTo>
                  <a:pt x="40" y="155"/>
                  <a:pt x="35" y="155"/>
                  <a:pt x="33" y="154"/>
                </a:cubicBezTo>
                <a:cubicBezTo>
                  <a:pt x="33" y="154"/>
                  <a:pt x="48" y="141"/>
                  <a:pt x="48" y="122"/>
                </a:cubicBezTo>
                <a:cubicBezTo>
                  <a:pt x="48" y="122"/>
                  <a:pt x="50" y="115"/>
                  <a:pt x="55" y="119"/>
                </a:cubicBezTo>
                <a:cubicBezTo>
                  <a:pt x="55" y="119"/>
                  <a:pt x="55" y="126"/>
                  <a:pt x="57" y="129"/>
                </a:cubicBezTo>
                <a:cubicBezTo>
                  <a:pt x="57" y="129"/>
                  <a:pt x="55" y="146"/>
                  <a:pt x="50" y="151"/>
                </a:cubicBezTo>
                <a:close/>
              </a:path>
            </a:pathLst>
          </a:custGeom>
          <a:solidFill>
            <a:srgbClr val="0070C0"/>
          </a:solidFill>
          <a:ln>
            <a:noFill/>
          </a:ln>
          <a:effectLst>
            <a:outerShdw blurRad="76200" dir="18900000" sy="23000" kx="-1200000" algn="bl" rotWithShape="0">
              <a:prstClr val="black">
                <a:alpha val="20000"/>
              </a:prstClr>
            </a:outerShdw>
          </a:effectLst>
        </p:spPr>
        <p:txBody>
          <a:bodyPr anchor="ctr"/>
          <a:lstStyle/>
          <a:p>
            <a:pPr algn="ctr"/>
            <a:endParaRPr/>
          </a:p>
        </p:txBody>
      </p:sp>
      <p:sp>
        <p:nvSpPr>
          <p:cNvPr id="33" name="íśļíḓé"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1BB8352-F24E-4C31-80B0-EEE7BB2EA458}"/>
              </a:ext>
            </a:extLst>
          </p:cNvPr>
          <p:cNvSpPr/>
          <p:nvPr/>
        </p:nvSpPr>
        <p:spPr bwMode="auto">
          <a:xfrm>
            <a:off x="8981002" y="1031140"/>
            <a:ext cx="1552575" cy="1711868"/>
          </a:xfrm>
          <a:custGeom>
            <a:avLst/>
            <a:gdLst>
              <a:gd name="T0" fmla="*/ 539 w 1159"/>
              <a:gd name="T1" fmla="*/ 152 h 1485"/>
              <a:gd name="T2" fmla="*/ 636 w 1159"/>
              <a:gd name="T3" fmla="*/ 220 h 1485"/>
              <a:gd name="T4" fmla="*/ 635 w 1159"/>
              <a:gd name="T5" fmla="*/ 258 h 1485"/>
              <a:gd name="T6" fmla="*/ 599 w 1159"/>
              <a:gd name="T7" fmla="*/ 303 h 1485"/>
              <a:gd name="T8" fmla="*/ 634 w 1159"/>
              <a:gd name="T9" fmla="*/ 331 h 1485"/>
              <a:gd name="T10" fmla="*/ 884 w 1159"/>
              <a:gd name="T11" fmla="*/ 348 h 1485"/>
              <a:gd name="T12" fmla="*/ 1030 w 1159"/>
              <a:gd name="T13" fmla="*/ 255 h 1485"/>
              <a:gd name="T14" fmla="*/ 1103 w 1159"/>
              <a:gd name="T15" fmla="*/ 234 h 1485"/>
              <a:gd name="T16" fmla="*/ 1104 w 1159"/>
              <a:gd name="T17" fmla="*/ 252 h 1485"/>
              <a:gd name="T18" fmla="*/ 1100 w 1159"/>
              <a:gd name="T19" fmla="*/ 287 h 1485"/>
              <a:gd name="T20" fmla="*/ 1061 w 1159"/>
              <a:gd name="T21" fmla="*/ 294 h 1485"/>
              <a:gd name="T22" fmla="*/ 1033 w 1159"/>
              <a:gd name="T23" fmla="*/ 303 h 1485"/>
              <a:gd name="T24" fmla="*/ 987 w 1159"/>
              <a:gd name="T25" fmla="*/ 351 h 1485"/>
              <a:gd name="T26" fmla="*/ 909 w 1159"/>
              <a:gd name="T27" fmla="*/ 404 h 1485"/>
              <a:gd name="T28" fmla="*/ 836 w 1159"/>
              <a:gd name="T29" fmla="*/ 410 h 1485"/>
              <a:gd name="T30" fmla="*/ 690 w 1159"/>
              <a:gd name="T31" fmla="*/ 415 h 1485"/>
              <a:gd name="T32" fmla="*/ 687 w 1159"/>
              <a:gd name="T33" fmla="*/ 504 h 1485"/>
              <a:gd name="T34" fmla="*/ 682 w 1159"/>
              <a:gd name="T35" fmla="*/ 696 h 1485"/>
              <a:gd name="T36" fmla="*/ 683 w 1159"/>
              <a:gd name="T37" fmla="*/ 823 h 1485"/>
              <a:gd name="T38" fmla="*/ 667 w 1159"/>
              <a:gd name="T39" fmla="*/ 849 h 1485"/>
              <a:gd name="T40" fmla="*/ 624 w 1159"/>
              <a:gd name="T41" fmla="*/ 1084 h 1485"/>
              <a:gd name="T42" fmla="*/ 575 w 1159"/>
              <a:gd name="T43" fmla="*/ 1048 h 1485"/>
              <a:gd name="T44" fmla="*/ 567 w 1159"/>
              <a:gd name="T45" fmla="*/ 1000 h 1485"/>
              <a:gd name="T46" fmla="*/ 554 w 1159"/>
              <a:gd name="T47" fmla="*/ 954 h 1485"/>
              <a:gd name="T48" fmla="*/ 538 w 1159"/>
              <a:gd name="T49" fmla="*/ 1012 h 1485"/>
              <a:gd name="T50" fmla="*/ 538 w 1159"/>
              <a:gd name="T51" fmla="*/ 1085 h 1485"/>
              <a:gd name="T52" fmla="*/ 538 w 1159"/>
              <a:gd name="T53" fmla="*/ 1163 h 1485"/>
              <a:gd name="T54" fmla="*/ 523 w 1159"/>
              <a:gd name="T55" fmla="*/ 1357 h 1485"/>
              <a:gd name="T56" fmla="*/ 552 w 1159"/>
              <a:gd name="T57" fmla="*/ 1417 h 1485"/>
              <a:gd name="T58" fmla="*/ 557 w 1159"/>
              <a:gd name="T59" fmla="*/ 1460 h 1485"/>
              <a:gd name="T60" fmla="*/ 477 w 1159"/>
              <a:gd name="T61" fmla="*/ 1470 h 1485"/>
              <a:gd name="T62" fmla="*/ 473 w 1159"/>
              <a:gd name="T63" fmla="*/ 1434 h 1485"/>
              <a:gd name="T64" fmla="*/ 469 w 1159"/>
              <a:gd name="T65" fmla="*/ 1399 h 1485"/>
              <a:gd name="T66" fmla="*/ 473 w 1159"/>
              <a:gd name="T67" fmla="*/ 1369 h 1485"/>
              <a:gd name="T68" fmla="*/ 454 w 1159"/>
              <a:gd name="T69" fmla="*/ 1166 h 1485"/>
              <a:gd name="T70" fmla="*/ 467 w 1159"/>
              <a:gd name="T71" fmla="*/ 1045 h 1485"/>
              <a:gd name="T72" fmla="*/ 429 w 1159"/>
              <a:gd name="T73" fmla="*/ 847 h 1485"/>
              <a:gd name="T74" fmla="*/ 385 w 1159"/>
              <a:gd name="T75" fmla="*/ 838 h 1485"/>
              <a:gd name="T76" fmla="*/ 390 w 1159"/>
              <a:gd name="T77" fmla="*/ 752 h 1485"/>
              <a:gd name="T78" fmla="*/ 431 w 1159"/>
              <a:gd name="T79" fmla="*/ 682 h 1485"/>
              <a:gd name="T80" fmla="*/ 441 w 1159"/>
              <a:gd name="T81" fmla="*/ 658 h 1485"/>
              <a:gd name="T82" fmla="*/ 413 w 1159"/>
              <a:gd name="T83" fmla="*/ 548 h 1485"/>
              <a:gd name="T84" fmla="*/ 419 w 1159"/>
              <a:gd name="T85" fmla="*/ 438 h 1485"/>
              <a:gd name="T86" fmla="*/ 238 w 1159"/>
              <a:gd name="T87" fmla="*/ 322 h 1485"/>
              <a:gd name="T88" fmla="*/ 197 w 1159"/>
              <a:gd name="T89" fmla="*/ 293 h 1485"/>
              <a:gd name="T90" fmla="*/ 75 w 1159"/>
              <a:gd name="T91" fmla="*/ 139 h 1485"/>
              <a:gd name="T92" fmla="*/ 11 w 1159"/>
              <a:gd name="T93" fmla="*/ 85 h 1485"/>
              <a:gd name="T94" fmla="*/ 16 w 1159"/>
              <a:gd name="T95" fmla="*/ 63 h 1485"/>
              <a:gd name="T96" fmla="*/ 28 w 1159"/>
              <a:gd name="T97" fmla="*/ 47 h 1485"/>
              <a:gd name="T98" fmla="*/ 24 w 1159"/>
              <a:gd name="T99" fmla="*/ 21 h 1485"/>
              <a:gd name="T100" fmla="*/ 114 w 1159"/>
              <a:gd name="T101" fmla="*/ 128 h 1485"/>
              <a:gd name="T102" fmla="*/ 250 w 1159"/>
              <a:gd name="T103" fmla="*/ 265 h 1485"/>
              <a:gd name="T104" fmla="*/ 466 w 1159"/>
              <a:gd name="T105" fmla="*/ 330 h 1485"/>
              <a:gd name="T106" fmla="*/ 506 w 1159"/>
              <a:gd name="T107" fmla="*/ 290 h 1485"/>
              <a:gd name="T108" fmla="*/ 492 w 1159"/>
              <a:gd name="T109" fmla="*/ 255 h 1485"/>
              <a:gd name="T110" fmla="*/ 501 w 1159"/>
              <a:gd name="T111" fmla="*/ 227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59" h="1485">
                <a:moveTo>
                  <a:pt x="503" y="222"/>
                </a:moveTo>
                <a:cubicBezTo>
                  <a:pt x="503" y="222"/>
                  <a:pt x="512" y="165"/>
                  <a:pt x="539" y="152"/>
                </a:cubicBezTo>
                <a:cubicBezTo>
                  <a:pt x="539" y="152"/>
                  <a:pt x="583" y="121"/>
                  <a:pt x="621" y="170"/>
                </a:cubicBezTo>
                <a:cubicBezTo>
                  <a:pt x="621" y="170"/>
                  <a:pt x="639" y="189"/>
                  <a:pt x="636" y="220"/>
                </a:cubicBezTo>
                <a:cubicBezTo>
                  <a:pt x="636" y="222"/>
                  <a:pt x="632" y="236"/>
                  <a:pt x="633" y="235"/>
                </a:cubicBezTo>
                <a:cubicBezTo>
                  <a:pt x="649" y="231"/>
                  <a:pt x="639" y="254"/>
                  <a:pt x="635" y="258"/>
                </a:cubicBezTo>
                <a:cubicBezTo>
                  <a:pt x="627" y="267"/>
                  <a:pt x="627" y="267"/>
                  <a:pt x="622" y="265"/>
                </a:cubicBezTo>
                <a:cubicBezTo>
                  <a:pt x="622" y="265"/>
                  <a:pt x="603" y="290"/>
                  <a:pt x="599" y="303"/>
                </a:cubicBezTo>
                <a:cubicBezTo>
                  <a:pt x="594" y="318"/>
                  <a:pt x="602" y="323"/>
                  <a:pt x="602" y="323"/>
                </a:cubicBezTo>
                <a:cubicBezTo>
                  <a:pt x="602" y="323"/>
                  <a:pt x="620" y="322"/>
                  <a:pt x="634" y="331"/>
                </a:cubicBezTo>
                <a:cubicBezTo>
                  <a:pt x="647" y="340"/>
                  <a:pt x="703" y="324"/>
                  <a:pt x="730" y="340"/>
                </a:cubicBezTo>
                <a:cubicBezTo>
                  <a:pt x="757" y="356"/>
                  <a:pt x="873" y="348"/>
                  <a:pt x="884" y="348"/>
                </a:cubicBezTo>
                <a:cubicBezTo>
                  <a:pt x="894" y="348"/>
                  <a:pt x="966" y="297"/>
                  <a:pt x="966" y="297"/>
                </a:cubicBezTo>
                <a:cubicBezTo>
                  <a:pt x="966" y="297"/>
                  <a:pt x="1020" y="265"/>
                  <a:pt x="1030" y="255"/>
                </a:cubicBezTo>
                <a:cubicBezTo>
                  <a:pt x="1037" y="247"/>
                  <a:pt x="1159" y="190"/>
                  <a:pt x="1150" y="212"/>
                </a:cubicBezTo>
                <a:cubicBezTo>
                  <a:pt x="1150" y="212"/>
                  <a:pt x="1107" y="233"/>
                  <a:pt x="1103" y="234"/>
                </a:cubicBezTo>
                <a:cubicBezTo>
                  <a:pt x="1101" y="235"/>
                  <a:pt x="1111" y="237"/>
                  <a:pt x="1110" y="244"/>
                </a:cubicBezTo>
                <a:cubicBezTo>
                  <a:pt x="1110" y="248"/>
                  <a:pt x="1100" y="250"/>
                  <a:pt x="1104" y="252"/>
                </a:cubicBezTo>
                <a:cubicBezTo>
                  <a:pt x="1120" y="262"/>
                  <a:pt x="1104" y="265"/>
                  <a:pt x="1107" y="268"/>
                </a:cubicBezTo>
                <a:cubicBezTo>
                  <a:pt x="1122" y="280"/>
                  <a:pt x="1100" y="287"/>
                  <a:pt x="1100" y="287"/>
                </a:cubicBezTo>
                <a:cubicBezTo>
                  <a:pt x="1100" y="287"/>
                  <a:pt x="1085" y="291"/>
                  <a:pt x="1079" y="291"/>
                </a:cubicBezTo>
                <a:cubicBezTo>
                  <a:pt x="1073" y="291"/>
                  <a:pt x="1061" y="294"/>
                  <a:pt x="1061" y="294"/>
                </a:cubicBezTo>
                <a:cubicBezTo>
                  <a:pt x="1061" y="294"/>
                  <a:pt x="1057" y="296"/>
                  <a:pt x="1050" y="298"/>
                </a:cubicBezTo>
                <a:cubicBezTo>
                  <a:pt x="1043" y="301"/>
                  <a:pt x="1033" y="303"/>
                  <a:pt x="1033" y="303"/>
                </a:cubicBezTo>
                <a:cubicBezTo>
                  <a:pt x="1033" y="303"/>
                  <a:pt x="1032" y="303"/>
                  <a:pt x="1026" y="309"/>
                </a:cubicBezTo>
                <a:cubicBezTo>
                  <a:pt x="1021" y="315"/>
                  <a:pt x="995" y="343"/>
                  <a:pt x="987" y="351"/>
                </a:cubicBezTo>
                <a:cubicBezTo>
                  <a:pt x="977" y="360"/>
                  <a:pt x="935" y="388"/>
                  <a:pt x="935" y="388"/>
                </a:cubicBezTo>
                <a:cubicBezTo>
                  <a:pt x="935" y="388"/>
                  <a:pt x="919" y="397"/>
                  <a:pt x="909" y="404"/>
                </a:cubicBezTo>
                <a:cubicBezTo>
                  <a:pt x="907" y="406"/>
                  <a:pt x="907" y="412"/>
                  <a:pt x="876" y="408"/>
                </a:cubicBezTo>
                <a:cubicBezTo>
                  <a:pt x="869" y="407"/>
                  <a:pt x="836" y="410"/>
                  <a:pt x="836" y="410"/>
                </a:cubicBezTo>
                <a:cubicBezTo>
                  <a:pt x="836" y="410"/>
                  <a:pt x="781" y="434"/>
                  <a:pt x="711" y="404"/>
                </a:cubicBezTo>
                <a:cubicBezTo>
                  <a:pt x="711" y="404"/>
                  <a:pt x="692" y="402"/>
                  <a:pt x="690" y="415"/>
                </a:cubicBezTo>
                <a:cubicBezTo>
                  <a:pt x="689" y="427"/>
                  <a:pt x="683" y="441"/>
                  <a:pt x="680" y="458"/>
                </a:cubicBezTo>
                <a:cubicBezTo>
                  <a:pt x="677" y="474"/>
                  <a:pt x="687" y="504"/>
                  <a:pt x="687" y="504"/>
                </a:cubicBezTo>
                <a:cubicBezTo>
                  <a:pt x="687" y="504"/>
                  <a:pt x="650" y="641"/>
                  <a:pt x="649" y="651"/>
                </a:cubicBezTo>
                <a:cubicBezTo>
                  <a:pt x="647" y="660"/>
                  <a:pt x="681" y="688"/>
                  <a:pt x="682" y="696"/>
                </a:cubicBezTo>
                <a:cubicBezTo>
                  <a:pt x="683" y="704"/>
                  <a:pt x="686" y="766"/>
                  <a:pt x="686" y="766"/>
                </a:cubicBezTo>
                <a:cubicBezTo>
                  <a:pt x="686" y="766"/>
                  <a:pt x="675" y="814"/>
                  <a:pt x="683" y="823"/>
                </a:cubicBezTo>
                <a:cubicBezTo>
                  <a:pt x="683" y="823"/>
                  <a:pt x="689" y="826"/>
                  <a:pt x="678" y="835"/>
                </a:cubicBezTo>
                <a:cubicBezTo>
                  <a:pt x="666" y="845"/>
                  <a:pt x="667" y="849"/>
                  <a:pt x="667" y="849"/>
                </a:cubicBezTo>
                <a:cubicBezTo>
                  <a:pt x="667" y="849"/>
                  <a:pt x="668" y="921"/>
                  <a:pt x="664" y="946"/>
                </a:cubicBezTo>
                <a:cubicBezTo>
                  <a:pt x="659" y="970"/>
                  <a:pt x="651" y="1078"/>
                  <a:pt x="624" y="1084"/>
                </a:cubicBezTo>
                <a:cubicBezTo>
                  <a:pt x="624" y="1084"/>
                  <a:pt x="603" y="1089"/>
                  <a:pt x="589" y="1068"/>
                </a:cubicBezTo>
                <a:cubicBezTo>
                  <a:pt x="589" y="1068"/>
                  <a:pt x="574" y="1056"/>
                  <a:pt x="575" y="1048"/>
                </a:cubicBezTo>
                <a:cubicBezTo>
                  <a:pt x="577" y="1040"/>
                  <a:pt x="577" y="1040"/>
                  <a:pt x="577" y="1040"/>
                </a:cubicBezTo>
                <a:cubicBezTo>
                  <a:pt x="577" y="1040"/>
                  <a:pt x="563" y="1013"/>
                  <a:pt x="567" y="1000"/>
                </a:cubicBezTo>
                <a:cubicBezTo>
                  <a:pt x="565" y="964"/>
                  <a:pt x="565" y="964"/>
                  <a:pt x="565" y="964"/>
                </a:cubicBezTo>
                <a:cubicBezTo>
                  <a:pt x="565" y="964"/>
                  <a:pt x="557" y="959"/>
                  <a:pt x="554" y="954"/>
                </a:cubicBezTo>
                <a:cubicBezTo>
                  <a:pt x="552" y="949"/>
                  <a:pt x="550" y="940"/>
                  <a:pt x="550" y="940"/>
                </a:cubicBezTo>
                <a:cubicBezTo>
                  <a:pt x="550" y="940"/>
                  <a:pt x="535" y="1000"/>
                  <a:pt x="538" y="1012"/>
                </a:cubicBezTo>
                <a:cubicBezTo>
                  <a:pt x="540" y="1024"/>
                  <a:pt x="538" y="1052"/>
                  <a:pt x="538" y="1052"/>
                </a:cubicBezTo>
                <a:cubicBezTo>
                  <a:pt x="538" y="1052"/>
                  <a:pt x="544" y="1072"/>
                  <a:pt x="538" y="1085"/>
                </a:cubicBezTo>
                <a:cubicBezTo>
                  <a:pt x="531" y="1097"/>
                  <a:pt x="530" y="1114"/>
                  <a:pt x="530" y="1114"/>
                </a:cubicBezTo>
                <a:cubicBezTo>
                  <a:pt x="530" y="1114"/>
                  <a:pt x="542" y="1146"/>
                  <a:pt x="538" y="1163"/>
                </a:cubicBezTo>
                <a:cubicBezTo>
                  <a:pt x="534" y="1181"/>
                  <a:pt x="523" y="1253"/>
                  <a:pt x="523" y="1253"/>
                </a:cubicBezTo>
                <a:cubicBezTo>
                  <a:pt x="523" y="1253"/>
                  <a:pt x="520" y="1350"/>
                  <a:pt x="523" y="1357"/>
                </a:cubicBezTo>
                <a:cubicBezTo>
                  <a:pt x="527" y="1364"/>
                  <a:pt x="546" y="1384"/>
                  <a:pt x="544" y="1393"/>
                </a:cubicBezTo>
                <a:cubicBezTo>
                  <a:pt x="542" y="1403"/>
                  <a:pt x="549" y="1408"/>
                  <a:pt x="552" y="1417"/>
                </a:cubicBezTo>
                <a:cubicBezTo>
                  <a:pt x="556" y="1425"/>
                  <a:pt x="550" y="1441"/>
                  <a:pt x="550" y="1441"/>
                </a:cubicBezTo>
                <a:cubicBezTo>
                  <a:pt x="550" y="1441"/>
                  <a:pt x="563" y="1457"/>
                  <a:pt x="557" y="1460"/>
                </a:cubicBezTo>
                <a:cubicBezTo>
                  <a:pt x="551" y="1462"/>
                  <a:pt x="508" y="1476"/>
                  <a:pt x="502" y="1481"/>
                </a:cubicBezTo>
                <a:cubicBezTo>
                  <a:pt x="496" y="1485"/>
                  <a:pt x="479" y="1477"/>
                  <a:pt x="477" y="1470"/>
                </a:cubicBezTo>
                <a:cubicBezTo>
                  <a:pt x="474" y="1463"/>
                  <a:pt x="479" y="1453"/>
                  <a:pt x="477" y="1448"/>
                </a:cubicBezTo>
                <a:cubicBezTo>
                  <a:pt x="474" y="1443"/>
                  <a:pt x="473" y="1434"/>
                  <a:pt x="473" y="1434"/>
                </a:cubicBezTo>
                <a:cubicBezTo>
                  <a:pt x="469" y="1417"/>
                  <a:pt x="469" y="1417"/>
                  <a:pt x="469" y="1417"/>
                </a:cubicBezTo>
                <a:cubicBezTo>
                  <a:pt x="469" y="1399"/>
                  <a:pt x="469" y="1399"/>
                  <a:pt x="469" y="1399"/>
                </a:cubicBezTo>
                <a:cubicBezTo>
                  <a:pt x="469" y="1399"/>
                  <a:pt x="477" y="1392"/>
                  <a:pt x="472" y="1385"/>
                </a:cubicBezTo>
                <a:cubicBezTo>
                  <a:pt x="467" y="1378"/>
                  <a:pt x="473" y="1369"/>
                  <a:pt x="473" y="1369"/>
                </a:cubicBezTo>
                <a:cubicBezTo>
                  <a:pt x="478" y="1362"/>
                  <a:pt x="478" y="1362"/>
                  <a:pt x="478" y="1362"/>
                </a:cubicBezTo>
                <a:cubicBezTo>
                  <a:pt x="478" y="1362"/>
                  <a:pt x="453" y="1182"/>
                  <a:pt x="454" y="1166"/>
                </a:cubicBezTo>
                <a:cubicBezTo>
                  <a:pt x="455" y="1149"/>
                  <a:pt x="457" y="1105"/>
                  <a:pt x="462" y="1105"/>
                </a:cubicBezTo>
                <a:cubicBezTo>
                  <a:pt x="468" y="1105"/>
                  <a:pt x="468" y="1055"/>
                  <a:pt x="467" y="1045"/>
                </a:cubicBezTo>
                <a:cubicBezTo>
                  <a:pt x="466" y="1034"/>
                  <a:pt x="461" y="1029"/>
                  <a:pt x="456" y="1017"/>
                </a:cubicBezTo>
                <a:cubicBezTo>
                  <a:pt x="452" y="1005"/>
                  <a:pt x="422" y="918"/>
                  <a:pt x="429" y="847"/>
                </a:cubicBezTo>
                <a:cubicBezTo>
                  <a:pt x="432" y="818"/>
                  <a:pt x="428" y="867"/>
                  <a:pt x="404" y="839"/>
                </a:cubicBezTo>
                <a:cubicBezTo>
                  <a:pt x="397" y="830"/>
                  <a:pt x="385" y="838"/>
                  <a:pt x="385" y="838"/>
                </a:cubicBezTo>
                <a:cubicBezTo>
                  <a:pt x="385" y="838"/>
                  <a:pt x="345" y="846"/>
                  <a:pt x="377" y="802"/>
                </a:cubicBezTo>
                <a:cubicBezTo>
                  <a:pt x="388" y="788"/>
                  <a:pt x="390" y="756"/>
                  <a:pt x="390" y="752"/>
                </a:cubicBezTo>
                <a:cubicBezTo>
                  <a:pt x="390" y="745"/>
                  <a:pt x="397" y="747"/>
                  <a:pt x="397" y="747"/>
                </a:cubicBezTo>
                <a:cubicBezTo>
                  <a:pt x="397" y="747"/>
                  <a:pt x="425" y="682"/>
                  <a:pt x="431" y="682"/>
                </a:cubicBezTo>
                <a:cubicBezTo>
                  <a:pt x="438" y="682"/>
                  <a:pt x="445" y="670"/>
                  <a:pt x="445" y="670"/>
                </a:cubicBezTo>
                <a:cubicBezTo>
                  <a:pt x="441" y="658"/>
                  <a:pt x="441" y="658"/>
                  <a:pt x="441" y="658"/>
                </a:cubicBezTo>
                <a:cubicBezTo>
                  <a:pt x="441" y="658"/>
                  <a:pt x="429" y="641"/>
                  <a:pt x="421" y="633"/>
                </a:cubicBezTo>
                <a:cubicBezTo>
                  <a:pt x="413" y="625"/>
                  <a:pt x="413" y="548"/>
                  <a:pt x="413" y="548"/>
                </a:cubicBezTo>
                <a:cubicBezTo>
                  <a:pt x="413" y="478"/>
                  <a:pt x="413" y="478"/>
                  <a:pt x="413" y="478"/>
                </a:cubicBezTo>
                <a:cubicBezTo>
                  <a:pt x="413" y="478"/>
                  <a:pt x="419" y="442"/>
                  <a:pt x="419" y="438"/>
                </a:cubicBezTo>
                <a:cubicBezTo>
                  <a:pt x="419" y="433"/>
                  <a:pt x="395" y="388"/>
                  <a:pt x="388" y="383"/>
                </a:cubicBezTo>
                <a:cubicBezTo>
                  <a:pt x="381" y="379"/>
                  <a:pt x="296" y="376"/>
                  <a:pt x="238" y="322"/>
                </a:cubicBezTo>
                <a:cubicBezTo>
                  <a:pt x="238" y="322"/>
                  <a:pt x="230" y="319"/>
                  <a:pt x="213" y="312"/>
                </a:cubicBezTo>
                <a:cubicBezTo>
                  <a:pt x="209" y="311"/>
                  <a:pt x="201" y="296"/>
                  <a:pt x="197" y="293"/>
                </a:cubicBezTo>
                <a:cubicBezTo>
                  <a:pt x="157" y="269"/>
                  <a:pt x="106" y="210"/>
                  <a:pt x="89" y="156"/>
                </a:cubicBezTo>
                <a:cubicBezTo>
                  <a:pt x="89" y="156"/>
                  <a:pt x="79" y="139"/>
                  <a:pt x="75" y="139"/>
                </a:cubicBezTo>
                <a:cubicBezTo>
                  <a:pt x="72" y="139"/>
                  <a:pt x="42" y="125"/>
                  <a:pt x="35" y="121"/>
                </a:cubicBezTo>
                <a:cubicBezTo>
                  <a:pt x="17" y="110"/>
                  <a:pt x="1" y="91"/>
                  <a:pt x="11" y="85"/>
                </a:cubicBezTo>
                <a:cubicBezTo>
                  <a:pt x="14" y="83"/>
                  <a:pt x="8" y="75"/>
                  <a:pt x="11" y="69"/>
                </a:cubicBezTo>
                <a:cubicBezTo>
                  <a:pt x="12" y="66"/>
                  <a:pt x="14" y="66"/>
                  <a:pt x="16" y="63"/>
                </a:cubicBezTo>
                <a:cubicBezTo>
                  <a:pt x="18" y="60"/>
                  <a:pt x="16" y="52"/>
                  <a:pt x="18" y="49"/>
                </a:cubicBezTo>
                <a:cubicBezTo>
                  <a:pt x="20" y="44"/>
                  <a:pt x="28" y="45"/>
                  <a:pt x="28" y="47"/>
                </a:cubicBezTo>
                <a:cubicBezTo>
                  <a:pt x="0" y="13"/>
                  <a:pt x="0" y="13"/>
                  <a:pt x="0" y="13"/>
                </a:cubicBezTo>
                <a:cubicBezTo>
                  <a:pt x="0" y="13"/>
                  <a:pt x="3" y="0"/>
                  <a:pt x="24" y="21"/>
                </a:cubicBezTo>
                <a:cubicBezTo>
                  <a:pt x="33" y="29"/>
                  <a:pt x="55" y="46"/>
                  <a:pt x="72" y="67"/>
                </a:cubicBezTo>
                <a:cubicBezTo>
                  <a:pt x="95" y="95"/>
                  <a:pt x="114" y="128"/>
                  <a:pt x="114" y="128"/>
                </a:cubicBezTo>
                <a:cubicBezTo>
                  <a:pt x="114" y="128"/>
                  <a:pt x="153" y="160"/>
                  <a:pt x="183" y="190"/>
                </a:cubicBezTo>
                <a:cubicBezTo>
                  <a:pt x="219" y="227"/>
                  <a:pt x="246" y="262"/>
                  <a:pt x="250" y="265"/>
                </a:cubicBezTo>
                <a:cubicBezTo>
                  <a:pt x="259" y="273"/>
                  <a:pt x="283" y="271"/>
                  <a:pt x="370" y="308"/>
                </a:cubicBezTo>
                <a:cubicBezTo>
                  <a:pt x="377" y="311"/>
                  <a:pt x="398" y="297"/>
                  <a:pt x="466" y="330"/>
                </a:cubicBezTo>
                <a:cubicBezTo>
                  <a:pt x="466" y="330"/>
                  <a:pt x="484" y="320"/>
                  <a:pt x="502" y="312"/>
                </a:cubicBezTo>
                <a:cubicBezTo>
                  <a:pt x="513" y="308"/>
                  <a:pt x="506" y="290"/>
                  <a:pt x="506" y="290"/>
                </a:cubicBezTo>
                <a:cubicBezTo>
                  <a:pt x="506" y="290"/>
                  <a:pt x="502" y="264"/>
                  <a:pt x="499" y="263"/>
                </a:cubicBezTo>
                <a:cubicBezTo>
                  <a:pt x="497" y="263"/>
                  <a:pt x="492" y="255"/>
                  <a:pt x="492" y="255"/>
                </a:cubicBezTo>
                <a:cubicBezTo>
                  <a:pt x="492" y="255"/>
                  <a:pt x="486" y="229"/>
                  <a:pt x="491" y="226"/>
                </a:cubicBezTo>
                <a:cubicBezTo>
                  <a:pt x="494" y="223"/>
                  <a:pt x="501" y="227"/>
                  <a:pt x="501" y="227"/>
                </a:cubicBezTo>
                <a:lnTo>
                  <a:pt x="503" y="222"/>
                </a:lnTo>
                <a:close/>
              </a:path>
            </a:pathLst>
          </a:custGeom>
          <a:solidFill>
            <a:schemeClr val="tx1">
              <a:lumMod val="75000"/>
              <a:lumOff val="25000"/>
            </a:schemeClr>
          </a:solidFill>
          <a:ln>
            <a:noFill/>
          </a:ln>
          <a:effectLst>
            <a:outerShdw blurRad="76200" dir="18900000" sy="23000" kx="-1200000" algn="bl" rotWithShape="0">
              <a:prstClr val="black">
                <a:alpha val="20000"/>
              </a:prstClr>
            </a:outerShdw>
          </a:effectLst>
        </p:spPr>
        <p:txBody>
          <a:bodyPr anchor="ctr"/>
          <a:lstStyle/>
          <a:p>
            <a:pPr algn="ctr"/>
            <a:endParaRPr/>
          </a:p>
        </p:txBody>
      </p:sp>
      <p:grpSp>
        <p:nvGrpSpPr>
          <p:cNvPr id="47" name="组合 4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DD38F13-F10E-4A30-A3D5-CBF1AA91CFEF}"/>
              </a:ext>
            </a:extLst>
          </p:cNvPr>
          <p:cNvGrpSpPr/>
          <p:nvPr/>
        </p:nvGrpSpPr>
        <p:grpSpPr>
          <a:xfrm>
            <a:off x="1280203" y="4723152"/>
            <a:ext cx="2072478" cy="1314895"/>
            <a:chOff x="670722" y="4147337"/>
            <a:chExt cx="2072478" cy="1314895"/>
          </a:xfrm>
        </p:grpSpPr>
        <p:sp>
          <p:nvSpPr>
            <p:cNvPr id="48" name="文本框 53">
              <a:extLst>
                <a:ext uri="{FF2B5EF4-FFF2-40B4-BE49-F238E27FC236}">
                  <a16:creationId xmlns:a16="http://schemas.microsoft.com/office/drawing/2014/main" id="{8FE7786B-9ECE-437C-99B1-17B674B0AFF3}"/>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49" name="矩形 54">
              <a:extLst>
                <a:ext uri="{FF2B5EF4-FFF2-40B4-BE49-F238E27FC236}">
                  <a16:creationId xmlns:a16="http://schemas.microsoft.com/office/drawing/2014/main" id="{46283DF2-F29B-42AE-AE0C-927610575E26}"/>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50" name="组合 4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5A38B31-0AE2-45C7-9F0F-6DF1082D6DED}"/>
              </a:ext>
            </a:extLst>
          </p:cNvPr>
          <p:cNvGrpSpPr/>
          <p:nvPr/>
        </p:nvGrpSpPr>
        <p:grpSpPr>
          <a:xfrm>
            <a:off x="3745154" y="4075452"/>
            <a:ext cx="2072478" cy="1314895"/>
            <a:chOff x="670722" y="4147337"/>
            <a:chExt cx="2072478" cy="1314895"/>
          </a:xfrm>
        </p:grpSpPr>
        <p:sp>
          <p:nvSpPr>
            <p:cNvPr id="51" name="文本框 53">
              <a:extLst>
                <a:ext uri="{FF2B5EF4-FFF2-40B4-BE49-F238E27FC236}">
                  <a16:creationId xmlns:a16="http://schemas.microsoft.com/office/drawing/2014/main" id="{E3CA990C-3199-4235-B433-929BBE28B59A}"/>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52" name="矩形 54">
              <a:extLst>
                <a:ext uri="{FF2B5EF4-FFF2-40B4-BE49-F238E27FC236}">
                  <a16:creationId xmlns:a16="http://schemas.microsoft.com/office/drawing/2014/main" id="{22E74ABD-4EA7-4C9C-8612-4255C6AC5EFC}"/>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53" name="组合 5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075E512-66AB-468C-A1DD-2E9A6540ADB8}"/>
              </a:ext>
            </a:extLst>
          </p:cNvPr>
          <p:cNvGrpSpPr/>
          <p:nvPr/>
        </p:nvGrpSpPr>
        <p:grpSpPr>
          <a:xfrm>
            <a:off x="6202139" y="3765005"/>
            <a:ext cx="2072478" cy="1314895"/>
            <a:chOff x="670722" y="4147337"/>
            <a:chExt cx="2072478" cy="1314895"/>
          </a:xfrm>
        </p:grpSpPr>
        <p:sp>
          <p:nvSpPr>
            <p:cNvPr id="54" name="文本框 53">
              <a:extLst>
                <a:ext uri="{FF2B5EF4-FFF2-40B4-BE49-F238E27FC236}">
                  <a16:creationId xmlns:a16="http://schemas.microsoft.com/office/drawing/2014/main" id="{AE2BB0D3-B866-40F4-9C98-051B2C583F79}"/>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55" name="矩形 54">
              <a:extLst>
                <a:ext uri="{FF2B5EF4-FFF2-40B4-BE49-F238E27FC236}">
                  <a16:creationId xmlns:a16="http://schemas.microsoft.com/office/drawing/2014/main" id="{09F56925-E097-45A6-A051-7BE9CD185798}"/>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56" name="组合 5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CA3AB35-E14C-4790-A6A8-6463726E0CCB}"/>
              </a:ext>
            </a:extLst>
          </p:cNvPr>
          <p:cNvGrpSpPr/>
          <p:nvPr/>
        </p:nvGrpSpPr>
        <p:grpSpPr>
          <a:xfrm>
            <a:off x="8721050" y="2809005"/>
            <a:ext cx="2072478" cy="1314895"/>
            <a:chOff x="670722" y="4147337"/>
            <a:chExt cx="2072478" cy="1314895"/>
          </a:xfrm>
        </p:grpSpPr>
        <p:sp>
          <p:nvSpPr>
            <p:cNvPr id="57" name="文本框 53">
              <a:extLst>
                <a:ext uri="{FF2B5EF4-FFF2-40B4-BE49-F238E27FC236}">
                  <a16:creationId xmlns:a16="http://schemas.microsoft.com/office/drawing/2014/main" id="{9E49340C-EA6B-4E4B-962F-85AA84D7A968}"/>
                </a:ext>
              </a:extLst>
            </p:cNvPr>
            <p:cNvSpPr txBox="1">
              <a:spLocks noChangeArrowheads="1"/>
            </p:cNvSpPr>
            <p:nvPr/>
          </p:nvSpPr>
          <p:spPr bwMode="auto">
            <a:xfrm>
              <a:off x="1063195" y="4147337"/>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58" name="矩形 54">
              <a:extLst>
                <a:ext uri="{FF2B5EF4-FFF2-40B4-BE49-F238E27FC236}">
                  <a16:creationId xmlns:a16="http://schemas.microsoft.com/office/drawing/2014/main" id="{0D9FFF1F-EFCB-4B98-8716-B63A3B973B9A}"/>
                </a:ext>
              </a:extLst>
            </p:cNvPr>
            <p:cNvSpPr>
              <a:spLocks noChangeArrowheads="1"/>
            </p:cNvSpPr>
            <p:nvPr/>
          </p:nvSpPr>
          <p:spPr bwMode="auto">
            <a:xfrm>
              <a:off x="670722" y="4504085"/>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59" name="TextBox 1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26A9EBD-3A4A-498D-8A12-A022782255DF}"/>
              </a:ext>
            </a:extLst>
          </p:cNvPr>
          <p:cNvSpPr txBox="1"/>
          <p:nvPr/>
        </p:nvSpPr>
        <p:spPr>
          <a:xfrm>
            <a:off x="614324" y="505788"/>
            <a:ext cx="4016924"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da-DK" altLang="zh-CN" sz="2800" b="1" dirty="0">
                <a:solidFill>
                  <a:srgbClr val="0070C0"/>
                </a:solidFill>
                <a:latin typeface="Montserrat" panose="02000505000000020004" pitchFamily="2" charset="0"/>
                <a:ea typeface="微软雅黑" panose="020B0503020204020204" pitchFamily="34" charset="-122"/>
                <a:cs typeface="Arial" panose="020B0604020202020204" pitchFamily="34" charset="0"/>
              </a:rPr>
              <a:t>LOREM IPSUM </a:t>
            </a:r>
          </a:p>
          <a:p>
            <a:pPr lvl="0">
              <a:defRPr/>
            </a:pPr>
            <a:r>
              <a:rPr lang="da-DK" altLang="zh-CN" sz="2800" b="1" dirty="0">
                <a:solidFill>
                  <a:srgbClr val="0070C0"/>
                </a:solidFill>
                <a:latin typeface="Montserrat" panose="02000505000000020004" pitchFamily="2" charset="0"/>
                <a:ea typeface="微软雅黑" panose="020B0503020204020204" pitchFamily="34" charset="-122"/>
              </a:rPr>
              <a:t>DOLOR SIT AMET</a:t>
            </a:r>
            <a:endParaRPr lang="zh-CN" altLang="en-US" sz="2800" b="1" dirty="0">
              <a:solidFill>
                <a:srgbClr val="0070C0"/>
              </a:solidFill>
              <a:latin typeface="Montserrat" panose="02000505000000020004" pitchFamily="2" charset="0"/>
              <a:ea typeface="微软雅黑" panose="020B0503020204020204" pitchFamily="34" charset="-122"/>
            </a:endParaRPr>
          </a:p>
        </p:txBody>
      </p:sp>
      <p:sp>
        <p:nvSpPr>
          <p:cNvPr id="60" name="TextBox 1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89F42AF-3EFD-497A-822C-179417AB2843}"/>
              </a:ext>
            </a:extLst>
          </p:cNvPr>
          <p:cNvSpPr txBox="1"/>
          <p:nvPr/>
        </p:nvSpPr>
        <p:spPr>
          <a:xfrm>
            <a:off x="614322" y="1388966"/>
            <a:ext cx="4016925" cy="11797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200" dirty="0">
                <a:solidFill>
                  <a:schemeClr val="tx1">
                    <a:lumMod val="50000"/>
                    <a:lumOff val="50000"/>
                  </a:schemeClr>
                </a:solidFill>
                <a:latin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magna sed pulvinar ultricies, purus lectus malesuada libero, sit amet commodo magna eros quis urna. Lorem ipsum dolor sit amet, consectetuer adipiscing elit. </a:t>
            </a:r>
          </a:p>
        </p:txBody>
      </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F5480EDC-41EF-470B-8DE2-F01893020FB3}"/>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5772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9AE088A-9188-4D26-BF64-F3DD4BFA6E25}"/>
              </a:ext>
            </a:extLst>
          </p:cNvPr>
          <p:cNvGrpSpPr/>
          <p:nvPr/>
        </p:nvGrpSpPr>
        <p:grpSpPr>
          <a:xfrm>
            <a:off x="874713" y="604972"/>
            <a:ext cx="10442575" cy="4297850"/>
            <a:chOff x="874713" y="1280075"/>
            <a:chExt cx="10442575" cy="4297850"/>
          </a:xfrm>
        </p:grpSpPr>
        <p:cxnSp>
          <p:nvCxnSpPr>
            <p:cNvPr id="3" name="直接箭头连接符 2">
              <a:extLst>
                <a:ext uri="{FF2B5EF4-FFF2-40B4-BE49-F238E27FC236}">
                  <a16:creationId xmlns:a16="http://schemas.microsoft.com/office/drawing/2014/main" id="{03A834E0-2709-4CD0-9035-4EB4C1138FF8}"/>
                </a:ext>
              </a:extLst>
            </p:cNvPr>
            <p:cNvCxnSpPr>
              <a:cxnSpLocks/>
            </p:cNvCxnSpPr>
            <p:nvPr/>
          </p:nvCxnSpPr>
          <p:spPr>
            <a:xfrm>
              <a:off x="874713" y="5311678"/>
              <a:ext cx="10442575"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20D9B70C-5F6E-4AEC-A157-CAF935061BB6}"/>
                </a:ext>
              </a:extLst>
            </p:cNvPr>
            <p:cNvGrpSpPr/>
            <p:nvPr/>
          </p:nvGrpSpPr>
          <p:grpSpPr>
            <a:xfrm>
              <a:off x="1163101" y="2877887"/>
              <a:ext cx="1112551" cy="1278250"/>
              <a:chOff x="-1943100" y="1485900"/>
              <a:chExt cx="1193800" cy="1371600"/>
            </a:xfrm>
            <a:solidFill>
              <a:srgbClr val="0070C0"/>
            </a:solidFill>
          </p:grpSpPr>
          <p:sp>
            <p:nvSpPr>
              <p:cNvPr id="47" name="椭圆 46">
                <a:extLst>
                  <a:ext uri="{FF2B5EF4-FFF2-40B4-BE49-F238E27FC236}">
                    <a16:creationId xmlns:a16="http://schemas.microsoft.com/office/drawing/2014/main" id="{18F2F3A6-833C-4E45-AF9E-D9A9734EB5CE}"/>
                  </a:ext>
                </a:extLst>
              </p:cNvPr>
              <p:cNvSpPr/>
              <p:nvPr/>
            </p:nvSpPr>
            <p:spPr>
              <a:xfrm>
                <a:off x="-1943100" y="1485900"/>
                <a:ext cx="1193800" cy="1193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a:extLst>
                  <a:ext uri="{FF2B5EF4-FFF2-40B4-BE49-F238E27FC236}">
                    <a16:creationId xmlns:a16="http://schemas.microsoft.com/office/drawing/2014/main" id="{C9BE9705-83AE-407B-84E8-402093062BCB}"/>
                  </a:ext>
                </a:extLst>
              </p:cNvPr>
              <p:cNvSpPr/>
              <p:nvPr/>
            </p:nvSpPr>
            <p:spPr>
              <a:xfrm flipV="1">
                <a:off x="-1493520" y="2603500"/>
                <a:ext cx="294640" cy="254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id="{7CDBD4D2-E916-45F8-B1C7-3847CA48D52D}"/>
                </a:ext>
              </a:extLst>
            </p:cNvPr>
            <p:cNvCxnSpPr>
              <a:cxnSpLocks/>
            </p:cNvCxnSpPr>
            <p:nvPr/>
          </p:nvCxnSpPr>
          <p:spPr>
            <a:xfrm>
              <a:off x="1719377" y="3921351"/>
              <a:ext cx="0" cy="153670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A9A2CC16-637E-4786-9A0C-D822E630A07C}"/>
                </a:ext>
              </a:extLst>
            </p:cNvPr>
            <p:cNvSpPr/>
            <p:nvPr/>
          </p:nvSpPr>
          <p:spPr>
            <a:xfrm flipV="1">
              <a:off x="1470828" y="5080828"/>
              <a:ext cx="497097" cy="49709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F44CB256-98E1-4DE9-99C9-D54B12F67928}"/>
                </a:ext>
              </a:extLst>
            </p:cNvPr>
            <p:cNvSpPr/>
            <p:nvPr/>
          </p:nvSpPr>
          <p:spPr>
            <a:xfrm>
              <a:off x="1622029" y="4975756"/>
              <a:ext cx="194695" cy="16783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E8C70CFE-713D-4690-B811-D68A2E8CBAAB}"/>
                </a:ext>
              </a:extLst>
            </p:cNvPr>
            <p:cNvGrpSpPr/>
            <p:nvPr/>
          </p:nvGrpSpPr>
          <p:grpSpPr>
            <a:xfrm>
              <a:off x="3081147" y="1280075"/>
              <a:ext cx="1112551" cy="1278250"/>
              <a:chOff x="-1943100" y="1485900"/>
              <a:chExt cx="1193800" cy="1371600"/>
            </a:xfrm>
          </p:grpSpPr>
          <p:sp>
            <p:nvSpPr>
              <p:cNvPr id="45" name="椭圆 44">
                <a:extLst>
                  <a:ext uri="{FF2B5EF4-FFF2-40B4-BE49-F238E27FC236}">
                    <a16:creationId xmlns:a16="http://schemas.microsoft.com/office/drawing/2014/main" id="{FE71FB55-6F85-43BC-9E20-3810FA0C213B}"/>
                  </a:ext>
                </a:extLst>
              </p:cNvPr>
              <p:cNvSpPr/>
              <p:nvPr/>
            </p:nvSpPr>
            <p:spPr>
              <a:xfrm>
                <a:off x="-1943100" y="1485900"/>
                <a:ext cx="1193800" cy="1193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BB694807-77FF-4983-8B65-11F8D3B0D6E7}"/>
                  </a:ext>
                </a:extLst>
              </p:cNvPr>
              <p:cNvSpPr/>
              <p:nvPr/>
            </p:nvSpPr>
            <p:spPr>
              <a:xfrm flipV="1">
                <a:off x="-1493520" y="2603500"/>
                <a:ext cx="294640" cy="25400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9" name="直接连接符 8">
              <a:extLst>
                <a:ext uri="{FF2B5EF4-FFF2-40B4-BE49-F238E27FC236}">
                  <a16:creationId xmlns:a16="http://schemas.microsoft.com/office/drawing/2014/main" id="{3618FEE4-1198-488F-BA84-302E68A6601A}"/>
                </a:ext>
              </a:extLst>
            </p:cNvPr>
            <p:cNvCxnSpPr/>
            <p:nvPr/>
          </p:nvCxnSpPr>
          <p:spPr>
            <a:xfrm>
              <a:off x="3637423" y="2120406"/>
              <a:ext cx="0" cy="333765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53BB271-5DF8-4EED-99D8-99ABA8924AD1}"/>
                </a:ext>
              </a:extLst>
            </p:cNvPr>
            <p:cNvSpPr/>
            <p:nvPr/>
          </p:nvSpPr>
          <p:spPr>
            <a:xfrm flipV="1">
              <a:off x="3388874" y="5080828"/>
              <a:ext cx="497097" cy="4970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9FE9B031-9DBB-4B30-95B4-E3700AD0BF99}"/>
                </a:ext>
              </a:extLst>
            </p:cNvPr>
            <p:cNvSpPr/>
            <p:nvPr/>
          </p:nvSpPr>
          <p:spPr>
            <a:xfrm>
              <a:off x="3540075" y="4975756"/>
              <a:ext cx="194695" cy="16783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546EBC87-7EE2-4DDA-9B36-ECAEE7F9C080}"/>
                </a:ext>
              </a:extLst>
            </p:cNvPr>
            <p:cNvGrpSpPr/>
            <p:nvPr/>
          </p:nvGrpSpPr>
          <p:grpSpPr>
            <a:xfrm>
              <a:off x="4999193" y="1919200"/>
              <a:ext cx="1112551" cy="1278250"/>
              <a:chOff x="-1943100" y="1485900"/>
              <a:chExt cx="1193800" cy="1371600"/>
            </a:xfrm>
            <a:solidFill>
              <a:srgbClr val="0070C0"/>
            </a:solidFill>
          </p:grpSpPr>
          <p:sp>
            <p:nvSpPr>
              <p:cNvPr id="43" name="椭圆 42">
                <a:extLst>
                  <a:ext uri="{FF2B5EF4-FFF2-40B4-BE49-F238E27FC236}">
                    <a16:creationId xmlns:a16="http://schemas.microsoft.com/office/drawing/2014/main" id="{253A92A6-F83A-407A-BD22-79C64DA5A410}"/>
                  </a:ext>
                </a:extLst>
              </p:cNvPr>
              <p:cNvSpPr/>
              <p:nvPr/>
            </p:nvSpPr>
            <p:spPr>
              <a:xfrm>
                <a:off x="-1943100" y="1485900"/>
                <a:ext cx="1193800" cy="1193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DDE118A6-7322-4E0B-B87C-E1E6D3C8B7BF}"/>
                  </a:ext>
                </a:extLst>
              </p:cNvPr>
              <p:cNvSpPr/>
              <p:nvPr/>
            </p:nvSpPr>
            <p:spPr>
              <a:xfrm flipV="1">
                <a:off x="-1493520" y="2603500"/>
                <a:ext cx="294640" cy="254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a:extLst>
                <a:ext uri="{FF2B5EF4-FFF2-40B4-BE49-F238E27FC236}">
                  <a16:creationId xmlns:a16="http://schemas.microsoft.com/office/drawing/2014/main" id="{58E21C9C-09A9-4BFF-B68E-E5495BF6432A}"/>
                </a:ext>
              </a:extLst>
            </p:cNvPr>
            <p:cNvCxnSpPr>
              <a:cxnSpLocks/>
            </p:cNvCxnSpPr>
            <p:nvPr/>
          </p:nvCxnSpPr>
          <p:spPr>
            <a:xfrm>
              <a:off x="5555469" y="2934380"/>
              <a:ext cx="0" cy="252367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2915FB05-68CD-47A9-B230-71C3229DCB82}"/>
                </a:ext>
              </a:extLst>
            </p:cNvPr>
            <p:cNvSpPr/>
            <p:nvPr/>
          </p:nvSpPr>
          <p:spPr>
            <a:xfrm flipV="1">
              <a:off x="5306920" y="5080828"/>
              <a:ext cx="497097" cy="49709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74920C14-F312-46C7-AE1D-188A68E32D8E}"/>
                </a:ext>
              </a:extLst>
            </p:cNvPr>
            <p:cNvSpPr/>
            <p:nvPr/>
          </p:nvSpPr>
          <p:spPr>
            <a:xfrm>
              <a:off x="5458121" y="4975756"/>
              <a:ext cx="194695" cy="16783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47DB89FE-E6CB-4409-B6C8-F3C838571E60}"/>
                </a:ext>
              </a:extLst>
            </p:cNvPr>
            <p:cNvGrpSpPr/>
            <p:nvPr/>
          </p:nvGrpSpPr>
          <p:grpSpPr>
            <a:xfrm>
              <a:off x="6917239" y="2503081"/>
              <a:ext cx="1112551" cy="1278250"/>
              <a:chOff x="-1943100" y="1485900"/>
              <a:chExt cx="1193800" cy="1371600"/>
            </a:xfrm>
            <a:solidFill>
              <a:schemeClr val="tx1">
                <a:lumMod val="75000"/>
                <a:lumOff val="25000"/>
              </a:schemeClr>
            </a:solidFill>
          </p:grpSpPr>
          <p:sp>
            <p:nvSpPr>
              <p:cNvPr id="41" name="椭圆 40">
                <a:extLst>
                  <a:ext uri="{FF2B5EF4-FFF2-40B4-BE49-F238E27FC236}">
                    <a16:creationId xmlns:a16="http://schemas.microsoft.com/office/drawing/2014/main" id="{4170A5E1-58FA-4380-A845-82E42A412AE1}"/>
                  </a:ext>
                </a:extLst>
              </p:cNvPr>
              <p:cNvSpPr/>
              <p:nvPr/>
            </p:nvSpPr>
            <p:spPr>
              <a:xfrm>
                <a:off x="-1943100" y="1485900"/>
                <a:ext cx="1193800" cy="1193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a:extLst>
                  <a:ext uri="{FF2B5EF4-FFF2-40B4-BE49-F238E27FC236}">
                    <a16:creationId xmlns:a16="http://schemas.microsoft.com/office/drawing/2014/main" id="{0C250C9D-F45F-420F-81C5-FF5601C961BA}"/>
                  </a:ext>
                </a:extLst>
              </p:cNvPr>
              <p:cNvSpPr/>
              <p:nvPr/>
            </p:nvSpPr>
            <p:spPr>
              <a:xfrm flipV="1">
                <a:off x="-1493520" y="2603500"/>
                <a:ext cx="294640" cy="254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a:extLst>
                <a:ext uri="{FF2B5EF4-FFF2-40B4-BE49-F238E27FC236}">
                  <a16:creationId xmlns:a16="http://schemas.microsoft.com/office/drawing/2014/main" id="{60D65B70-81F1-410F-AEA6-5A9F727C0A02}"/>
                </a:ext>
              </a:extLst>
            </p:cNvPr>
            <p:cNvCxnSpPr>
              <a:cxnSpLocks/>
            </p:cNvCxnSpPr>
            <p:nvPr/>
          </p:nvCxnSpPr>
          <p:spPr>
            <a:xfrm>
              <a:off x="7473514" y="3429000"/>
              <a:ext cx="0" cy="202905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E3A5A16C-17DE-426C-97C8-359EA7B5F1BE}"/>
                </a:ext>
              </a:extLst>
            </p:cNvPr>
            <p:cNvSpPr/>
            <p:nvPr/>
          </p:nvSpPr>
          <p:spPr>
            <a:xfrm flipV="1">
              <a:off x="7224966" y="5080828"/>
              <a:ext cx="497097" cy="4970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BF55E419-365E-4E9F-AA4A-A012196D6CBE}"/>
                </a:ext>
              </a:extLst>
            </p:cNvPr>
            <p:cNvSpPr/>
            <p:nvPr/>
          </p:nvSpPr>
          <p:spPr>
            <a:xfrm>
              <a:off x="7376167" y="4975756"/>
              <a:ext cx="194695" cy="16783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5963413-A52E-4476-BBFA-7C388242546F}"/>
                </a:ext>
              </a:extLst>
            </p:cNvPr>
            <p:cNvGrpSpPr/>
            <p:nvPr/>
          </p:nvGrpSpPr>
          <p:grpSpPr>
            <a:xfrm>
              <a:off x="8835284" y="1836350"/>
              <a:ext cx="1112551" cy="1278250"/>
              <a:chOff x="-1943100" y="1485900"/>
              <a:chExt cx="1193800" cy="1371600"/>
            </a:xfrm>
            <a:solidFill>
              <a:srgbClr val="0070C0"/>
            </a:solidFill>
          </p:grpSpPr>
          <p:sp>
            <p:nvSpPr>
              <p:cNvPr id="39" name="椭圆 38">
                <a:extLst>
                  <a:ext uri="{FF2B5EF4-FFF2-40B4-BE49-F238E27FC236}">
                    <a16:creationId xmlns:a16="http://schemas.microsoft.com/office/drawing/2014/main" id="{88A9C560-5E75-45CF-8AA6-FF5E3959B297}"/>
                  </a:ext>
                </a:extLst>
              </p:cNvPr>
              <p:cNvSpPr/>
              <p:nvPr/>
            </p:nvSpPr>
            <p:spPr>
              <a:xfrm>
                <a:off x="-1943100" y="1485900"/>
                <a:ext cx="1193800" cy="1193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7205B36F-702C-4FAF-9D68-B093CA835C68}"/>
                  </a:ext>
                </a:extLst>
              </p:cNvPr>
              <p:cNvSpPr/>
              <p:nvPr/>
            </p:nvSpPr>
            <p:spPr>
              <a:xfrm flipV="1">
                <a:off x="-1493520" y="2603500"/>
                <a:ext cx="294640" cy="254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 name="直接连接符 20">
              <a:extLst>
                <a:ext uri="{FF2B5EF4-FFF2-40B4-BE49-F238E27FC236}">
                  <a16:creationId xmlns:a16="http://schemas.microsoft.com/office/drawing/2014/main" id="{9473BA05-1EB8-4E99-981D-23F8B25CD446}"/>
                </a:ext>
              </a:extLst>
            </p:cNvPr>
            <p:cNvCxnSpPr>
              <a:cxnSpLocks/>
            </p:cNvCxnSpPr>
            <p:nvPr/>
          </p:nvCxnSpPr>
          <p:spPr>
            <a:xfrm>
              <a:off x="9391560" y="2702151"/>
              <a:ext cx="0" cy="275590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30527148-0435-4F34-92AC-6389A3FE860C}"/>
                </a:ext>
              </a:extLst>
            </p:cNvPr>
            <p:cNvSpPr/>
            <p:nvPr/>
          </p:nvSpPr>
          <p:spPr>
            <a:xfrm flipV="1">
              <a:off x="9143011" y="5080828"/>
              <a:ext cx="497097" cy="49709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637B3302-5E5E-45FC-AA8E-E05EA60CA6F3}"/>
                </a:ext>
              </a:extLst>
            </p:cNvPr>
            <p:cNvSpPr/>
            <p:nvPr/>
          </p:nvSpPr>
          <p:spPr>
            <a:xfrm>
              <a:off x="9294212" y="4975756"/>
              <a:ext cx="194695" cy="16783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BFCC0AB-9332-4FAB-B5E7-44A7F54575E3}"/>
                </a:ext>
              </a:extLst>
            </p:cNvPr>
            <p:cNvSpPr/>
            <p:nvPr/>
          </p:nvSpPr>
          <p:spPr>
            <a:xfrm flipV="1">
              <a:off x="1582083" y="5196017"/>
              <a:ext cx="274588" cy="274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A4B58C4B-C1FD-42F4-968D-3FE984F9E1C1}"/>
                </a:ext>
              </a:extLst>
            </p:cNvPr>
            <p:cNvSpPr/>
            <p:nvPr/>
          </p:nvSpPr>
          <p:spPr>
            <a:xfrm flipV="1">
              <a:off x="3500129" y="5196017"/>
              <a:ext cx="274588" cy="274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5340EC8-B83D-4AF3-91A4-D014E80A8DD5}"/>
                </a:ext>
              </a:extLst>
            </p:cNvPr>
            <p:cNvSpPr/>
            <p:nvPr/>
          </p:nvSpPr>
          <p:spPr>
            <a:xfrm flipV="1">
              <a:off x="5418175" y="5196017"/>
              <a:ext cx="274588" cy="274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A2CA14A8-629B-4C84-ACF8-85600C07823E}"/>
                </a:ext>
              </a:extLst>
            </p:cNvPr>
            <p:cNvSpPr/>
            <p:nvPr/>
          </p:nvSpPr>
          <p:spPr>
            <a:xfrm flipV="1">
              <a:off x="7336221" y="5196017"/>
              <a:ext cx="274588" cy="274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45D10E76-3498-4C94-9B55-CCD7D84C48A8}"/>
                </a:ext>
              </a:extLst>
            </p:cNvPr>
            <p:cNvSpPr/>
            <p:nvPr/>
          </p:nvSpPr>
          <p:spPr>
            <a:xfrm flipV="1">
              <a:off x="9254266" y="5196017"/>
              <a:ext cx="274588" cy="274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523404D-6539-4DCB-B8EC-891ACA5FF8FA}"/>
                </a:ext>
              </a:extLst>
            </p:cNvPr>
            <p:cNvSpPr txBox="1"/>
            <p:nvPr/>
          </p:nvSpPr>
          <p:spPr>
            <a:xfrm>
              <a:off x="1737099" y="4032398"/>
              <a:ext cx="1651776" cy="998543"/>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30" name="文本框 29">
              <a:extLst>
                <a:ext uri="{FF2B5EF4-FFF2-40B4-BE49-F238E27FC236}">
                  <a16:creationId xmlns:a16="http://schemas.microsoft.com/office/drawing/2014/main" id="{313013B8-D724-4061-9321-818852C7553D}"/>
                </a:ext>
              </a:extLst>
            </p:cNvPr>
            <p:cNvSpPr txBox="1"/>
            <p:nvPr/>
          </p:nvSpPr>
          <p:spPr>
            <a:xfrm>
              <a:off x="1163098" y="3237182"/>
              <a:ext cx="1112554" cy="4113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b="1" dirty="0">
                  <a:solidFill>
                    <a:schemeClr val="bg1"/>
                  </a:solidFill>
                  <a:latin typeface="Century Gothic" panose="020B0502020202020204" pitchFamily="34" charset="0"/>
                  <a:ea typeface="+mj-ea"/>
                </a:rPr>
                <a:t>2019</a:t>
              </a:r>
            </a:p>
          </p:txBody>
        </p:sp>
        <p:sp>
          <p:nvSpPr>
            <p:cNvPr id="31" name="文本框 30">
              <a:extLst>
                <a:ext uri="{FF2B5EF4-FFF2-40B4-BE49-F238E27FC236}">
                  <a16:creationId xmlns:a16="http://schemas.microsoft.com/office/drawing/2014/main" id="{111B505C-04A4-42EE-97C5-64F2D26E34D7}"/>
                </a:ext>
              </a:extLst>
            </p:cNvPr>
            <p:cNvSpPr txBox="1"/>
            <p:nvPr/>
          </p:nvSpPr>
          <p:spPr>
            <a:xfrm>
              <a:off x="3081144" y="1616615"/>
              <a:ext cx="1112554" cy="4113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b="1" dirty="0">
                  <a:solidFill>
                    <a:schemeClr val="bg1"/>
                  </a:solidFill>
                  <a:latin typeface="Century Gothic" panose="020B0502020202020204" pitchFamily="34" charset="0"/>
                </a:rPr>
                <a:t>2019</a:t>
              </a:r>
            </a:p>
          </p:txBody>
        </p:sp>
        <p:sp>
          <p:nvSpPr>
            <p:cNvPr id="32" name="文本框 31">
              <a:extLst>
                <a:ext uri="{FF2B5EF4-FFF2-40B4-BE49-F238E27FC236}">
                  <a16:creationId xmlns:a16="http://schemas.microsoft.com/office/drawing/2014/main" id="{6D53E63D-ABD5-4AA1-98C2-132CD2FF8DED}"/>
                </a:ext>
              </a:extLst>
            </p:cNvPr>
            <p:cNvSpPr txBox="1"/>
            <p:nvPr/>
          </p:nvSpPr>
          <p:spPr>
            <a:xfrm>
              <a:off x="4999191" y="2282762"/>
              <a:ext cx="1112554" cy="4113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b="1" dirty="0">
                  <a:solidFill>
                    <a:schemeClr val="bg1"/>
                  </a:solidFill>
                  <a:latin typeface="Century Gothic" panose="020B0502020202020204" pitchFamily="34" charset="0"/>
                </a:rPr>
                <a:t>2019</a:t>
              </a:r>
            </a:p>
          </p:txBody>
        </p:sp>
        <p:sp>
          <p:nvSpPr>
            <p:cNvPr id="33" name="文本框 32">
              <a:extLst>
                <a:ext uri="{FF2B5EF4-FFF2-40B4-BE49-F238E27FC236}">
                  <a16:creationId xmlns:a16="http://schemas.microsoft.com/office/drawing/2014/main" id="{F6E1133F-4D13-47BA-AED2-52A56B1669C5}"/>
                </a:ext>
              </a:extLst>
            </p:cNvPr>
            <p:cNvSpPr txBox="1"/>
            <p:nvPr/>
          </p:nvSpPr>
          <p:spPr>
            <a:xfrm>
              <a:off x="6904550" y="2851433"/>
              <a:ext cx="1112554" cy="4113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b="1" dirty="0">
                  <a:solidFill>
                    <a:schemeClr val="bg1"/>
                  </a:solidFill>
                  <a:latin typeface="Century Gothic" panose="020B0502020202020204" pitchFamily="34" charset="0"/>
                </a:rPr>
                <a:t>2019</a:t>
              </a:r>
            </a:p>
          </p:txBody>
        </p:sp>
        <p:sp>
          <p:nvSpPr>
            <p:cNvPr id="34" name="文本框 33">
              <a:extLst>
                <a:ext uri="{FF2B5EF4-FFF2-40B4-BE49-F238E27FC236}">
                  <a16:creationId xmlns:a16="http://schemas.microsoft.com/office/drawing/2014/main" id="{C19C58A9-6370-4134-AABF-A612BE585728}"/>
                </a:ext>
              </a:extLst>
            </p:cNvPr>
            <p:cNvSpPr txBox="1"/>
            <p:nvPr/>
          </p:nvSpPr>
          <p:spPr>
            <a:xfrm>
              <a:off x="8835281" y="2173893"/>
              <a:ext cx="1112554" cy="4113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b="1" dirty="0">
                  <a:solidFill>
                    <a:schemeClr val="bg1"/>
                  </a:solidFill>
                  <a:latin typeface="Century Gothic" panose="020B0502020202020204" pitchFamily="34" charset="0"/>
                </a:rPr>
                <a:t>2019</a:t>
              </a:r>
            </a:p>
          </p:txBody>
        </p:sp>
        <p:sp>
          <p:nvSpPr>
            <p:cNvPr id="35" name="文本框 34">
              <a:extLst>
                <a:ext uri="{FF2B5EF4-FFF2-40B4-BE49-F238E27FC236}">
                  <a16:creationId xmlns:a16="http://schemas.microsoft.com/office/drawing/2014/main" id="{DE1ED46D-41F0-4AC0-8D59-414F13AF9B55}"/>
                </a:ext>
              </a:extLst>
            </p:cNvPr>
            <p:cNvSpPr txBox="1"/>
            <p:nvPr/>
          </p:nvSpPr>
          <p:spPr>
            <a:xfrm>
              <a:off x="3650187" y="2699661"/>
              <a:ext cx="1446356" cy="998543"/>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36" name="文本框 35">
              <a:extLst>
                <a:ext uri="{FF2B5EF4-FFF2-40B4-BE49-F238E27FC236}">
                  <a16:creationId xmlns:a16="http://schemas.microsoft.com/office/drawing/2014/main" id="{65979298-ACE2-486A-8562-BEEC4254E390}"/>
                </a:ext>
              </a:extLst>
            </p:cNvPr>
            <p:cNvSpPr txBox="1"/>
            <p:nvPr/>
          </p:nvSpPr>
          <p:spPr>
            <a:xfrm>
              <a:off x="5563979" y="3288709"/>
              <a:ext cx="1450605" cy="998543"/>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37" name="文本框 36">
              <a:extLst>
                <a:ext uri="{FF2B5EF4-FFF2-40B4-BE49-F238E27FC236}">
                  <a16:creationId xmlns:a16="http://schemas.microsoft.com/office/drawing/2014/main" id="{D135A15F-5A76-4E7E-B95A-A37560D7726C}"/>
                </a:ext>
              </a:extLst>
            </p:cNvPr>
            <p:cNvSpPr txBox="1"/>
            <p:nvPr/>
          </p:nvSpPr>
          <p:spPr>
            <a:xfrm>
              <a:off x="7488186" y="3801468"/>
              <a:ext cx="1557478" cy="998543"/>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38" name="文本框 37">
              <a:extLst>
                <a:ext uri="{FF2B5EF4-FFF2-40B4-BE49-F238E27FC236}">
                  <a16:creationId xmlns:a16="http://schemas.microsoft.com/office/drawing/2014/main" id="{4F0C1279-3119-43EA-9E90-193EA6D5D2F5}"/>
                </a:ext>
              </a:extLst>
            </p:cNvPr>
            <p:cNvSpPr txBox="1"/>
            <p:nvPr/>
          </p:nvSpPr>
          <p:spPr>
            <a:xfrm>
              <a:off x="9401083" y="3241677"/>
              <a:ext cx="1425331" cy="998543"/>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grpSp>
      <p:grpSp>
        <p:nvGrpSpPr>
          <p:cNvPr id="52" name="组合 5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AE15B11-99F1-4B62-B7FE-9BDB12B87742}"/>
              </a:ext>
            </a:extLst>
          </p:cNvPr>
          <p:cNvGrpSpPr/>
          <p:nvPr/>
        </p:nvGrpSpPr>
        <p:grpSpPr>
          <a:xfrm>
            <a:off x="1375274" y="5238690"/>
            <a:ext cx="9441453" cy="1048309"/>
            <a:chOff x="1197518" y="5209662"/>
            <a:chExt cx="9441453" cy="1048309"/>
          </a:xfrm>
        </p:grpSpPr>
        <p:sp>
          <p:nvSpPr>
            <p:cNvPr id="50" name="TextBox 11" descr="e7d195523061f1c0dc554706afe4c72a60a25314cbaece805811E654B44695D34D35691164BB3D154CCFD5D798F6FEAD99EAA8F1ADC3D4AFA5BC9ED0BB3A4B45073A038AC38E89AB54D31AA59602B9F167B38FFBE79EAC6F1F3F9165A75ED70765EF2509BF32B12CECEEFCD7B4ED5332629B29BD55F04BF4363A85BBB9A0CF8D0C7DACC3920FCDAE">
              <a:extLst>
                <a:ext uri="{FF2B5EF4-FFF2-40B4-BE49-F238E27FC236}">
                  <a16:creationId xmlns:a16="http://schemas.microsoft.com/office/drawing/2014/main" id="{C57149FD-159D-4800-B63B-0F020C461265}"/>
                </a:ext>
              </a:extLst>
            </p:cNvPr>
            <p:cNvSpPr txBox="1"/>
            <p:nvPr/>
          </p:nvSpPr>
          <p:spPr>
            <a:xfrm>
              <a:off x="2099364" y="5209662"/>
              <a:ext cx="763776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da-DK" altLang="zh-CN" sz="2800" b="1" dirty="0">
                  <a:solidFill>
                    <a:srgbClr val="0070C0"/>
                  </a:solidFill>
                  <a:latin typeface="Montserrat" panose="02000505000000020004" pitchFamily="2" charset="0"/>
                  <a:ea typeface="微软雅黑" panose="020B0503020204020204" pitchFamily="34" charset="-122"/>
                  <a:cs typeface="Arial" panose="020B0604020202020204" pitchFamily="34" charset="0"/>
                </a:rPr>
                <a:t>LOREM IPSUM </a:t>
              </a:r>
              <a:r>
                <a:rPr lang="da-DK" altLang="zh-CN" sz="2800" b="1" dirty="0">
                  <a:solidFill>
                    <a:srgbClr val="0070C0"/>
                  </a:solidFill>
                  <a:latin typeface="Montserrat" panose="02000505000000020004" pitchFamily="2" charset="0"/>
                  <a:ea typeface="微软雅黑" panose="020B0503020204020204" pitchFamily="34" charset="-122"/>
                </a:rPr>
                <a:t>DOLOR SIT AMET</a:t>
              </a:r>
              <a:endParaRPr lang="zh-CN" altLang="en-US" sz="2800" b="1" dirty="0">
                <a:solidFill>
                  <a:srgbClr val="0070C0"/>
                </a:solidFill>
                <a:latin typeface="Montserrat" panose="02000505000000020004" pitchFamily="2" charset="0"/>
                <a:ea typeface="微软雅黑" panose="020B0503020204020204" pitchFamily="34" charset="-122"/>
              </a:endParaRPr>
            </a:p>
          </p:txBody>
        </p:sp>
        <p:sp>
          <p:nvSpPr>
            <p:cNvPr id="51" name="TextBox 14" descr="e7d195523061f1c0dc554706afe4c72a60a25314cbaece805811E654B44695D34D35691164BB3D154CCFD5D798F6FEAD99EAA8F1ADC3D4AFA5BC9ED0BB3A4B45073A038AC38E89AB54D31AA59602B9F167B38FFBE79EAC6F1F3F9165A75ED70765EF2509BF32B12CECEEFCD7B4ED5332629B29BD55F04BF4363A85BBB9A0CF8D0C7DACC3920FCDAE">
              <a:extLst>
                <a:ext uri="{FF2B5EF4-FFF2-40B4-BE49-F238E27FC236}">
                  <a16:creationId xmlns:a16="http://schemas.microsoft.com/office/drawing/2014/main" id="{7A9D5842-CADE-4802-80BE-B6BAED79BE36}"/>
                </a:ext>
              </a:extLst>
            </p:cNvPr>
            <p:cNvSpPr txBox="1"/>
            <p:nvPr/>
          </p:nvSpPr>
          <p:spPr>
            <a:xfrm>
              <a:off x="1197518" y="5743022"/>
              <a:ext cx="9441453" cy="5149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200" dirty="0">
                  <a:solidFill>
                    <a:schemeClr val="tx1">
                      <a:lumMod val="50000"/>
                      <a:lumOff val="50000"/>
                    </a:schemeClr>
                  </a:solidFill>
                  <a:latin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magna sed pulvinar ultricies, purus lectus malesuada libero, sit amet commodo magna eros quis urna. Lorem ipsum dolor sit amet, consectetuer adipiscing elit. </a:t>
              </a:r>
            </a:p>
          </p:txBody>
        </p:sp>
      </p:gr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DAE5706D-6BD5-42C6-A5AB-2A1960D71099}"/>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127063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23DD139-032F-4E03-AAB3-EBBBB7CDD0F6}"/>
              </a:ext>
            </a:extLst>
          </p:cNvPr>
          <p:cNvCxnSpPr/>
          <p:nvPr/>
        </p:nvCxnSpPr>
        <p:spPr>
          <a:xfrm>
            <a:off x="3907728" y="3593647"/>
            <a:ext cx="572796" cy="713569"/>
          </a:xfrm>
          <a:prstGeom prst="line">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A0B02B9-918D-414F-B6C3-352E930939B4}"/>
              </a:ext>
            </a:extLst>
          </p:cNvPr>
          <p:cNvCxnSpPr/>
          <p:nvPr/>
        </p:nvCxnSpPr>
        <p:spPr>
          <a:xfrm flipH="1">
            <a:off x="5074562" y="4042183"/>
            <a:ext cx="932176" cy="466090"/>
          </a:xfrm>
          <a:prstGeom prst="line">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3613EF2-382D-4F1E-805A-72DD82E0F71E}"/>
              </a:ext>
            </a:extLst>
          </p:cNvPr>
          <p:cNvCxnSpPr/>
          <p:nvPr/>
        </p:nvCxnSpPr>
        <p:spPr>
          <a:xfrm flipH="1">
            <a:off x="6564220" y="2497693"/>
            <a:ext cx="246754" cy="1023566"/>
          </a:xfrm>
          <a:prstGeom prst="line">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13C521A-48F5-4479-A3D0-F297B727D918}"/>
              </a:ext>
            </a:extLst>
          </p:cNvPr>
          <p:cNvCxnSpPr/>
          <p:nvPr/>
        </p:nvCxnSpPr>
        <p:spPr>
          <a:xfrm flipV="1">
            <a:off x="7269101" y="1379733"/>
            <a:ext cx="1008163" cy="520032"/>
          </a:xfrm>
          <a:prstGeom prst="line">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58" name="ïṡḷïde"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7F6152C-B8F8-48CF-B47F-F0FF213F4C9F}"/>
              </a:ext>
            </a:extLst>
          </p:cNvPr>
          <p:cNvGrpSpPr/>
          <p:nvPr/>
        </p:nvGrpSpPr>
        <p:grpSpPr>
          <a:xfrm>
            <a:off x="6527835" y="1721163"/>
            <a:ext cx="786287" cy="786287"/>
            <a:chOff x="6509650" y="2281196"/>
            <a:chExt cx="731798" cy="731798"/>
          </a:xfrm>
        </p:grpSpPr>
        <p:sp>
          <p:nvSpPr>
            <p:cNvPr id="71" name="îṥḻíḍè">
              <a:extLst>
                <a:ext uri="{FF2B5EF4-FFF2-40B4-BE49-F238E27FC236}">
                  <a16:creationId xmlns:a16="http://schemas.microsoft.com/office/drawing/2014/main" id="{19C3EB3B-E72C-40E3-9496-A43FF8A8BE65}"/>
                </a:ext>
              </a:extLst>
            </p:cNvPr>
            <p:cNvSpPr/>
            <p:nvPr/>
          </p:nvSpPr>
          <p:spPr>
            <a:xfrm>
              <a:off x="6509650" y="2281196"/>
              <a:ext cx="731798" cy="731798"/>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2" name="ïšľïďè">
              <a:extLst>
                <a:ext uri="{FF2B5EF4-FFF2-40B4-BE49-F238E27FC236}">
                  <a16:creationId xmlns:a16="http://schemas.microsoft.com/office/drawing/2014/main" id="{8692A627-A603-4410-9B6D-8348009DB61E}"/>
                </a:ext>
              </a:extLst>
            </p:cNvPr>
            <p:cNvSpPr>
              <a:spLocks/>
            </p:cNvSpPr>
            <p:nvPr/>
          </p:nvSpPr>
          <p:spPr bwMode="auto">
            <a:xfrm>
              <a:off x="6636788" y="2408334"/>
              <a:ext cx="477523" cy="47752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a:p>
          </p:txBody>
        </p:sp>
      </p:grpSp>
      <p:grpSp>
        <p:nvGrpSpPr>
          <p:cNvPr id="59" name="îşļiḓê"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4484CFE-2418-49FE-844B-7C2AA9071F7C}"/>
              </a:ext>
            </a:extLst>
          </p:cNvPr>
          <p:cNvGrpSpPr/>
          <p:nvPr/>
        </p:nvGrpSpPr>
        <p:grpSpPr>
          <a:xfrm>
            <a:off x="5961831" y="3467829"/>
            <a:ext cx="786287" cy="786287"/>
            <a:chOff x="5982869" y="3906819"/>
            <a:chExt cx="731798" cy="731798"/>
          </a:xfrm>
        </p:grpSpPr>
        <p:sp>
          <p:nvSpPr>
            <p:cNvPr id="69" name="ï$ľíḑê">
              <a:extLst>
                <a:ext uri="{FF2B5EF4-FFF2-40B4-BE49-F238E27FC236}">
                  <a16:creationId xmlns:a16="http://schemas.microsoft.com/office/drawing/2014/main" id="{73FFD8ED-2EA2-4444-8973-D90FFDE2FEBC}"/>
                </a:ext>
              </a:extLst>
            </p:cNvPr>
            <p:cNvSpPr/>
            <p:nvPr/>
          </p:nvSpPr>
          <p:spPr>
            <a:xfrm>
              <a:off x="5982869" y="3906819"/>
              <a:ext cx="731798" cy="731798"/>
            </a:xfrm>
            <a:prstGeom prst="ellips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0" name="ïṩḷîďé">
              <a:extLst>
                <a:ext uri="{FF2B5EF4-FFF2-40B4-BE49-F238E27FC236}">
                  <a16:creationId xmlns:a16="http://schemas.microsoft.com/office/drawing/2014/main" id="{3830B8AD-B50C-4BC3-B2F0-C520D1B119AF}"/>
                </a:ext>
              </a:extLst>
            </p:cNvPr>
            <p:cNvSpPr>
              <a:spLocks/>
            </p:cNvSpPr>
            <p:nvPr/>
          </p:nvSpPr>
          <p:spPr bwMode="auto">
            <a:xfrm>
              <a:off x="6110007" y="4033957"/>
              <a:ext cx="477523" cy="47752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p>
          </p:txBody>
        </p:sp>
      </p:grpSp>
      <p:grpSp>
        <p:nvGrpSpPr>
          <p:cNvPr id="60" name="iṣliďe"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43D9200-CF2E-468C-AF58-3B6BD81D05E6}"/>
              </a:ext>
            </a:extLst>
          </p:cNvPr>
          <p:cNvGrpSpPr/>
          <p:nvPr/>
        </p:nvGrpSpPr>
        <p:grpSpPr>
          <a:xfrm>
            <a:off x="3243313" y="2898285"/>
            <a:ext cx="786287" cy="786287"/>
            <a:chOff x="3452743" y="3484756"/>
            <a:chExt cx="731798" cy="731798"/>
          </a:xfrm>
        </p:grpSpPr>
        <p:sp>
          <p:nvSpPr>
            <p:cNvPr id="67" name="iŝlïḋè">
              <a:extLst>
                <a:ext uri="{FF2B5EF4-FFF2-40B4-BE49-F238E27FC236}">
                  <a16:creationId xmlns:a16="http://schemas.microsoft.com/office/drawing/2014/main" id="{28416A23-7F22-4AFB-8D1E-9EFFAF399C97}"/>
                </a:ext>
              </a:extLst>
            </p:cNvPr>
            <p:cNvSpPr/>
            <p:nvPr/>
          </p:nvSpPr>
          <p:spPr>
            <a:xfrm>
              <a:off x="3452743" y="3484756"/>
              <a:ext cx="731798" cy="7317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8" name="îsļîḓe">
              <a:extLst>
                <a:ext uri="{FF2B5EF4-FFF2-40B4-BE49-F238E27FC236}">
                  <a16:creationId xmlns:a16="http://schemas.microsoft.com/office/drawing/2014/main" id="{6D8158F4-F4AC-417B-A87C-59A921B976BE}"/>
                </a:ext>
              </a:extLst>
            </p:cNvPr>
            <p:cNvSpPr>
              <a:spLocks/>
            </p:cNvSpPr>
            <p:nvPr/>
          </p:nvSpPr>
          <p:spPr bwMode="auto">
            <a:xfrm>
              <a:off x="3579881" y="3608242"/>
              <a:ext cx="477523" cy="477523"/>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grpSp>
      <p:grpSp>
        <p:nvGrpSpPr>
          <p:cNvPr id="61" name="ïşļidê"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7E798DA-5411-4D04-9E38-48B3D5DFD66B}"/>
              </a:ext>
            </a:extLst>
          </p:cNvPr>
          <p:cNvGrpSpPr/>
          <p:nvPr/>
        </p:nvGrpSpPr>
        <p:grpSpPr>
          <a:xfrm>
            <a:off x="4305961" y="4247143"/>
            <a:ext cx="786287" cy="786287"/>
            <a:chOff x="4441750" y="4632127"/>
            <a:chExt cx="731798" cy="731798"/>
          </a:xfrm>
        </p:grpSpPr>
        <p:sp>
          <p:nvSpPr>
            <p:cNvPr id="65" name="íṣḷiḓè">
              <a:extLst>
                <a:ext uri="{FF2B5EF4-FFF2-40B4-BE49-F238E27FC236}">
                  <a16:creationId xmlns:a16="http://schemas.microsoft.com/office/drawing/2014/main" id="{207CEE5F-F449-4766-A161-D91BC87EA7BB}"/>
                </a:ext>
              </a:extLst>
            </p:cNvPr>
            <p:cNvSpPr/>
            <p:nvPr/>
          </p:nvSpPr>
          <p:spPr>
            <a:xfrm>
              <a:off x="4441750" y="4632127"/>
              <a:ext cx="731798" cy="731798"/>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6" name="ïṣḻïďê">
              <a:extLst>
                <a:ext uri="{FF2B5EF4-FFF2-40B4-BE49-F238E27FC236}">
                  <a16:creationId xmlns:a16="http://schemas.microsoft.com/office/drawing/2014/main" id="{5256B851-295F-4DDC-844B-22FA5294EAA3}"/>
                </a:ext>
              </a:extLst>
            </p:cNvPr>
            <p:cNvSpPr>
              <a:spLocks/>
            </p:cNvSpPr>
            <p:nvPr/>
          </p:nvSpPr>
          <p:spPr bwMode="auto">
            <a:xfrm>
              <a:off x="4568888" y="4759265"/>
              <a:ext cx="477523" cy="477523"/>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grpSp>
      <p:grpSp>
        <p:nvGrpSpPr>
          <p:cNvPr id="62" name="işľíḋe"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8174125-9FE5-475E-A226-6654E24A623B}"/>
              </a:ext>
            </a:extLst>
          </p:cNvPr>
          <p:cNvGrpSpPr/>
          <p:nvPr/>
        </p:nvGrpSpPr>
        <p:grpSpPr>
          <a:xfrm>
            <a:off x="8233714" y="808570"/>
            <a:ext cx="786287" cy="786287"/>
            <a:chOff x="8097312" y="1431845"/>
            <a:chExt cx="731798" cy="731798"/>
          </a:xfrm>
        </p:grpSpPr>
        <p:sp>
          <p:nvSpPr>
            <p:cNvPr id="63" name="iŝlíḍe">
              <a:extLst>
                <a:ext uri="{FF2B5EF4-FFF2-40B4-BE49-F238E27FC236}">
                  <a16:creationId xmlns:a16="http://schemas.microsoft.com/office/drawing/2014/main" id="{E0829B95-58EF-4960-B298-537FE300233D}"/>
                </a:ext>
              </a:extLst>
            </p:cNvPr>
            <p:cNvSpPr/>
            <p:nvPr/>
          </p:nvSpPr>
          <p:spPr>
            <a:xfrm>
              <a:off x="8097312" y="1431845"/>
              <a:ext cx="731798" cy="731798"/>
            </a:xfrm>
            <a:prstGeom prst="ellips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4" name="i$ḷíḋé">
              <a:extLst>
                <a:ext uri="{FF2B5EF4-FFF2-40B4-BE49-F238E27FC236}">
                  <a16:creationId xmlns:a16="http://schemas.microsoft.com/office/drawing/2014/main" id="{24CD5AC9-A365-4371-B6B5-9072E031F953}"/>
                </a:ext>
              </a:extLst>
            </p:cNvPr>
            <p:cNvSpPr>
              <a:spLocks/>
            </p:cNvSpPr>
            <p:nvPr/>
          </p:nvSpPr>
          <p:spPr bwMode="auto">
            <a:xfrm>
              <a:off x="8224450" y="1558983"/>
              <a:ext cx="477523" cy="477523"/>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grpSp>
      <p:sp>
        <p:nvSpPr>
          <p:cNvPr id="74"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431B283-D044-4C06-9387-1D74C954854B}"/>
              </a:ext>
            </a:extLst>
          </p:cNvPr>
          <p:cNvSpPr txBox="1">
            <a:spLocks noChangeArrowheads="1"/>
          </p:cNvSpPr>
          <p:nvPr/>
        </p:nvSpPr>
        <p:spPr bwMode="auto">
          <a:xfrm>
            <a:off x="1819178" y="2507450"/>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75"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C8E67FC-DFD9-42DF-A259-AB22DC525376}"/>
              </a:ext>
            </a:extLst>
          </p:cNvPr>
          <p:cNvSpPr>
            <a:spLocks noChangeArrowheads="1"/>
          </p:cNvSpPr>
          <p:nvPr/>
        </p:nvSpPr>
        <p:spPr bwMode="auto">
          <a:xfrm>
            <a:off x="1034232" y="2864198"/>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76"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D42FF56-FB43-4B1F-8336-983585327D7D}"/>
              </a:ext>
            </a:extLst>
          </p:cNvPr>
          <p:cNvSpPr txBox="1">
            <a:spLocks noChangeArrowheads="1"/>
          </p:cNvSpPr>
          <p:nvPr/>
        </p:nvSpPr>
        <p:spPr bwMode="auto">
          <a:xfrm>
            <a:off x="4029600" y="5161769"/>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77"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7EB7DDB-512C-4E20-B86F-F654D9700797}"/>
              </a:ext>
            </a:extLst>
          </p:cNvPr>
          <p:cNvSpPr>
            <a:spLocks noChangeArrowheads="1"/>
          </p:cNvSpPr>
          <p:nvPr/>
        </p:nvSpPr>
        <p:spPr bwMode="auto">
          <a:xfrm>
            <a:off x="3637127" y="5518517"/>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78"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01E82EE-4E57-4673-A4D9-916E611C1B74}"/>
              </a:ext>
            </a:extLst>
          </p:cNvPr>
          <p:cNvSpPr txBox="1">
            <a:spLocks noChangeArrowheads="1"/>
          </p:cNvSpPr>
          <p:nvPr/>
        </p:nvSpPr>
        <p:spPr bwMode="auto">
          <a:xfrm>
            <a:off x="6828541" y="3343990"/>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79"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F4741D9-CDC3-4E15-B9F1-0E44B5CBD557}"/>
              </a:ext>
            </a:extLst>
          </p:cNvPr>
          <p:cNvSpPr>
            <a:spLocks noChangeArrowheads="1"/>
          </p:cNvSpPr>
          <p:nvPr/>
        </p:nvSpPr>
        <p:spPr bwMode="auto">
          <a:xfrm>
            <a:off x="6828541" y="3700738"/>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80"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D23E48C-0CE8-4330-948A-7D849DF7240D}"/>
              </a:ext>
            </a:extLst>
          </p:cNvPr>
          <p:cNvSpPr txBox="1">
            <a:spLocks noChangeArrowheads="1"/>
          </p:cNvSpPr>
          <p:nvPr/>
        </p:nvSpPr>
        <p:spPr bwMode="auto">
          <a:xfrm>
            <a:off x="5193643" y="1150916"/>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r"/>
            <a:r>
              <a:rPr lang="zh-CN" altLang="en-US" sz="2000" b="1" spc="150" dirty="0">
                <a:solidFill>
                  <a:srgbClr val="0070C0"/>
                </a:solidFill>
                <a:latin typeface="微软雅黑" panose="020B0503020204020204" pitchFamily="34" charset="-122"/>
                <a:sym typeface="Gill Sans"/>
              </a:rPr>
              <a:t>添加标题</a:t>
            </a:r>
          </a:p>
        </p:txBody>
      </p:sp>
      <p:sp>
        <p:nvSpPr>
          <p:cNvPr id="81"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DD1315E-EC99-4761-AAC0-D4308399EA66}"/>
              </a:ext>
            </a:extLst>
          </p:cNvPr>
          <p:cNvSpPr>
            <a:spLocks noChangeArrowheads="1"/>
          </p:cNvSpPr>
          <p:nvPr/>
        </p:nvSpPr>
        <p:spPr bwMode="auto">
          <a:xfrm>
            <a:off x="4408697" y="1507664"/>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82"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B99FB42-6A3F-4F5B-80C6-63F4FF41BBEC}"/>
              </a:ext>
            </a:extLst>
          </p:cNvPr>
          <p:cNvSpPr txBox="1">
            <a:spLocks noChangeArrowheads="1"/>
          </p:cNvSpPr>
          <p:nvPr/>
        </p:nvSpPr>
        <p:spPr bwMode="auto">
          <a:xfrm>
            <a:off x="9085291" y="60851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83"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6E00BE7-3A8E-4D59-A7EB-294DEC7CFFA4}"/>
              </a:ext>
            </a:extLst>
          </p:cNvPr>
          <p:cNvSpPr>
            <a:spLocks noChangeArrowheads="1"/>
          </p:cNvSpPr>
          <p:nvPr/>
        </p:nvSpPr>
        <p:spPr bwMode="auto">
          <a:xfrm>
            <a:off x="9085291" y="96526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846E4C0B-7F4D-4EB1-9839-C913675645C3}"/>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194061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 name="4705df1d-5930-4fce-9209-9166bcce332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title="iSlide™ 版权声明  COPYRIGHT NOTICE">
            <a:extLst>
              <a:ext uri="{FF2B5EF4-FFF2-40B4-BE49-F238E27FC236}">
                <a16:creationId xmlns:a16="http://schemas.microsoft.com/office/drawing/2014/main" id="{ECBC1E27-FF28-4846-9151-EB772062A9D6}"/>
              </a:ext>
            </a:extLst>
          </p:cNvPr>
          <p:cNvGrpSpPr>
            <a:grpSpLocks noChangeAspect="1"/>
          </p:cNvGrpSpPr>
          <p:nvPr>
            <p:custDataLst>
              <p:tags r:id="rId1"/>
            </p:custDataLst>
          </p:nvPr>
        </p:nvGrpSpPr>
        <p:grpSpPr>
          <a:xfrm>
            <a:off x="138545" y="1499176"/>
            <a:ext cx="11914909" cy="3199247"/>
            <a:chOff x="155340" y="1798287"/>
            <a:chExt cx="11843270" cy="3180012"/>
          </a:xfrm>
        </p:grpSpPr>
        <p:sp>
          <p:nvSpPr>
            <p:cNvPr id="251" name="isľïďé">
              <a:extLst>
                <a:ext uri="{FF2B5EF4-FFF2-40B4-BE49-F238E27FC236}">
                  <a16:creationId xmlns:a16="http://schemas.microsoft.com/office/drawing/2014/main" id="{7135C29F-B1BA-436D-8B6D-4B720125A220}"/>
                </a:ext>
              </a:extLst>
            </p:cNvPr>
            <p:cNvSpPr>
              <a:spLocks/>
            </p:cNvSpPr>
            <p:nvPr/>
          </p:nvSpPr>
          <p:spPr bwMode="auto">
            <a:xfrm flipH="1">
              <a:off x="8463772" y="4835655"/>
              <a:ext cx="3534838" cy="0"/>
            </a:xfrm>
            <a:prstGeom prst="line">
              <a:avLst/>
            </a:prstGeom>
            <a:noFill/>
            <a:ln w="292100" cap="sq">
              <a:solidFill>
                <a:srgbClr val="0070C0"/>
              </a:solidFill>
              <a:prstDash val="solid"/>
              <a:round/>
              <a:headEnd/>
              <a:tailEnd/>
            </a:ln>
            <a:extLst>
              <a:ext uri="{909E8E84-426E-40DD-AFC4-6F175D3DCCD1}">
                <a14:hiddenFill xmlns:a14="http://schemas.microsoft.com/office/drawing/2010/main">
                  <a:noFill/>
                </a14:hiddenFill>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52" name="iŝḷíḑe">
              <a:extLst>
                <a:ext uri="{FF2B5EF4-FFF2-40B4-BE49-F238E27FC236}">
                  <a16:creationId xmlns:a16="http://schemas.microsoft.com/office/drawing/2014/main" id="{993B98B1-4106-4099-95E9-939D2A3EFA2A}"/>
                </a:ext>
              </a:extLst>
            </p:cNvPr>
            <p:cNvSpPr>
              <a:spLocks/>
            </p:cNvSpPr>
            <p:nvPr/>
          </p:nvSpPr>
          <p:spPr bwMode="auto">
            <a:xfrm flipH="1">
              <a:off x="155340" y="2561640"/>
              <a:ext cx="8913770" cy="0"/>
            </a:xfrm>
            <a:prstGeom prst="line">
              <a:avLst/>
            </a:prstGeom>
            <a:noFill/>
            <a:ln w="292100" cap="sq">
              <a:solidFill>
                <a:srgbClr val="0070C0"/>
              </a:solidFill>
              <a:prstDash val="solid"/>
              <a:round/>
              <a:headEnd/>
              <a:tailEnd/>
            </a:ln>
            <a:extLst>
              <a:ext uri="{909E8E84-426E-40DD-AFC4-6F175D3DCCD1}">
                <a14:hiddenFill xmlns:a14="http://schemas.microsoft.com/office/drawing/2010/main">
                  <a:noFill/>
                </a14:hiddenFill>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53" name="iṥḷiḑe">
              <a:extLst>
                <a:ext uri="{FF2B5EF4-FFF2-40B4-BE49-F238E27FC236}">
                  <a16:creationId xmlns:a16="http://schemas.microsoft.com/office/drawing/2014/main" id="{B7CB1C4F-8587-4C3E-AA95-5E928B4CB452}"/>
                </a:ext>
              </a:extLst>
            </p:cNvPr>
            <p:cNvSpPr>
              <a:spLocks/>
            </p:cNvSpPr>
            <p:nvPr/>
          </p:nvSpPr>
          <p:spPr bwMode="auto">
            <a:xfrm>
              <a:off x="3422737" y="3697818"/>
              <a:ext cx="524134" cy="1134519"/>
            </a:xfrm>
            <a:custGeom>
              <a:avLst/>
              <a:gdLst>
                <a:gd name="T0" fmla="*/ 326 w 326"/>
                <a:gd name="T1" fmla="*/ 604 h 604"/>
                <a:gd name="T2" fmla="*/ 326 w 326"/>
                <a:gd name="T3" fmla="*/ 604 h 604"/>
                <a:gd name="T4" fmla="*/ 292 w 326"/>
                <a:gd name="T5" fmla="*/ 602 h 604"/>
                <a:gd name="T6" fmla="*/ 260 w 326"/>
                <a:gd name="T7" fmla="*/ 598 h 604"/>
                <a:gd name="T8" fmla="*/ 228 w 326"/>
                <a:gd name="T9" fmla="*/ 590 h 604"/>
                <a:gd name="T10" fmla="*/ 198 w 326"/>
                <a:gd name="T11" fmla="*/ 580 h 604"/>
                <a:gd name="T12" fmla="*/ 170 w 326"/>
                <a:gd name="T13" fmla="*/ 568 h 604"/>
                <a:gd name="T14" fmla="*/ 144 w 326"/>
                <a:gd name="T15" fmla="*/ 552 h 604"/>
                <a:gd name="T16" fmla="*/ 118 w 326"/>
                <a:gd name="T17" fmla="*/ 534 h 604"/>
                <a:gd name="T18" fmla="*/ 96 w 326"/>
                <a:gd name="T19" fmla="*/ 516 h 604"/>
                <a:gd name="T20" fmla="*/ 74 w 326"/>
                <a:gd name="T21" fmla="*/ 494 h 604"/>
                <a:gd name="T22" fmla="*/ 56 w 326"/>
                <a:gd name="T23" fmla="*/ 470 h 604"/>
                <a:gd name="T24" fmla="*/ 40 w 326"/>
                <a:gd name="T25" fmla="*/ 446 h 604"/>
                <a:gd name="T26" fmla="*/ 26 w 326"/>
                <a:gd name="T27" fmla="*/ 420 h 604"/>
                <a:gd name="T28" fmla="*/ 16 w 326"/>
                <a:gd name="T29" fmla="*/ 392 h 604"/>
                <a:gd name="T30" fmla="*/ 8 w 326"/>
                <a:gd name="T31" fmla="*/ 362 h 604"/>
                <a:gd name="T32" fmla="*/ 2 w 326"/>
                <a:gd name="T33" fmla="*/ 332 h 604"/>
                <a:gd name="T34" fmla="*/ 0 w 326"/>
                <a:gd name="T35" fmla="*/ 302 h 604"/>
                <a:gd name="T36" fmla="*/ 0 w 326"/>
                <a:gd name="T37" fmla="*/ 302 h 604"/>
                <a:gd name="T38" fmla="*/ 2 w 326"/>
                <a:gd name="T39" fmla="*/ 270 h 604"/>
                <a:gd name="T40" fmla="*/ 8 w 326"/>
                <a:gd name="T41" fmla="*/ 240 h 604"/>
                <a:gd name="T42" fmla="*/ 16 w 326"/>
                <a:gd name="T43" fmla="*/ 212 h 604"/>
                <a:gd name="T44" fmla="*/ 26 w 326"/>
                <a:gd name="T45" fmla="*/ 184 h 604"/>
                <a:gd name="T46" fmla="*/ 40 w 326"/>
                <a:gd name="T47" fmla="*/ 158 h 604"/>
                <a:gd name="T48" fmla="*/ 56 w 326"/>
                <a:gd name="T49" fmla="*/ 132 h 604"/>
                <a:gd name="T50" fmla="*/ 74 w 326"/>
                <a:gd name="T51" fmla="*/ 110 h 604"/>
                <a:gd name="T52" fmla="*/ 96 w 326"/>
                <a:gd name="T53" fmla="*/ 88 h 604"/>
                <a:gd name="T54" fmla="*/ 118 w 326"/>
                <a:gd name="T55" fmla="*/ 68 h 604"/>
                <a:gd name="T56" fmla="*/ 144 w 326"/>
                <a:gd name="T57" fmla="*/ 52 h 604"/>
                <a:gd name="T58" fmla="*/ 170 w 326"/>
                <a:gd name="T59" fmla="*/ 36 h 604"/>
                <a:gd name="T60" fmla="*/ 198 w 326"/>
                <a:gd name="T61" fmla="*/ 24 h 604"/>
                <a:gd name="T62" fmla="*/ 228 w 326"/>
                <a:gd name="T63" fmla="*/ 14 h 604"/>
                <a:gd name="T64" fmla="*/ 260 w 326"/>
                <a:gd name="T65" fmla="*/ 6 h 604"/>
                <a:gd name="T66" fmla="*/ 292 w 326"/>
                <a:gd name="T67" fmla="*/ 2 h 604"/>
                <a:gd name="T68" fmla="*/ 326 w 326"/>
                <a:gd name="T69"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6" h="604">
                  <a:moveTo>
                    <a:pt x="326" y="604"/>
                  </a:moveTo>
                  <a:lnTo>
                    <a:pt x="326" y="604"/>
                  </a:lnTo>
                  <a:lnTo>
                    <a:pt x="292" y="602"/>
                  </a:lnTo>
                  <a:lnTo>
                    <a:pt x="260" y="598"/>
                  </a:lnTo>
                  <a:lnTo>
                    <a:pt x="228" y="590"/>
                  </a:lnTo>
                  <a:lnTo>
                    <a:pt x="198" y="580"/>
                  </a:lnTo>
                  <a:lnTo>
                    <a:pt x="170" y="568"/>
                  </a:lnTo>
                  <a:lnTo>
                    <a:pt x="144" y="552"/>
                  </a:lnTo>
                  <a:lnTo>
                    <a:pt x="118" y="534"/>
                  </a:lnTo>
                  <a:lnTo>
                    <a:pt x="96" y="516"/>
                  </a:lnTo>
                  <a:lnTo>
                    <a:pt x="74" y="494"/>
                  </a:lnTo>
                  <a:lnTo>
                    <a:pt x="56" y="470"/>
                  </a:lnTo>
                  <a:lnTo>
                    <a:pt x="40" y="446"/>
                  </a:lnTo>
                  <a:lnTo>
                    <a:pt x="26" y="420"/>
                  </a:lnTo>
                  <a:lnTo>
                    <a:pt x="16" y="392"/>
                  </a:lnTo>
                  <a:lnTo>
                    <a:pt x="8" y="362"/>
                  </a:lnTo>
                  <a:lnTo>
                    <a:pt x="2" y="332"/>
                  </a:lnTo>
                  <a:lnTo>
                    <a:pt x="0" y="302"/>
                  </a:lnTo>
                  <a:lnTo>
                    <a:pt x="0" y="302"/>
                  </a:lnTo>
                  <a:lnTo>
                    <a:pt x="2" y="270"/>
                  </a:lnTo>
                  <a:lnTo>
                    <a:pt x="8" y="240"/>
                  </a:lnTo>
                  <a:lnTo>
                    <a:pt x="16" y="212"/>
                  </a:lnTo>
                  <a:lnTo>
                    <a:pt x="26" y="184"/>
                  </a:lnTo>
                  <a:lnTo>
                    <a:pt x="40" y="158"/>
                  </a:lnTo>
                  <a:lnTo>
                    <a:pt x="56" y="132"/>
                  </a:lnTo>
                  <a:lnTo>
                    <a:pt x="74" y="110"/>
                  </a:lnTo>
                  <a:lnTo>
                    <a:pt x="96" y="88"/>
                  </a:lnTo>
                  <a:lnTo>
                    <a:pt x="118" y="68"/>
                  </a:lnTo>
                  <a:lnTo>
                    <a:pt x="144" y="52"/>
                  </a:lnTo>
                  <a:lnTo>
                    <a:pt x="170" y="36"/>
                  </a:lnTo>
                  <a:lnTo>
                    <a:pt x="198" y="24"/>
                  </a:lnTo>
                  <a:lnTo>
                    <a:pt x="228" y="14"/>
                  </a:lnTo>
                  <a:lnTo>
                    <a:pt x="260" y="6"/>
                  </a:lnTo>
                  <a:lnTo>
                    <a:pt x="292" y="2"/>
                  </a:lnTo>
                  <a:lnTo>
                    <a:pt x="326" y="0"/>
                  </a:lnTo>
                </a:path>
              </a:pathLst>
            </a:custGeom>
            <a:noFill/>
            <a:ln w="292100" cap="sq">
              <a:solidFill>
                <a:srgbClr val="0070C0"/>
              </a:solidFill>
              <a:prstDash val="solid"/>
              <a:round/>
              <a:headEnd/>
              <a:tailEnd/>
            </a:ln>
            <a:extLst>
              <a:ext uri="{909E8E84-426E-40DD-AFC4-6F175D3DCCD1}">
                <a14:hiddenFill xmlns:a14="http://schemas.microsoft.com/office/drawing/2010/main">
                  <a:noFill/>
                </a14:hiddenFill>
              </a:ext>
            </a:extLst>
          </p:spPr>
          <p:txBody>
            <a:bodyPr anchor="ctr"/>
            <a:lstStyle/>
            <a:p>
              <a:pPr algn="ctr" defTabSz="457200"/>
              <a:endParaRPr kern="0">
                <a:solidFill>
                  <a:prstClr val="black"/>
                </a:solidFill>
                <a:latin typeface="Arial"/>
                <a:ea typeface="微软雅黑"/>
              </a:endParaRPr>
            </a:p>
          </p:txBody>
        </p:sp>
        <p:sp>
          <p:nvSpPr>
            <p:cNvPr id="254" name="ïŝľïďê">
              <a:extLst>
                <a:ext uri="{FF2B5EF4-FFF2-40B4-BE49-F238E27FC236}">
                  <a16:creationId xmlns:a16="http://schemas.microsoft.com/office/drawing/2014/main" id="{1479E543-AC52-40A7-AE27-11BA399CCCB4}"/>
                </a:ext>
              </a:extLst>
            </p:cNvPr>
            <p:cNvSpPr>
              <a:spLocks/>
            </p:cNvSpPr>
            <p:nvPr/>
          </p:nvSpPr>
          <p:spPr bwMode="auto">
            <a:xfrm flipH="1">
              <a:off x="3941898" y="3697818"/>
              <a:ext cx="2992211" cy="0"/>
            </a:xfrm>
            <a:prstGeom prst="line">
              <a:avLst/>
            </a:prstGeom>
            <a:solidFill>
              <a:srgbClr val="FFFFFF"/>
            </a:solidFill>
            <a:ln w="292100" cap="rnd">
              <a:solidFill>
                <a:schemeClr val="tx1">
                  <a:lumMod val="75000"/>
                  <a:lumOff val="25000"/>
                </a:schemeClr>
              </a:solidFill>
              <a:prstDash val="solid"/>
              <a:round/>
              <a:headEnd/>
              <a:tailEnd/>
            </a:ln>
          </p:spPr>
          <p:txBody>
            <a:bodyPr anchor="ctr"/>
            <a:lstStyle/>
            <a:p>
              <a:pPr algn="ctr" defTabSz="457200"/>
              <a:endParaRPr kern="0">
                <a:solidFill>
                  <a:prstClr val="black"/>
                </a:solidFill>
                <a:latin typeface="Arial"/>
                <a:ea typeface="微软雅黑"/>
              </a:endParaRPr>
            </a:p>
          </p:txBody>
        </p:sp>
        <p:sp>
          <p:nvSpPr>
            <p:cNvPr id="255" name="í$liďè">
              <a:extLst>
                <a:ext uri="{FF2B5EF4-FFF2-40B4-BE49-F238E27FC236}">
                  <a16:creationId xmlns:a16="http://schemas.microsoft.com/office/drawing/2014/main" id="{0C54DE89-A5B5-495F-BCB8-E476770D5419}"/>
                </a:ext>
              </a:extLst>
            </p:cNvPr>
            <p:cNvSpPr>
              <a:spLocks/>
            </p:cNvSpPr>
            <p:nvPr/>
          </p:nvSpPr>
          <p:spPr bwMode="auto">
            <a:xfrm flipH="1">
              <a:off x="3928549" y="4835655"/>
              <a:ext cx="4402231" cy="0"/>
            </a:xfrm>
            <a:prstGeom prst="line">
              <a:avLst/>
            </a:prstGeom>
            <a:solidFill>
              <a:srgbClr val="FFFFFF"/>
            </a:solidFill>
            <a:ln w="292100" cap="rnd">
              <a:solidFill>
                <a:schemeClr val="tx1">
                  <a:lumMod val="75000"/>
                  <a:lumOff val="25000"/>
                </a:schemeClr>
              </a:solidFill>
              <a:prstDash val="solid"/>
              <a:round/>
              <a:headEnd/>
              <a:tailEnd/>
            </a:ln>
          </p:spPr>
          <p:txBody>
            <a:bodyPr anchor="ctr"/>
            <a:lstStyle/>
            <a:p>
              <a:pPr algn="ctr" defTabSz="457200"/>
              <a:endParaRPr kern="0">
                <a:solidFill>
                  <a:prstClr val="black"/>
                </a:solidFill>
                <a:latin typeface="Arial"/>
                <a:ea typeface="微软雅黑"/>
              </a:endParaRPr>
            </a:p>
          </p:txBody>
        </p:sp>
        <p:sp>
          <p:nvSpPr>
            <p:cNvPr id="256" name="iŝ1îḋê">
              <a:extLst>
                <a:ext uri="{FF2B5EF4-FFF2-40B4-BE49-F238E27FC236}">
                  <a16:creationId xmlns:a16="http://schemas.microsoft.com/office/drawing/2014/main" id="{F5DB2AF3-2AA9-407B-BE9F-D3FEC3D2D9A6}"/>
                </a:ext>
              </a:extLst>
            </p:cNvPr>
            <p:cNvSpPr>
              <a:spLocks/>
            </p:cNvSpPr>
            <p:nvPr/>
          </p:nvSpPr>
          <p:spPr bwMode="auto">
            <a:xfrm flipH="1">
              <a:off x="6934107" y="3697818"/>
              <a:ext cx="2345336" cy="0"/>
            </a:xfrm>
            <a:prstGeom prst="line">
              <a:avLst/>
            </a:prstGeom>
            <a:noFill/>
            <a:ln w="292100" cap="rnd">
              <a:solidFill>
                <a:srgbClr val="0070C0"/>
              </a:solidFill>
              <a:prstDash val="solid"/>
              <a:round/>
              <a:headEnd/>
              <a:tailEnd/>
            </a:ln>
            <a:extLst>
              <a:ext uri="{909E8E84-426E-40DD-AFC4-6F175D3DCCD1}">
                <a14:hiddenFill xmlns:a14="http://schemas.microsoft.com/office/drawing/2010/main">
                  <a:noFill/>
                </a14:hiddenFill>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57" name="ïṣlïḋé">
              <a:extLst>
                <a:ext uri="{FF2B5EF4-FFF2-40B4-BE49-F238E27FC236}">
                  <a16:creationId xmlns:a16="http://schemas.microsoft.com/office/drawing/2014/main" id="{A8DAFE4E-5983-4BDB-91DE-723156E511A1}"/>
                </a:ext>
              </a:extLst>
            </p:cNvPr>
            <p:cNvSpPr/>
            <p:nvPr/>
          </p:nvSpPr>
          <p:spPr bwMode="auto">
            <a:xfrm>
              <a:off x="2497176" y="2412362"/>
              <a:ext cx="298557" cy="298558"/>
            </a:xfrm>
            <a:prstGeom prst="ellipse">
              <a:avLst/>
            </a:prstGeom>
            <a:solidFill>
              <a:sysClr val="window" lastClr="FFFFFF"/>
            </a:solidFill>
            <a:ln w="12700" cap="flat" cmpd="sng" algn="ctr">
              <a:solidFill>
                <a:srgbClr val="0070C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58" name="ï$ļídê">
              <a:extLst>
                <a:ext uri="{FF2B5EF4-FFF2-40B4-BE49-F238E27FC236}">
                  <a16:creationId xmlns:a16="http://schemas.microsoft.com/office/drawing/2014/main" id="{F4ABE6E6-654D-4551-BC1C-0902DD0C0E97}"/>
                </a:ext>
              </a:extLst>
            </p:cNvPr>
            <p:cNvSpPr/>
            <p:nvPr/>
          </p:nvSpPr>
          <p:spPr bwMode="auto">
            <a:xfrm>
              <a:off x="5018362" y="4679741"/>
              <a:ext cx="298557" cy="298558"/>
            </a:xfrm>
            <a:prstGeom prst="ellipse">
              <a:avLst/>
            </a:prstGeom>
            <a:solidFill>
              <a:sysClr val="window" lastClr="FFFFFF"/>
            </a:solidFill>
            <a:ln w="12700" cap="flat" cmpd="sng" algn="ctr">
              <a:solidFill>
                <a:schemeClr val="tx1">
                  <a:lumMod val="75000"/>
                  <a:lumOff val="25000"/>
                </a:schemeClr>
              </a:solidFill>
              <a:prstDash val="solid"/>
              <a:miter lim="800000"/>
            </a:ln>
            <a:effectLst/>
          </p:spPr>
          <p:txBody>
            <a:bodyPr anchor="ctr"/>
            <a:lstStyle/>
            <a:p>
              <a:pPr algn="ctr" defTabSz="457200"/>
              <a:endParaRPr kern="0">
                <a:solidFill>
                  <a:prstClr val="white"/>
                </a:solidFill>
                <a:latin typeface="Arial"/>
                <a:ea typeface="微软雅黑"/>
              </a:endParaRPr>
            </a:p>
          </p:txBody>
        </p:sp>
        <p:sp>
          <p:nvSpPr>
            <p:cNvPr id="259" name="ïṩ1idé">
              <a:extLst>
                <a:ext uri="{FF2B5EF4-FFF2-40B4-BE49-F238E27FC236}">
                  <a16:creationId xmlns:a16="http://schemas.microsoft.com/office/drawing/2014/main" id="{D574D9B4-9E57-4CFD-AC86-A8EE6D42C048}"/>
                </a:ext>
              </a:extLst>
            </p:cNvPr>
            <p:cNvSpPr/>
            <p:nvPr/>
          </p:nvSpPr>
          <p:spPr bwMode="auto">
            <a:xfrm>
              <a:off x="6784829" y="2412362"/>
              <a:ext cx="298557" cy="298558"/>
            </a:xfrm>
            <a:prstGeom prst="ellipse">
              <a:avLst/>
            </a:prstGeom>
            <a:solidFill>
              <a:sysClr val="window" lastClr="FFFFFF"/>
            </a:solidFill>
            <a:ln w="12700" cap="flat" cmpd="sng" algn="ctr">
              <a:solidFill>
                <a:srgbClr val="0070C0"/>
              </a:solidFill>
              <a:prstDash val="solid"/>
              <a:miter lim="800000"/>
            </a:ln>
            <a:effectLst/>
          </p:spPr>
          <p:txBody>
            <a:bodyPr anchor="ctr"/>
            <a:lstStyle/>
            <a:p>
              <a:pPr algn="ctr" defTabSz="457200"/>
              <a:endParaRPr kern="0" dirty="0">
                <a:solidFill>
                  <a:prstClr val="white"/>
                </a:solidFill>
                <a:latin typeface="Arial"/>
                <a:ea typeface="微软雅黑"/>
              </a:endParaRPr>
            </a:p>
          </p:txBody>
        </p:sp>
        <p:sp>
          <p:nvSpPr>
            <p:cNvPr id="260" name="ïś1îḍé">
              <a:extLst>
                <a:ext uri="{FF2B5EF4-FFF2-40B4-BE49-F238E27FC236}">
                  <a16:creationId xmlns:a16="http://schemas.microsoft.com/office/drawing/2014/main" id="{277268B9-34FE-4371-8EFB-2A292FB57CA0}"/>
                </a:ext>
              </a:extLst>
            </p:cNvPr>
            <p:cNvSpPr/>
            <p:nvPr/>
          </p:nvSpPr>
          <p:spPr bwMode="auto">
            <a:xfrm>
              <a:off x="6784829" y="3548540"/>
              <a:ext cx="298557" cy="298558"/>
            </a:xfrm>
            <a:prstGeom prst="ellipse">
              <a:avLst/>
            </a:prstGeom>
            <a:solidFill>
              <a:sysClr val="window" lastClr="FFFFFF"/>
            </a:solidFill>
            <a:ln w="12700" cap="flat" cmpd="sng" algn="ctr">
              <a:solidFill>
                <a:schemeClr val="tx1">
                  <a:lumMod val="75000"/>
                  <a:lumOff val="25000"/>
                </a:schemeClr>
              </a:solidFill>
              <a:prstDash val="solid"/>
              <a:miter lim="800000"/>
            </a:ln>
            <a:effectLst/>
          </p:spPr>
          <p:txBody>
            <a:bodyPr anchor="ctr"/>
            <a:lstStyle/>
            <a:p>
              <a:pPr algn="ctr" defTabSz="457200"/>
              <a:endParaRPr kern="0">
                <a:solidFill>
                  <a:prstClr val="white"/>
                </a:solidFill>
                <a:latin typeface="Arial"/>
                <a:ea typeface="微软雅黑"/>
              </a:endParaRPr>
            </a:p>
          </p:txBody>
        </p:sp>
        <p:sp>
          <p:nvSpPr>
            <p:cNvPr id="261" name="îSḻídê">
              <a:extLst>
                <a:ext uri="{FF2B5EF4-FFF2-40B4-BE49-F238E27FC236}">
                  <a16:creationId xmlns:a16="http://schemas.microsoft.com/office/drawing/2014/main" id="{0764A81E-0B38-486F-B2AC-1F7A546BEA09}"/>
                </a:ext>
              </a:extLst>
            </p:cNvPr>
            <p:cNvSpPr/>
            <p:nvPr/>
          </p:nvSpPr>
          <p:spPr bwMode="auto">
            <a:xfrm>
              <a:off x="3764419" y="3548540"/>
              <a:ext cx="298557" cy="298558"/>
            </a:xfrm>
            <a:prstGeom prst="ellipse">
              <a:avLst/>
            </a:prstGeom>
            <a:solidFill>
              <a:sysClr val="window" lastClr="FFFFFF"/>
            </a:solidFill>
            <a:ln w="12700" cap="flat" cmpd="sng" algn="ctr">
              <a:solidFill>
                <a:schemeClr val="tx1">
                  <a:lumMod val="75000"/>
                  <a:lumOff val="25000"/>
                </a:schemeClr>
              </a:solidFill>
              <a:prstDash val="solid"/>
              <a:miter lim="800000"/>
            </a:ln>
            <a:effectLst/>
          </p:spPr>
          <p:txBody>
            <a:bodyPr anchor="ctr"/>
            <a:lstStyle/>
            <a:p>
              <a:pPr algn="ctr" defTabSz="457200"/>
              <a:endParaRPr kern="0">
                <a:solidFill>
                  <a:prstClr val="white"/>
                </a:solidFill>
                <a:latin typeface="Arial"/>
                <a:ea typeface="微软雅黑"/>
              </a:endParaRPr>
            </a:p>
          </p:txBody>
        </p:sp>
        <p:sp>
          <p:nvSpPr>
            <p:cNvPr id="262" name="iṥľïḍê">
              <a:extLst>
                <a:ext uri="{FF2B5EF4-FFF2-40B4-BE49-F238E27FC236}">
                  <a16:creationId xmlns:a16="http://schemas.microsoft.com/office/drawing/2014/main" id="{2246E1F4-AD5B-454C-9A56-63324F01B937}"/>
                </a:ext>
              </a:extLst>
            </p:cNvPr>
            <p:cNvSpPr/>
            <p:nvPr/>
          </p:nvSpPr>
          <p:spPr bwMode="auto">
            <a:xfrm>
              <a:off x="8181502" y="4679741"/>
              <a:ext cx="298557" cy="298558"/>
            </a:xfrm>
            <a:prstGeom prst="ellipse">
              <a:avLst/>
            </a:prstGeom>
            <a:solidFill>
              <a:sysClr val="window" lastClr="FFFFFF"/>
            </a:solidFill>
            <a:ln w="12700" cap="flat" cmpd="sng" algn="ctr">
              <a:solidFill>
                <a:schemeClr val="tx1">
                  <a:lumMod val="75000"/>
                  <a:lumOff val="25000"/>
                </a:schemeClr>
              </a:solidFill>
              <a:prstDash val="solid"/>
              <a:miter lim="800000"/>
            </a:ln>
            <a:effectLst/>
          </p:spPr>
          <p:txBody>
            <a:bodyPr anchor="ctr"/>
            <a:lstStyle/>
            <a:p>
              <a:pPr algn="ctr" defTabSz="457200"/>
              <a:endParaRPr kern="0">
                <a:solidFill>
                  <a:prstClr val="white"/>
                </a:solidFill>
                <a:latin typeface="Arial"/>
                <a:ea typeface="微软雅黑"/>
              </a:endParaRPr>
            </a:p>
          </p:txBody>
        </p:sp>
        <p:sp>
          <p:nvSpPr>
            <p:cNvPr id="263" name="ïsľïďê">
              <a:extLst>
                <a:ext uri="{FF2B5EF4-FFF2-40B4-BE49-F238E27FC236}">
                  <a16:creationId xmlns:a16="http://schemas.microsoft.com/office/drawing/2014/main" id="{74F29E5C-A0B8-4DF3-A65B-B883A8B19654}"/>
                </a:ext>
              </a:extLst>
            </p:cNvPr>
            <p:cNvSpPr/>
            <p:nvPr/>
          </p:nvSpPr>
          <p:spPr bwMode="auto">
            <a:xfrm>
              <a:off x="4645504" y="2508564"/>
              <a:ext cx="106154" cy="106154"/>
            </a:xfrm>
            <a:prstGeom prst="ellipse">
              <a:avLst/>
            </a:prstGeom>
            <a:solidFill>
              <a:sysClr val="window" lastClr="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4" name="iSlidè">
              <a:extLst>
                <a:ext uri="{FF2B5EF4-FFF2-40B4-BE49-F238E27FC236}">
                  <a16:creationId xmlns:a16="http://schemas.microsoft.com/office/drawing/2014/main" id="{D9F7F072-2773-4883-9606-23CD5B58AB90}"/>
                </a:ext>
              </a:extLst>
            </p:cNvPr>
            <p:cNvSpPr/>
            <p:nvPr/>
          </p:nvSpPr>
          <p:spPr bwMode="auto">
            <a:xfrm>
              <a:off x="6092510" y="2508564"/>
              <a:ext cx="106154" cy="106154"/>
            </a:xfrm>
            <a:prstGeom prst="ellipse">
              <a:avLst/>
            </a:prstGeom>
            <a:solidFill>
              <a:sysClr val="window" lastClr="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5" name="î$1îḋè">
              <a:extLst>
                <a:ext uri="{FF2B5EF4-FFF2-40B4-BE49-F238E27FC236}">
                  <a16:creationId xmlns:a16="http://schemas.microsoft.com/office/drawing/2014/main" id="{B931F9A5-C947-4B73-82A3-81614F95B742}"/>
                </a:ext>
              </a:extLst>
            </p:cNvPr>
            <p:cNvSpPr/>
            <p:nvPr/>
          </p:nvSpPr>
          <p:spPr bwMode="auto">
            <a:xfrm>
              <a:off x="3888821" y="4779261"/>
              <a:ext cx="106154" cy="106154"/>
            </a:xfrm>
            <a:prstGeom prst="ellipse">
              <a:avLst/>
            </a:prstGeom>
            <a:solidFill>
              <a:sysClr val="window" lastClr="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6" name="ïṥ1ïdé">
              <a:extLst>
                <a:ext uri="{FF2B5EF4-FFF2-40B4-BE49-F238E27FC236}">
                  <a16:creationId xmlns:a16="http://schemas.microsoft.com/office/drawing/2014/main" id="{952BCBE4-8DD5-4746-B643-4B6DD3DDEC38}"/>
                </a:ext>
              </a:extLst>
            </p:cNvPr>
            <p:cNvSpPr/>
            <p:nvPr/>
          </p:nvSpPr>
          <p:spPr bwMode="auto">
            <a:xfrm>
              <a:off x="6696134" y="4782578"/>
              <a:ext cx="106154" cy="106154"/>
            </a:xfrm>
            <a:prstGeom prst="ellipse">
              <a:avLst/>
            </a:prstGeom>
            <a:solidFill>
              <a:sysClr val="window" lastClr="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7" name="îS1iḍê">
              <a:extLst>
                <a:ext uri="{FF2B5EF4-FFF2-40B4-BE49-F238E27FC236}">
                  <a16:creationId xmlns:a16="http://schemas.microsoft.com/office/drawing/2014/main" id="{FFDD3AE4-19D5-492B-9248-1ED660E39381}"/>
                </a:ext>
              </a:extLst>
            </p:cNvPr>
            <p:cNvSpPr/>
            <p:nvPr/>
          </p:nvSpPr>
          <p:spPr bwMode="auto">
            <a:xfrm>
              <a:off x="9859274" y="4782578"/>
              <a:ext cx="106154" cy="106154"/>
            </a:xfrm>
            <a:prstGeom prst="ellipse">
              <a:avLst/>
            </a:prstGeom>
            <a:solidFill>
              <a:sysClr val="window" lastClr="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8" name="iSliḓe">
              <a:extLst>
                <a:ext uri="{FF2B5EF4-FFF2-40B4-BE49-F238E27FC236}">
                  <a16:creationId xmlns:a16="http://schemas.microsoft.com/office/drawing/2014/main" id="{6383F79B-3E5C-4C70-A565-2F5EE9A762AF}"/>
                </a:ext>
              </a:extLst>
            </p:cNvPr>
            <p:cNvSpPr>
              <a:spLocks/>
            </p:cNvSpPr>
            <p:nvPr/>
          </p:nvSpPr>
          <p:spPr bwMode="auto">
            <a:xfrm>
              <a:off x="9236319" y="2561640"/>
              <a:ext cx="520817" cy="1136178"/>
            </a:xfrm>
            <a:custGeom>
              <a:avLst/>
              <a:gdLst>
                <a:gd name="T0" fmla="*/ 0 w 324"/>
                <a:gd name="T1" fmla="*/ 0 h 604"/>
                <a:gd name="T2" fmla="*/ 0 w 324"/>
                <a:gd name="T3" fmla="*/ 0 h 604"/>
                <a:gd name="T4" fmla="*/ 34 w 324"/>
                <a:gd name="T5" fmla="*/ 2 h 604"/>
                <a:gd name="T6" fmla="*/ 66 w 324"/>
                <a:gd name="T7" fmla="*/ 6 h 604"/>
                <a:gd name="T8" fmla="*/ 96 w 324"/>
                <a:gd name="T9" fmla="*/ 14 h 604"/>
                <a:gd name="T10" fmla="*/ 126 w 324"/>
                <a:gd name="T11" fmla="*/ 24 h 604"/>
                <a:gd name="T12" fmla="*/ 154 w 324"/>
                <a:gd name="T13" fmla="*/ 36 h 604"/>
                <a:gd name="T14" fmla="*/ 182 w 324"/>
                <a:gd name="T15" fmla="*/ 52 h 604"/>
                <a:gd name="T16" fmla="*/ 206 w 324"/>
                <a:gd name="T17" fmla="*/ 70 h 604"/>
                <a:gd name="T18" fmla="*/ 230 w 324"/>
                <a:gd name="T19" fmla="*/ 88 h 604"/>
                <a:gd name="T20" fmla="*/ 250 w 324"/>
                <a:gd name="T21" fmla="*/ 110 h 604"/>
                <a:gd name="T22" fmla="*/ 270 w 324"/>
                <a:gd name="T23" fmla="*/ 134 h 604"/>
                <a:gd name="T24" fmla="*/ 286 w 324"/>
                <a:gd name="T25" fmla="*/ 158 h 604"/>
                <a:gd name="T26" fmla="*/ 300 w 324"/>
                <a:gd name="T27" fmla="*/ 184 h 604"/>
                <a:gd name="T28" fmla="*/ 310 w 324"/>
                <a:gd name="T29" fmla="*/ 212 h 604"/>
                <a:gd name="T30" fmla="*/ 318 w 324"/>
                <a:gd name="T31" fmla="*/ 242 h 604"/>
                <a:gd name="T32" fmla="*/ 324 w 324"/>
                <a:gd name="T33" fmla="*/ 272 h 604"/>
                <a:gd name="T34" fmla="*/ 324 w 324"/>
                <a:gd name="T35" fmla="*/ 302 h 604"/>
                <a:gd name="T36" fmla="*/ 324 w 324"/>
                <a:gd name="T37" fmla="*/ 302 h 604"/>
                <a:gd name="T38" fmla="*/ 324 w 324"/>
                <a:gd name="T39" fmla="*/ 332 h 604"/>
                <a:gd name="T40" fmla="*/ 318 w 324"/>
                <a:gd name="T41" fmla="*/ 362 h 604"/>
                <a:gd name="T42" fmla="*/ 310 w 324"/>
                <a:gd name="T43" fmla="*/ 392 h 604"/>
                <a:gd name="T44" fmla="*/ 300 w 324"/>
                <a:gd name="T45" fmla="*/ 420 h 604"/>
                <a:gd name="T46" fmla="*/ 286 w 324"/>
                <a:gd name="T47" fmla="*/ 446 h 604"/>
                <a:gd name="T48" fmla="*/ 270 w 324"/>
                <a:gd name="T49" fmla="*/ 470 h 604"/>
                <a:gd name="T50" fmla="*/ 250 w 324"/>
                <a:gd name="T51" fmla="*/ 494 h 604"/>
                <a:gd name="T52" fmla="*/ 230 w 324"/>
                <a:gd name="T53" fmla="*/ 516 h 604"/>
                <a:gd name="T54" fmla="*/ 206 w 324"/>
                <a:gd name="T55" fmla="*/ 534 h 604"/>
                <a:gd name="T56" fmla="*/ 182 w 324"/>
                <a:gd name="T57" fmla="*/ 552 h 604"/>
                <a:gd name="T58" fmla="*/ 154 w 324"/>
                <a:gd name="T59" fmla="*/ 568 h 604"/>
                <a:gd name="T60" fmla="*/ 126 w 324"/>
                <a:gd name="T61" fmla="*/ 580 h 604"/>
                <a:gd name="T62" fmla="*/ 96 w 324"/>
                <a:gd name="T63" fmla="*/ 590 h 604"/>
                <a:gd name="T64" fmla="*/ 66 w 324"/>
                <a:gd name="T65" fmla="*/ 598 h 604"/>
                <a:gd name="T66" fmla="*/ 34 w 324"/>
                <a:gd name="T67" fmla="*/ 602 h 604"/>
                <a:gd name="T68" fmla="*/ 0 w 324"/>
                <a:gd name="T69"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604">
                  <a:moveTo>
                    <a:pt x="0" y="0"/>
                  </a:moveTo>
                  <a:lnTo>
                    <a:pt x="0" y="0"/>
                  </a:lnTo>
                  <a:lnTo>
                    <a:pt x="34" y="2"/>
                  </a:lnTo>
                  <a:lnTo>
                    <a:pt x="66" y="6"/>
                  </a:lnTo>
                  <a:lnTo>
                    <a:pt x="96" y="14"/>
                  </a:lnTo>
                  <a:lnTo>
                    <a:pt x="126" y="24"/>
                  </a:lnTo>
                  <a:lnTo>
                    <a:pt x="154" y="36"/>
                  </a:lnTo>
                  <a:lnTo>
                    <a:pt x="182" y="52"/>
                  </a:lnTo>
                  <a:lnTo>
                    <a:pt x="206" y="70"/>
                  </a:lnTo>
                  <a:lnTo>
                    <a:pt x="230" y="88"/>
                  </a:lnTo>
                  <a:lnTo>
                    <a:pt x="250" y="110"/>
                  </a:lnTo>
                  <a:lnTo>
                    <a:pt x="270" y="134"/>
                  </a:lnTo>
                  <a:lnTo>
                    <a:pt x="286" y="158"/>
                  </a:lnTo>
                  <a:lnTo>
                    <a:pt x="300" y="184"/>
                  </a:lnTo>
                  <a:lnTo>
                    <a:pt x="310" y="212"/>
                  </a:lnTo>
                  <a:lnTo>
                    <a:pt x="318" y="242"/>
                  </a:lnTo>
                  <a:lnTo>
                    <a:pt x="324" y="272"/>
                  </a:lnTo>
                  <a:lnTo>
                    <a:pt x="324" y="302"/>
                  </a:lnTo>
                  <a:lnTo>
                    <a:pt x="324" y="302"/>
                  </a:lnTo>
                  <a:lnTo>
                    <a:pt x="324" y="332"/>
                  </a:lnTo>
                  <a:lnTo>
                    <a:pt x="318" y="362"/>
                  </a:lnTo>
                  <a:lnTo>
                    <a:pt x="310" y="392"/>
                  </a:lnTo>
                  <a:lnTo>
                    <a:pt x="300" y="420"/>
                  </a:lnTo>
                  <a:lnTo>
                    <a:pt x="286" y="446"/>
                  </a:lnTo>
                  <a:lnTo>
                    <a:pt x="270" y="470"/>
                  </a:lnTo>
                  <a:lnTo>
                    <a:pt x="250" y="494"/>
                  </a:lnTo>
                  <a:lnTo>
                    <a:pt x="230" y="516"/>
                  </a:lnTo>
                  <a:lnTo>
                    <a:pt x="206" y="534"/>
                  </a:lnTo>
                  <a:lnTo>
                    <a:pt x="182" y="552"/>
                  </a:lnTo>
                  <a:lnTo>
                    <a:pt x="154" y="568"/>
                  </a:lnTo>
                  <a:lnTo>
                    <a:pt x="126" y="580"/>
                  </a:lnTo>
                  <a:lnTo>
                    <a:pt x="96" y="590"/>
                  </a:lnTo>
                  <a:lnTo>
                    <a:pt x="66" y="598"/>
                  </a:lnTo>
                  <a:lnTo>
                    <a:pt x="34" y="602"/>
                  </a:lnTo>
                  <a:lnTo>
                    <a:pt x="0" y="604"/>
                  </a:lnTo>
                </a:path>
              </a:pathLst>
            </a:custGeom>
            <a:solidFill>
              <a:srgbClr val="FFFFFF"/>
            </a:solidFill>
            <a:ln w="292100" cap="rnd">
              <a:solidFill>
                <a:schemeClr val="tx1">
                  <a:lumMod val="75000"/>
                  <a:lumOff val="25000"/>
                </a:schemeClr>
              </a:solidFill>
              <a:prstDash val="solid"/>
              <a:round/>
              <a:headEnd/>
              <a:tailEnd/>
            </a:ln>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69" name="îşḷïdè">
              <a:extLst>
                <a:ext uri="{FF2B5EF4-FFF2-40B4-BE49-F238E27FC236}">
                  <a16:creationId xmlns:a16="http://schemas.microsoft.com/office/drawing/2014/main" id="{D1BFD223-11F6-4AC4-92AE-D14C7D61E405}"/>
                </a:ext>
              </a:extLst>
            </p:cNvPr>
            <p:cNvSpPr/>
            <p:nvPr/>
          </p:nvSpPr>
          <p:spPr bwMode="auto">
            <a:xfrm>
              <a:off x="9165042" y="2508564"/>
              <a:ext cx="106154" cy="106154"/>
            </a:xfrm>
            <a:prstGeom prst="ellipse">
              <a:avLst/>
            </a:prstGeom>
            <a:solidFill>
              <a:sysClr val="window" lastClr="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70" name="íṡļiďê">
              <a:extLst>
                <a:ext uri="{FF2B5EF4-FFF2-40B4-BE49-F238E27FC236}">
                  <a16:creationId xmlns:a16="http://schemas.microsoft.com/office/drawing/2014/main" id="{B9EAD0DB-F449-43A4-B29C-AA772160AD2F}"/>
                </a:ext>
              </a:extLst>
            </p:cNvPr>
            <p:cNvSpPr/>
            <p:nvPr/>
          </p:nvSpPr>
          <p:spPr bwMode="auto">
            <a:xfrm>
              <a:off x="9190585" y="3636448"/>
              <a:ext cx="106154" cy="107813"/>
            </a:xfrm>
            <a:prstGeom prst="ellipse">
              <a:avLst/>
            </a:prstGeom>
            <a:solidFill>
              <a:sysClr val="window" lastClr="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271" name="îsľiḋê">
              <a:extLst>
                <a:ext uri="{FF2B5EF4-FFF2-40B4-BE49-F238E27FC236}">
                  <a16:creationId xmlns:a16="http://schemas.microsoft.com/office/drawing/2014/main" id="{B51AE9C2-5AD8-4280-A155-DCB62DA5BE6A}"/>
                </a:ext>
              </a:extLst>
            </p:cNvPr>
            <p:cNvGrpSpPr/>
            <p:nvPr/>
          </p:nvGrpSpPr>
          <p:grpSpPr>
            <a:xfrm rot="7377629">
              <a:off x="328934" y="1810656"/>
              <a:ext cx="1646315" cy="1621578"/>
              <a:chOff x="811875" y="3094927"/>
              <a:chExt cx="1690689" cy="1665285"/>
            </a:xfrm>
          </p:grpSpPr>
          <p:sp>
            <p:nvSpPr>
              <p:cNvPr id="272" name="íslïďé">
                <a:extLst>
                  <a:ext uri="{FF2B5EF4-FFF2-40B4-BE49-F238E27FC236}">
                    <a16:creationId xmlns:a16="http://schemas.microsoft.com/office/drawing/2014/main" id="{F507C5E1-1C4F-4647-AA14-72818B1AE1E1}"/>
                  </a:ext>
                </a:extLst>
              </p:cNvPr>
              <p:cNvSpPr>
                <a:spLocks noChangeAspect="1"/>
              </p:cNvSpPr>
              <p:nvPr/>
            </p:nvSpPr>
            <p:spPr bwMode="auto">
              <a:xfrm>
                <a:off x="811876" y="3099687"/>
                <a:ext cx="16906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73" name="îṣḷíďè">
                <a:extLst>
                  <a:ext uri="{FF2B5EF4-FFF2-40B4-BE49-F238E27FC236}">
                    <a16:creationId xmlns:a16="http://schemas.microsoft.com/office/drawing/2014/main" id="{E41BAE64-4127-4505-9D3B-826D5BDDDA39}"/>
                  </a:ext>
                </a:extLst>
              </p:cNvPr>
              <p:cNvSpPr>
                <a:spLocks/>
              </p:cNvSpPr>
              <p:nvPr/>
            </p:nvSpPr>
            <p:spPr bwMode="auto">
              <a:xfrm>
                <a:off x="1772313" y="4282377"/>
                <a:ext cx="492125" cy="209550"/>
              </a:xfrm>
              <a:custGeom>
                <a:avLst/>
                <a:gdLst>
                  <a:gd name="T0" fmla="*/ 0 w 234"/>
                  <a:gd name="T1" fmla="*/ 0 h 104"/>
                  <a:gd name="T2" fmla="*/ 62 w 234"/>
                  <a:gd name="T3" fmla="*/ 104 h 104"/>
                  <a:gd name="T4" fmla="*/ 234 w 234"/>
                  <a:gd name="T5" fmla="*/ 62 h 104"/>
                  <a:gd name="T6" fmla="*/ 218 w 234"/>
                  <a:gd name="T7" fmla="*/ 35 h 104"/>
                  <a:gd name="T8" fmla="*/ 194 w 234"/>
                  <a:gd name="T9" fmla="*/ 11 h 104"/>
                  <a:gd name="T10" fmla="*/ 161 w 234"/>
                  <a:gd name="T11" fmla="*/ 2 h 104"/>
                  <a:gd name="T12" fmla="*/ 0 w 23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34" h="104">
                    <a:moveTo>
                      <a:pt x="0" y="0"/>
                    </a:moveTo>
                    <a:cubicBezTo>
                      <a:pt x="62" y="104"/>
                      <a:pt x="62" y="104"/>
                      <a:pt x="62" y="104"/>
                    </a:cubicBezTo>
                    <a:cubicBezTo>
                      <a:pt x="234" y="62"/>
                      <a:pt x="234" y="62"/>
                      <a:pt x="234" y="62"/>
                    </a:cubicBezTo>
                    <a:cubicBezTo>
                      <a:pt x="218" y="35"/>
                      <a:pt x="218" y="35"/>
                      <a:pt x="218" y="35"/>
                    </a:cubicBezTo>
                    <a:cubicBezTo>
                      <a:pt x="213" y="25"/>
                      <a:pt x="205" y="17"/>
                      <a:pt x="194" y="11"/>
                    </a:cubicBezTo>
                    <a:cubicBezTo>
                      <a:pt x="184" y="5"/>
                      <a:pt x="172" y="2"/>
                      <a:pt x="161" y="2"/>
                    </a:cubicBezTo>
                    <a:cubicBezTo>
                      <a:pt x="0" y="0"/>
                      <a:pt x="0" y="0"/>
                      <a:pt x="0" y="0"/>
                    </a:cubicBezTo>
                  </a:path>
                </a:pathLst>
              </a:custGeom>
              <a:solidFill>
                <a:srgbClr val="0070C0"/>
              </a:solidFill>
              <a:ln>
                <a:noFill/>
              </a:ln>
            </p:spPr>
            <p:txBody>
              <a:bodyPr anchor="ctr"/>
              <a:lstStyle/>
              <a:p>
                <a:pPr algn="ctr" defTabSz="457200"/>
                <a:endParaRPr kern="0">
                  <a:solidFill>
                    <a:prstClr val="black"/>
                  </a:solidFill>
                  <a:latin typeface="Arial"/>
                  <a:ea typeface="微软雅黑"/>
                </a:endParaRPr>
              </a:p>
            </p:txBody>
          </p:sp>
          <p:sp>
            <p:nvSpPr>
              <p:cNvPr id="274" name="iṩ1íḓe">
                <a:extLst>
                  <a:ext uri="{FF2B5EF4-FFF2-40B4-BE49-F238E27FC236}">
                    <a16:creationId xmlns:a16="http://schemas.microsoft.com/office/drawing/2014/main" id="{7C960E4B-D6DA-41B7-B855-C8425F233650}"/>
                  </a:ext>
                </a:extLst>
              </p:cNvPr>
              <p:cNvSpPr>
                <a:spLocks/>
              </p:cNvSpPr>
              <p:nvPr/>
            </p:nvSpPr>
            <p:spPr bwMode="auto">
              <a:xfrm>
                <a:off x="1902488" y="4464937"/>
                <a:ext cx="122238" cy="26988"/>
              </a:xfrm>
              <a:custGeom>
                <a:avLst/>
                <a:gdLst>
                  <a:gd name="T0" fmla="*/ 77 w 77"/>
                  <a:gd name="T1" fmla="*/ 0 h 17"/>
                  <a:gd name="T2" fmla="*/ 0 w 77"/>
                  <a:gd name="T3" fmla="*/ 17 h 17"/>
                  <a:gd name="T4" fmla="*/ 77 w 77"/>
                  <a:gd name="T5" fmla="*/ 0 h 17"/>
                  <a:gd name="T6" fmla="*/ 77 w 77"/>
                  <a:gd name="T7" fmla="*/ 0 h 17"/>
                </a:gdLst>
                <a:ahLst/>
                <a:cxnLst>
                  <a:cxn ang="0">
                    <a:pos x="T0" y="T1"/>
                  </a:cxn>
                  <a:cxn ang="0">
                    <a:pos x="T2" y="T3"/>
                  </a:cxn>
                  <a:cxn ang="0">
                    <a:pos x="T4" y="T5"/>
                  </a:cxn>
                  <a:cxn ang="0">
                    <a:pos x="T6" y="T7"/>
                  </a:cxn>
                </a:cxnLst>
                <a:rect l="0" t="0" r="r" b="b"/>
                <a:pathLst>
                  <a:path w="77" h="17">
                    <a:moveTo>
                      <a:pt x="77" y="0"/>
                    </a:moveTo>
                    <a:lnTo>
                      <a:pt x="0" y="17"/>
                    </a:lnTo>
                    <a:lnTo>
                      <a:pt x="77" y="0"/>
                    </a:lnTo>
                    <a:lnTo>
                      <a:pt x="77" y="0"/>
                    </a:lnTo>
                    <a:close/>
                  </a:path>
                </a:pathLst>
              </a:custGeom>
              <a:solidFill>
                <a:srgbClr val="D9D8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75" name="íṥļîde">
                <a:extLst>
                  <a:ext uri="{FF2B5EF4-FFF2-40B4-BE49-F238E27FC236}">
                    <a16:creationId xmlns:a16="http://schemas.microsoft.com/office/drawing/2014/main" id="{F9E1AC74-2C0E-458B-94EB-46B7C7DEBE52}"/>
                  </a:ext>
                </a:extLst>
              </p:cNvPr>
              <p:cNvSpPr>
                <a:spLocks/>
              </p:cNvSpPr>
              <p:nvPr/>
            </p:nvSpPr>
            <p:spPr bwMode="auto">
              <a:xfrm>
                <a:off x="1902488" y="4464937"/>
                <a:ext cx="122238" cy="26988"/>
              </a:xfrm>
              <a:custGeom>
                <a:avLst/>
                <a:gdLst>
                  <a:gd name="T0" fmla="*/ 77 w 77"/>
                  <a:gd name="T1" fmla="*/ 0 h 17"/>
                  <a:gd name="T2" fmla="*/ 0 w 77"/>
                  <a:gd name="T3" fmla="*/ 17 h 17"/>
                  <a:gd name="T4" fmla="*/ 77 w 77"/>
                  <a:gd name="T5" fmla="*/ 0 h 17"/>
                  <a:gd name="T6" fmla="*/ 77 w 77"/>
                  <a:gd name="T7" fmla="*/ 0 h 17"/>
                </a:gdLst>
                <a:ahLst/>
                <a:cxnLst>
                  <a:cxn ang="0">
                    <a:pos x="T0" y="T1"/>
                  </a:cxn>
                  <a:cxn ang="0">
                    <a:pos x="T2" y="T3"/>
                  </a:cxn>
                  <a:cxn ang="0">
                    <a:pos x="T4" y="T5"/>
                  </a:cxn>
                  <a:cxn ang="0">
                    <a:pos x="T6" y="T7"/>
                  </a:cxn>
                </a:cxnLst>
                <a:rect l="0" t="0" r="r" b="b"/>
                <a:pathLst>
                  <a:path w="77" h="17">
                    <a:moveTo>
                      <a:pt x="77" y="0"/>
                    </a:moveTo>
                    <a:lnTo>
                      <a:pt x="0" y="17"/>
                    </a:lnTo>
                    <a:lnTo>
                      <a:pt x="77" y="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76" name="íṡliḓe">
                <a:extLst>
                  <a:ext uri="{FF2B5EF4-FFF2-40B4-BE49-F238E27FC236}">
                    <a16:creationId xmlns:a16="http://schemas.microsoft.com/office/drawing/2014/main" id="{539CD43E-48B8-480F-BB8D-4FF0E3091F54}"/>
                  </a:ext>
                </a:extLst>
              </p:cNvPr>
              <p:cNvSpPr>
                <a:spLocks/>
              </p:cNvSpPr>
              <p:nvPr/>
            </p:nvSpPr>
            <p:spPr bwMode="auto">
              <a:xfrm>
                <a:off x="1596101" y="4282376"/>
                <a:ext cx="306388" cy="476251"/>
              </a:xfrm>
              <a:custGeom>
                <a:avLst/>
                <a:gdLst>
                  <a:gd name="T0" fmla="*/ 84 w 146"/>
                  <a:gd name="T1" fmla="*/ 0 h 235"/>
                  <a:gd name="T2" fmla="*/ 146 w 146"/>
                  <a:gd name="T3" fmla="*/ 104 h 235"/>
                  <a:gd name="T4" fmla="*/ 26 w 146"/>
                  <a:gd name="T5" fmla="*/ 235 h 235"/>
                  <a:gd name="T6" fmla="*/ 10 w 146"/>
                  <a:gd name="T7" fmla="*/ 208 h 235"/>
                  <a:gd name="T8" fmla="*/ 0 w 146"/>
                  <a:gd name="T9" fmla="*/ 175 h 235"/>
                  <a:gd name="T10" fmla="*/ 8 w 146"/>
                  <a:gd name="T11" fmla="*/ 141 h 235"/>
                  <a:gd name="T12" fmla="*/ 84 w 146"/>
                  <a:gd name="T13" fmla="*/ 0 h 235"/>
                </a:gdLst>
                <a:ahLst/>
                <a:cxnLst>
                  <a:cxn ang="0">
                    <a:pos x="T0" y="T1"/>
                  </a:cxn>
                  <a:cxn ang="0">
                    <a:pos x="T2" y="T3"/>
                  </a:cxn>
                  <a:cxn ang="0">
                    <a:pos x="T4" y="T5"/>
                  </a:cxn>
                  <a:cxn ang="0">
                    <a:pos x="T6" y="T7"/>
                  </a:cxn>
                  <a:cxn ang="0">
                    <a:pos x="T8" y="T9"/>
                  </a:cxn>
                  <a:cxn ang="0">
                    <a:pos x="T10" y="T11"/>
                  </a:cxn>
                  <a:cxn ang="0">
                    <a:pos x="T12" y="T13"/>
                  </a:cxn>
                </a:cxnLst>
                <a:rect l="0" t="0" r="r" b="b"/>
                <a:pathLst>
                  <a:path w="146" h="235">
                    <a:moveTo>
                      <a:pt x="84" y="0"/>
                    </a:moveTo>
                    <a:cubicBezTo>
                      <a:pt x="146" y="104"/>
                      <a:pt x="146" y="104"/>
                      <a:pt x="146" y="104"/>
                    </a:cubicBezTo>
                    <a:cubicBezTo>
                      <a:pt x="26" y="235"/>
                      <a:pt x="26" y="235"/>
                      <a:pt x="26" y="235"/>
                    </a:cubicBezTo>
                    <a:cubicBezTo>
                      <a:pt x="10" y="208"/>
                      <a:pt x="10" y="208"/>
                      <a:pt x="10" y="208"/>
                    </a:cubicBezTo>
                    <a:cubicBezTo>
                      <a:pt x="4" y="198"/>
                      <a:pt x="1" y="187"/>
                      <a:pt x="0" y="175"/>
                    </a:cubicBezTo>
                    <a:cubicBezTo>
                      <a:pt x="0" y="163"/>
                      <a:pt x="3" y="151"/>
                      <a:pt x="8" y="141"/>
                    </a:cubicBezTo>
                    <a:cubicBezTo>
                      <a:pt x="84" y="0"/>
                      <a:pt x="84" y="0"/>
                      <a:pt x="84" y="0"/>
                    </a:cubicBezTo>
                  </a:path>
                </a:pathLst>
              </a:custGeom>
              <a:solidFill>
                <a:srgbClr val="0070C0"/>
              </a:solidFill>
              <a:ln>
                <a:noFill/>
              </a:ln>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77" name="ïṣlïḍe">
                <a:extLst>
                  <a:ext uri="{FF2B5EF4-FFF2-40B4-BE49-F238E27FC236}">
                    <a16:creationId xmlns:a16="http://schemas.microsoft.com/office/drawing/2014/main" id="{4F79F7E7-1394-42E2-9F14-229F6C7F2C34}"/>
                  </a:ext>
                </a:extLst>
              </p:cNvPr>
              <p:cNvSpPr>
                <a:spLocks/>
              </p:cNvSpPr>
              <p:nvPr/>
            </p:nvSpPr>
            <p:spPr bwMode="auto">
              <a:xfrm>
                <a:off x="1880263" y="4491926"/>
                <a:ext cx="22225" cy="25400"/>
              </a:xfrm>
              <a:custGeom>
                <a:avLst/>
                <a:gdLst>
                  <a:gd name="T0" fmla="*/ 14 w 14"/>
                  <a:gd name="T1" fmla="*/ 0 h 16"/>
                  <a:gd name="T2" fmla="*/ 0 w 14"/>
                  <a:gd name="T3" fmla="*/ 16 h 16"/>
                  <a:gd name="T4" fmla="*/ 0 w 14"/>
                  <a:gd name="T5" fmla="*/ 16 h 16"/>
                  <a:gd name="T6" fmla="*/ 14 w 14"/>
                  <a:gd name="T7" fmla="*/ 0 h 16"/>
                </a:gdLst>
                <a:ahLst/>
                <a:cxnLst>
                  <a:cxn ang="0">
                    <a:pos x="T0" y="T1"/>
                  </a:cxn>
                  <a:cxn ang="0">
                    <a:pos x="T2" y="T3"/>
                  </a:cxn>
                  <a:cxn ang="0">
                    <a:pos x="T4" y="T5"/>
                  </a:cxn>
                  <a:cxn ang="0">
                    <a:pos x="T6" y="T7"/>
                  </a:cxn>
                </a:cxnLst>
                <a:rect l="0" t="0" r="r" b="b"/>
                <a:pathLst>
                  <a:path w="14" h="16">
                    <a:moveTo>
                      <a:pt x="14" y="0"/>
                    </a:moveTo>
                    <a:lnTo>
                      <a:pt x="0" y="16"/>
                    </a:lnTo>
                    <a:lnTo>
                      <a:pt x="0" y="16"/>
                    </a:lnTo>
                    <a:lnTo>
                      <a:pt x="1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78" name="islîḋe">
                <a:extLst>
                  <a:ext uri="{FF2B5EF4-FFF2-40B4-BE49-F238E27FC236}">
                    <a16:creationId xmlns:a16="http://schemas.microsoft.com/office/drawing/2014/main" id="{99186C6A-C9A5-4C4B-96AE-73D2B0862658}"/>
                  </a:ext>
                </a:extLst>
              </p:cNvPr>
              <p:cNvSpPr>
                <a:spLocks/>
              </p:cNvSpPr>
              <p:nvPr/>
            </p:nvSpPr>
            <p:spPr bwMode="auto">
              <a:xfrm>
                <a:off x="1880263" y="4491926"/>
                <a:ext cx="22225" cy="25400"/>
              </a:xfrm>
              <a:custGeom>
                <a:avLst/>
                <a:gdLst>
                  <a:gd name="T0" fmla="*/ 14 w 14"/>
                  <a:gd name="T1" fmla="*/ 0 h 16"/>
                  <a:gd name="T2" fmla="*/ 0 w 14"/>
                  <a:gd name="T3" fmla="*/ 16 h 16"/>
                  <a:gd name="T4" fmla="*/ 0 w 14"/>
                  <a:gd name="T5" fmla="*/ 16 h 16"/>
                  <a:gd name="T6" fmla="*/ 14 w 14"/>
                  <a:gd name="T7" fmla="*/ 0 h 16"/>
                </a:gdLst>
                <a:ahLst/>
                <a:cxnLst>
                  <a:cxn ang="0">
                    <a:pos x="T0" y="T1"/>
                  </a:cxn>
                  <a:cxn ang="0">
                    <a:pos x="T2" y="T3"/>
                  </a:cxn>
                  <a:cxn ang="0">
                    <a:pos x="T4" y="T5"/>
                  </a:cxn>
                  <a:cxn ang="0">
                    <a:pos x="T6" y="T7"/>
                  </a:cxn>
                </a:cxnLst>
                <a:rect l="0" t="0" r="r" b="b"/>
                <a:pathLst>
                  <a:path w="14" h="16">
                    <a:moveTo>
                      <a:pt x="14" y="0"/>
                    </a:moveTo>
                    <a:lnTo>
                      <a:pt x="0" y="16"/>
                    </a:lnTo>
                    <a:lnTo>
                      <a:pt x="0" y="16"/>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79" name="ís1íḓé">
                <a:extLst>
                  <a:ext uri="{FF2B5EF4-FFF2-40B4-BE49-F238E27FC236}">
                    <a16:creationId xmlns:a16="http://schemas.microsoft.com/office/drawing/2014/main" id="{63C2FA56-9C33-47D9-8078-2AF38A00D1D2}"/>
                  </a:ext>
                </a:extLst>
              </p:cNvPr>
              <p:cNvSpPr>
                <a:spLocks/>
              </p:cNvSpPr>
              <p:nvPr/>
            </p:nvSpPr>
            <p:spPr bwMode="auto">
              <a:xfrm>
                <a:off x="1057938" y="3207638"/>
                <a:ext cx="714375" cy="976313"/>
              </a:xfrm>
              <a:custGeom>
                <a:avLst/>
                <a:gdLst>
                  <a:gd name="T0" fmla="*/ 450 w 450"/>
                  <a:gd name="T1" fmla="*/ 551 h 615"/>
                  <a:gd name="T2" fmla="*/ 338 w 450"/>
                  <a:gd name="T3" fmla="*/ 615 h 615"/>
                  <a:gd name="T4" fmla="*/ 0 w 450"/>
                  <a:gd name="T5" fmla="*/ 62 h 615"/>
                  <a:gd name="T6" fmla="*/ 111 w 450"/>
                  <a:gd name="T7" fmla="*/ 0 h 615"/>
                  <a:gd name="T8" fmla="*/ 450 w 450"/>
                  <a:gd name="T9" fmla="*/ 551 h 615"/>
                </a:gdLst>
                <a:ahLst/>
                <a:cxnLst>
                  <a:cxn ang="0">
                    <a:pos x="T0" y="T1"/>
                  </a:cxn>
                  <a:cxn ang="0">
                    <a:pos x="T2" y="T3"/>
                  </a:cxn>
                  <a:cxn ang="0">
                    <a:pos x="T4" y="T5"/>
                  </a:cxn>
                  <a:cxn ang="0">
                    <a:pos x="T6" y="T7"/>
                  </a:cxn>
                  <a:cxn ang="0">
                    <a:pos x="T8" y="T9"/>
                  </a:cxn>
                </a:cxnLst>
                <a:rect l="0" t="0" r="r" b="b"/>
                <a:pathLst>
                  <a:path w="450" h="615">
                    <a:moveTo>
                      <a:pt x="450" y="551"/>
                    </a:moveTo>
                    <a:lnTo>
                      <a:pt x="338" y="615"/>
                    </a:lnTo>
                    <a:lnTo>
                      <a:pt x="0" y="62"/>
                    </a:lnTo>
                    <a:lnTo>
                      <a:pt x="111" y="0"/>
                    </a:lnTo>
                    <a:lnTo>
                      <a:pt x="450" y="551"/>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0" name="íšḷíḓè">
                <a:extLst>
                  <a:ext uri="{FF2B5EF4-FFF2-40B4-BE49-F238E27FC236}">
                    <a16:creationId xmlns:a16="http://schemas.microsoft.com/office/drawing/2014/main" id="{462F44CA-B93F-4476-BCAD-F564C7E1E208}"/>
                  </a:ext>
                </a:extLst>
              </p:cNvPr>
              <p:cNvSpPr>
                <a:spLocks/>
              </p:cNvSpPr>
              <p:nvPr/>
            </p:nvSpPr>
            <p:spPr bwMode="auto">
              <a:xfrm>
                <a:off x="1057938" y="3207638"/>
                <a:ext cx="714375" cy="976313"/>
              </a:xfrm>
              <a:custGeom>
                <a:avLst/>
                <a:gdLst>
                  <a:gd name="T0" fmla="*/ 450 w 450"/>
                  <a:gd name="T1" fmla="*/ 551 h 615"/>
                  <a:gd name="T2" fmla="*/ 338 w 450"/>
                  <a:gd name="T3" fmla="*/ 615 h 615"/>
                  <a:gd name="T4" fmla="*/ 0 w 450"/>
                  <a:gd name="T5" fmla="*/ 62 h 615"/>
                  <a:gd name="T6" fmla="*/ 111 w 450"/>
                  <a:gd name="T7" fmla="*/ 0 h 615"/>
                  <a:gd name="T8" fmla="*/ 450 w 450"/>
                  <a:gd name="T9" fmla="*/ 551 h 615"/>
                </a:gdLst>
                <a:ahLst/>
                <a:cxnLst>
                  <a:cxn ang="0">
                    <a:pos x="T0" y="T1"/>
                  </a:cxn>
                  <a:cxn ang="0">
                    <a:pos x="T2" y="T3"/>
                  </a:cxn>
                  <a:cxn ang="0">
                    <a:pos x="T4" y="T5"/>
                  </a:cxn>
                  <a:cxn ang="0">
                    <a:pos x="T6" y="T7"/>
                  </a:cxn>
                  <a:cxn ang="0">
                    <a:pos x="T8" y="T9"/>
                  </a:cxn>
                </a:cxnLst>
                <a:rect l="0" t="0" r="r" b="b"/>
                <a:pathLst>
                  <a:path w="450" h="615">
                    <a:moveTo>
                      <a:pt x="450" y="551"/>
                    </a:moveTo>
                    <a:lnTo>
                      <a:pt x="338" y="615"/>
                    </a:lnTo>
                    <a:lnTo>
                      <a:pt x="0" y="62"/>
                    </a:lnTo>
                    <a:lnTo>
                      <a:pt x="111" y="0"/>
                    </a:lnTo>
                    <a:lnTo>
                      <a:pt x="450"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1" name="íšḻiḑè">
                <a:extLst>
                  <a:ext uri="{FF2B5EF4-FFF2-40B4-BE49-F238E27FC236}">
                    <a16:creationId xmlns:a16="http://schemas.microsoft.com/office/drawing/2014/main" id="{21C8E17C-7E42-46CC-AC1B-C4DA86797E36}"/>
                  </a:ext>
                </a:extLst>
              </p:cNvPr>
              <p:cNvSpPr>
                <a:spLocks/>
              </p:cNvSpPr>
              <p:nvPr/>
            </p:nvSpPr>
            <p:spPr bwMode="auto">
              <a:xfrm>
                <a:off x="1013489" y="3094927"/>
                <a:ext cx="265113" cy="323850"/>
              </a:xfrm>
              <a:custGeom>
                <a:avLst/>
                <a:gdLst>
                  <a:gd name="T0" fmla="*/ 17 w 126"/>
                  <a:gd name="T1" fmla="*/ 1 h 159"/>
                  <a:gd name="T2" fmla="*/ 21 w 126"/>
                  <a:gd name="T3" fmla="*/ 104 h 159"/>
                  <a:gd name="T4" fmla="*/ 109 w 126"/>
                  <a:gd name="T5" fmla="*/ 158 h 159"/>
                  <a:gd name="T6" fmla="*/ 105 w 126"/>
                  <a:gd name="T7" fmla="*/ 55 h 159"/>
                  <a:gd name="T8" fmla="*/ 17 w 126"/>
                  <a:gd name="T9" fmla="*/ 1 h 159"/>
                </a:gdLst>
                <a:ahLst/>
                <a:cxnLst>
                  <a:cxn ang="0">
                    <a:pos x="T0" y="T1"/>
                  </a:cxn>
                  <a:cxn ang="0">
                    <a:pos x="T2" y="T3"/>
                  </a:cxn>
                  <a:cxn ang="0">
                    <a:pos x="T4" y="T5"/>
                  </a:cxn>
                  <a:cxn ang="0">
                    <a:pos x="T6" y="T7"/>
                  </a:cxn>
                  <a:cxn ang="0">
                    <a:pos x="T8" y="T9"/>
                  </a:cxn>
                </a:cxnLst>
                <a:rect l="0" t="0" r="r" b="b"/>
                <a:pathLst>
                  <a:path w="126" h="159">
                    <a:moveTo>
                      <a:pt x="17" y="1"/>
                    </a:moveTo>
                    <a:cubicBezTo>
                      <a:pt x="0" y="30"/>
                      <a:pt x="0" y="70"/>
                      <a:pt x="21" y="104"/>
                    </a:cubicBezTo>
                    <a:cubicBezTo>
                      <a:pt x="41" y="139"/>
                      <a:pt x="76" y="159"/>
                      <a:pt x="109" y="158"/>
                    </a:cubicBezTo>
                    <a:cubicBezTo>
                      <a:pt x="126" y="129"/>
                      <a:pt x="126" y="89"/>
                      <a:pt x="105" y="55"/>
                    </a:cubicBezTo>
                    <a:cubicBezTo>
                      <a:pt x="85" y="20"/>
                      <a:pt x="50" y="0"/>
                      <a:pt x="17" y="1"/>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2" name="iṥḻîḑè">
                <a:extLst>
                  <a:ext uri="{FF2B5EF4-FFF2-40B4-BE49-F238E27FC236}">
                    <a16:creationId xmlns:a16="http://schemas.microsoft.com/office/drawing/2014/main" id="{3BCD70A3-236F-4A71-83E6-B6FE2400F7F8}"/>
                  </a:ext>
                </a:extLst>
              </p:cNvPr>
              <p:cNvSpPr>
                <a:spLocks/>
              </p:cNvSpPr>
              <p:nvPr/>
            </p:nvSpPr>
            <p:spPr bwMode="auto">
              <a:xfrm>
                <a:off x="1491325" y="3823588"/>
                <a:ext cx="384175" cy="620713"/>
              </a:xfrm>
              <a:custGeom>
                <a:avLst/>
                <a:gdLst>
                  <a:gd name="T0" fmla="*/ 49 w 183"/>
                  <a:gd name="T1" fmla="*/ 178 h 306"/>
                  <a:gd name="T2" fmla="*/ 182 w 183"/>
                  <a:gd name="T3" fmla="*/ 306 h 306"/>
                  <a:gd name="T4" fmla="*/ 134 w 183"/>
                  <a:gd name="T5" fmla="*/ 128 h 306"/>
                  <a:gd name="T6" fmla="*/ 1 w 183"/>
                  <a:gd name="T7" fmla="*/ 0 h 306"/>
                  <a:gd name="T8" fmla="*/ 49 w 183"/>
                  <a:gd name="T9" fmla="*/ 178 h 306"/>
                </a:gdLst>
                <a:ahLst/>
                <a:cxnLst>
                  <a:cxn ang="0">
                    <a:pos x="T0" y="T1"/>
                  </a:cxn>
                  <a:cxn ang="0">
                    <a:pos x="T2" y="T3"/>
                  </a:cxn>
                  <a:cxn ang="0">
                    <a:pos x="T4" y="T5"/>
                  </a:cxn>
                  <a:cxn ang="0">
                    <a:pos x="T6" y="T7"/>
                  </a:cxn>
                  <a:cxn ang="0">
                    <a:pos x="T8" y="T9"/>
                  </a:cxn>
                </a:cxnLst>
                <a:rect l="0" t="0" r="r" b="b"/>
                <a:pathLst>
                  <a:path w="183" h="306">
                    <a:moveTo>
                      <a:pt x="49" y="178"/>
                    </a:moveTo>
                    <a:cubicBezTo>
                      <a:pt x="83" y="235"/>
                      <a:pt x="129" y="278"/>
                      <a:pt x="182" y="306"/>
                    </a:cubicBezTo>
                    <a:cubicBezTo>
                      <a:pt x="183" y="247"/>
                      <a:pt x="167" y="185"/>
                      <a:pt x="134" y="128"/>
                    </a:cubicBezTo>
                    <a:cubicBezTo>
                      <a:pt x="100" y="71"/>
                      <a:pt x="53" y="28"/>
                      <a:pt x="1" y="0"/>
                    </a:cubicBezTo>
                    <a:cubicBezTo>
                      <a:pt x="0" y="59"/>
                      <a:pt x="16" y="121"/>
                      <a:pt x="49" y="178"/>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3" name="i$1iḍé">
                <a:extLst>
                  <a:ext uri="{FF2B5EF4-FFF2-40B4-BE49-F238E27FC236}">
                    <a16:creationId xmlns:a16="http://schemas.microsoft.com/office/drawing/2014/main" id="{B1D1DB4E-C3A0-4872-AB8B-DDC3318C0A8D}"/>
                  </a:ext>
                </a:extLst>
              </p:cNvPr>
              <p:cNvSpPr>
                <a:spLocks/>
              </p:cNvSpPr>
              <p:nvPr/>
            </p:nvSpPr>
            <p:spPr bwMode="auto">
              <a:xfrm>
                <a:off x="1759613" y="4239513"/>
                <a:ext cx="114300" cy="204788"/>
              </a:xfrm>
              <a:custGeom>
                <a:avLst/>
                <a:gdLst>
                  <a:gd name="T0" fmla="*/ 3 w 54"/>
                  <a:gd name="T1" fmla="*/ 0 h 101"/>
                  <a:gd name="T2" fmla="*/ 0 w 54"/>
                  <a:gd name="T3" fmla="*/ 10 h 101"/>
                  <a:gd name="T4" fmla="*/ 54 w 54"/>
                  <a:gd name="T5" fmla="*/ 101 h 101"/>
                  <a:gd name="T6" fmla="*/ 42 w 54"/>
                  <a:gd name="T7" fmla="*/ 10 h 101"/>
                  <a:gd name="T8" fmla="*/ 3 w 54"/>
                  <a:gd name="T9" fmla="*/ 0 h 101"/>
                </a:gdLst>
                <a:ahLst/>
                <a:cxnLst>
                  <a:cxn ang="0">
                    <a:pos x="T0" y="T1"/>
                  </a:cxn>
                  <a:cxn ang="0">
                    <a:pos x="T2" y="T3"/>
                  </a:cxn>
                  <a:cxn ang="0">
                    <a:pos x="T4" y="T5"/>
                  </a:cxn>
                  <a:cxn ang="0">
                    <a:pos x="T6" y="T7"/>
                  </a:cxn>
                  <a:cxn ang="0">
                    <a:pos x="T8" y="T9"/>
                  </a:cxn>
                </a:cxnLst>
                <a:rect l="0" t="0" r="r" b="b"/>
                <a:pathLst>
                  <a:path w="54" h="101">
                    <a:moveTo>
                      <a:pt x="3" y="0"/>
                    </a:moveTo>
                    <a:cubicBezTo>
                      <a:pt x="0" y="10"/>
                      <a:pt x="0" y="10"/>
                      <a:pt x="0" y="10"/>
                    </a:cubicBezTo>
                    <a:cubicBezTo>
                      <a:pt x="54" y="101"/>
                      <a:pt x="54" y="101"/>
                      <a:pt x="54" y="101"/>
                    </a:cubicBezTo>
                    <a:cubicBezTo>
                      <a:pt x="54" y="71"/>
                      <a:pt x="50" y="40"/>
                      <a:pt x="42" y="10"/>
                    </a:cubicBezTo>
                    <a:cubicBezTo>
                      <a:pt x="3" y="0"/>
                      <a:pt x="3" y="0"/>
                      <a:pt x="3" y="0"/>
                    </a:cubicBezTo>
                  </a:path>
                </a:pathLst>
              </a:custGeom>
              <a:solidFill>
                <a:srgbClr val="D9D8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4" name="ïṧlîḋe">
                <a:extLst>
                  <a:ext uri="{FF2B5EF4-FFF2-40B4-BE49-F238E27FC236}">
                    <a16:creationId xmlns:a16="http://schemas.microsoft.com/office/drawing/2014/main" id="{B36A6ECA-A7D5-4738-8503-5E3F524E5813}"/>
                  </a:ext>
                </a:extLst>
              </p:cNvPr>
              <p:cNvSpPr>
                <a:spLocks/>
              </p:cNvSpPr>
              <p:nvPr/>
            </p:nvSpPr>
            <p:spPr bwMode="auto">
              <a:xfrm>
                <a:off x="1937413" y="3421951"/>
                <a:ext cx="117475" cy="74613"/>
              </a:xfrm>
              <a:custGeom>
                <a:avLst/>
                <a:gdLst>
                  <a:gd name="T0" fmla="*/ 55 w 56"/>
                  <a:gd name="T1" fmla="*/ 4 h 37"/>
                  <a:gd name="T2" fmla="*/ 49 w 56"/>
                  <a:gd name="T3" fmla="*/ 0 h 37"/>
                  <a:gd name="T4" fmla="*/ 42 w 56"/>
                  <a:gd name="T5" fmla="*/ 1 h 37"/>
                  <a:gd name="T6" fmla="*/ 5 w 56"/>
                  <a:gd name="T7" fmla="*/ 23 h 37"/>
                  <a:gd name="T8" fmla="*/ 1 w 56"/>
                  <a:gd name="T9" fmla="*/ 29 h 37"/>
                  <a:gd name="T10" fmla="*/ 2 w 56"/>
                  <a:gd name="T11" fmla="*/ 36 h 37"/>
                  <a:gd name="T12" fmla="*/ 3 w 56"/>
                  <a:gd name="T13" fmla="*/ 37 h 37"/>
                  <a:gd name="T14" fmla="*/ 56 w 56"/>
                  <a:gd name="T15" fmla="*/ 6 h 37"/>
                  <a:gd name="T16" fmla="*/ 55 w 56"/>
                  <a:gd name="T1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7">
                    <a:moveTo>
                      <a:pt x="55" y="4"/>
                    </a:moveTo>
                    <a:cubicBezTo>
                      <a:pt x="54" y="2"/>
                      <a:pt x="52" y="1"/>
                      <a:pt x="49" y="0"/>
                    </a:cubicBezTo>
                    <a:cubicBezTo>
                      <a:pt x="47" y="0"/>
                      <a:pt x="44" y="0"/>
                      <a:pt x="42" y="1"/>
                    </a:cubicBezTo>
                    <a:cubicBezTo>
                      <a:pt x="5" y="23"/>
                      <a:pt x="5" y="23"/>
                      <a:pt x="5" y="23"/>
                    </a:cubicBezTo>
                    <a:cubicBezTo>
                      <a:pt x="3" y="24"/>
                      <a:pt x="2" y="26"/>
                      <a:pt x="1" y="29"/>
                    </a:cubicBezTo>
                    <a:cubicBezTo>
                      <a:pt x="0" y="31"/>
                      <a:pt x="1" y="34"/>
                      <a:pt x="2" y="36"/>
                    </a:cubicBezTo>
                    <a:cubicBezTo>
                      <a:pt x="3" y="37"/>
                      <a:pt x="3" y="37"/>
                      <a:pt x="3" y="37"/>
                    </a:cubicBezTo>
                    <a:cubicBezTo>
                      <a:pt x="56" y="6"/>
                      <a:pt x="56" y="6"/>
                      <a:pt x="56" y="6"/>
                    </a:cubicBezTo>
                    <a:lnTo>
                      <a:pt x="5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5" name="iSļîḓê">
                <a:extLst>
                  <a:ext uri="{FF2B5EF4-FFF2-40B4-BE49-F238E27FC236}">
                    <a16:creationId xmlns:a16="http://schemas.microsoft.com/office/drawing/2014/main" id="{2D6FA635-C97E-4916-BC8E-082413615575}"/>
                  </a:ext>
                </a:extLst>
              </p:cNvPr>
              <p:cNvSpPr>
                <a:spLocks/>
              </p:cNvSpPr>
              <p:nvPr/>
            </p:nvSpPr>
            <p:spPr bwMode="auto">
              <a:xfrm>
                <a:off x="1943764" y="3434651"/>
                <a:ext cx="274638" cy="365125"/>
              </a:xfrm>
              <a:custGeom>
                <a:avLst/>
                <a:gdLst>
                  <a:gd name="T0" fmla="*/ 86 w 131"/>
                  <a:gd name="T1" fmla="*/ 57 h 180"/>
                  <a:gd name="T2" fmla="*/ 53 w 131"/>
                  <a:gd name="T3" fmla="*/ 0 h 180"/>
                  <a:gd name="T4" fmla="*/ 0 w 131"/>
                  <a:gd name="T5" fmla="*/ 31 h 180"/>
                  <a:gd name="T6" fmla="*/ 33 w 131"/>
                  <a:gd name="T7" fmla="*/ 88 h 180"/>
                  <a:gd name="T8" fmla="*/ 102 w 131"/>
                  <a:gd name="T9" fmla="*/ 176 h 180"/>
                  <a:gd name="T10" fmla="*/ 105 w 131"/>
                  <a:gd name="T11" fmla="*/ 179 h 180"/>
                  <a:gd name="T12" fmla="*/ 107 w 131"/>
                  <a:gd name="T13" fmla="*/ 180 h 180"/>
                  <a:gd name="T14" fmla="*/ 109 w 131"/>
                  <a:gd name="T15" fmla="*/ 179 h 180"/>
                  <a:gd name="T16" fmla="*/ 129 w 131"/>
                  <a:gd name="T17" fmla="*/ 167 h 180"/>
                  <a:gd name="T18" fmla="*/ 131 w 131"/>
                  <a:gd name="T19" fmla="*/ 165 h 180"/>
                  <a:gd name="T20" fmla="*/ 131 w 131"/>
                  <a:gd name="T21" fmla="*/ 163 h 180"/>
                  <a:gd name="T22" fmla="*/ 130 w 131"/>
                  <a:gd name="T23" fmla="*/ 159 h 180"/>
                  <a:gd name="T24" fmla="*/ 86 w 131"/>
                  <a:gd name="T25" fmla="*/ 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80">
                    <a:moveTo>
                      <a:pt x="86" y="57"/>
                    </a:moveTo>
                    <a:cubicBezTo>
                      <a:pt x="53" y="0"/>
                      <a:pt x="53" y="0"/>
                      <a:pt x="53" y="0"/>
                    </a:cubicBezTo>
                    <a:cubicBezTo>
                      <a:pt x="0" y="31"/>
                      <a:pt x="0" y="31"/>
                      <a:pt x="0" y="31"/>
                    </a:cubicBezTo>
                    <a:cubicBezTo>
                      <a:pt x="33" y="88"/>
                      <a:pt x="33" y="88"/>
                      <a:pt x="33" y="88"/>
                    </a:cubicBezTo>
                    <a:cubicBezTo>
                      <a:pt x="55" y="125"/>
                      <a:pt x="80" y="156"/>
                      <a:pt x="102" y="176"/>
                    </a:cubicBezTo>
                    <a:cubicBezTo>
                      <a:pt x="102" y="177"/>
                      <a:pt x="105" y="179"/>
                      <a:pt x="105" y="179"/>
                    </a:cubicBezTo>
                    <a:cubicBezTo>
                      <a:pt x="105" y="179"/>
                      <a:pt x="106" y="180"/>
                      <a:pt x="107" y="180"/>
                    </a:cubicBezTo>
                    <a:cubicBezTo>
                      <a:pt x="108" y="180"/>
                      <a:pt x="109" y="180"/>
                      <a:pt x="109" y="179"/>
                    </a:cubicBezTo>
                    <a:cubicBezTo>
                      <a:pt x="129" y="167"/>
                      <a:pt x="129" y="167"/>
                      <a:pt x="129" y="167"/>
                    </a:cubicBezTo>
                    <a:cubicBezTo>
                      <a:pt x="130" y="167"/>
                      <a:pt x="131" y="166"/>
                      <a:pt x="131" y="165"/>
                    </a:cubicBezTo>
                    <a:cubicBezTo>
                      <a:pt x="131" y="165"/>
                      <a:pt x="131" y="164"/>
                      <a:pt x="131" y="163"/>
                    </a:cubicBezTo>
                    <a:cubicBezTo>
                      <a:pt x="131" y="163"/>
                      <a:pt x="131" y="160"/>
                      <a:pt x="130" y="159"/>
                    </a:cubicBezTo>
                    <a:cubicBezTo>
                      <a:pt x="123" y="130"/>
                      <a:pt x="108" y="94"/>
                      <a:pt x="86" y="57"/>
                    </a:cubicBezTo>
                  </a:path>
                </a:pathLst>
              </a:custGeom>
              <a:solidFill>
                <a:srgbClr val="0070C0"/>
              </a:solidFill>
              <a:ln>
                <a:noFill/>
              </a:ln>
            </p:spPr>
            <p:txBody>
              <a:bodyPr anchor="ctr"/>
              <a:lstStyle/>
              <a:p>
                <a:pPr algn="ctr" defTabSz="457200"/>
                <a:endParaRPr kern="0">
                  <a:solidFill>
                    <a:prstClr val="black"/>
                  </a:solidFill>
                  <a:latin typeface="Arial"/>
                  <a:ea typeface="微软雅黑"/>
                </a:endParaRPr>
              </a:p>
            </p:txBody>
          </p:sp>
          <p:sp>
            <p:nvSpPr>
              <p:cNvPr id="286" name="îṡḻïḓé">
                <a:extLst>
                  <a:ext uri="{FF2B5EF4-FFF2-40B4-BE49-F238E27FC236}">
                    <a16:creationId xmlns:a16="http://schemas.microsoft.com/office/drawing/2014/main" id="{5ACC95C8-C811-4EFE-95A3-13CFF090EE1E}"/>
                  </a:ext>
                </a:extLst>
              </p:cNvPr>
              <p:cNvSpPr>
                <a:spLocks/>
              </p:cNvSpPr>
              <p:nvPr/>
            </p:nvSpPr>
            <p:spPr bwMode="auto">
              <a:xfrm>
                <a:off x="1654839" y="3460050"/>
                <a:ext cx="117475" cy="76200"/>
              </a:xfrm>
              <a:custGeom>
                <a:avLst/>
                <a:gdLst>
                  <a:gd name="T0" fmla="*/ 55 w 56"/>
                  <a:gd name="T1" fmla="*/ 4 h 37"/>
                  <a:gd name="T2" fmla="*/ 49 w 56"/>
                  <a:gd name="T3" fmla="*/ 0 h 37"/>
                  <a:gd name="T4" fmla="*/ 42 w 56"/>
                  <a:gd name="T5" fmla="*/ 1 h 37"/>
                  <a:gd name="T6" fmla="*/ 5 w 56"/>
                  <a:gd name="T7" fmla="*/ 23 h 37"/>
                  <a:gd name="T8" fmla="*/ 1 w 56"/>
                  <a:gd name="T9" fmla="*/ 29 h 37"/>
                  <a:gd name="T10" fmla="*/ 2 w 56"/>
                  <a:gd name="T11" fmla="*/ 36 h 37"/>
                  <a:gd name="T12" fmla="*/ 3 w 56"/>
                  <a:gd name="T13" fmla="*/ 37 h 37"/>
                  <a:gd name="T14" fmla="*/ 56 w 56"/>
                  <a:gd name="T15" fmla="*/ 6 h 37"/>
                  <a:gd name="T16" fmla="*/ 55 w 56"/>
                  <a:gd name="T1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7">
                    <a:moveTo>
                      <a:pt x="55" y="4"/>
                    </a:moveTo>
                    <a:cubicBezTo>
                      <a:pt x="54" y="2"/>
                      <a:pt x="52" y="1"/>
                      <a:pt x="49" y="0"/>
                    </a:cubicBezTo>
                    <a:cubicBezTo>
                      <a:pt x="47" y="0"/>
                      <a:pt x="44" y="0"/>
                      <a:pt x="42" y="1"/>
                    </a:cubicBezTo>
                    <a:cubicBezTo>
                      <a:pt x="5" y="23"/>
                      <a:pt x="5" y="23"/>
                      <a:pt x="5" y="23"/>
                    </a:cubicBezTo>
                    <a:cubicBezTo>
                      <a:pt x="3" y="24"/>
                      <a:pt x="1" y="26"/>
                      <a:pt x="1" y="29"/>
                    </a:cubicBezTo>
                    <a:cubicBezTo>
                      <a:pt x="0" y="31"/>
                      <a:pt x="1" y="34"/>
                      <a:pt x="2" y="36"/>
                    </a:cubicBezTo>
                    <a:cubicBezTo>
                      <a:pt x="3" y="37"/>
                      <a:pt x="3" y="37"/>
                      <a:pt x="3" y="37"/>
                    </a:cubicBezTo>
                    <a:cubicBezTo>
                      <a:pt x="56" y="6"/>
                      <a:pt x="56" y="6"/>
                      <a:pt x="56" y="6"/>
                    </a:cubicBezTo>
                    <a:cubicBezTo>
                      <a:pt x="55" y="4"/>
                      <a:pt x="55" y="4"/>
                      <a:pt x="5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7" name="išľîḍé">
                <a:extLst>
                  <a:ext uri="{FF2B5EF4-FFF2-40B4-BE49-F238E27FC236}">
                    <a16:creationId xmlns:a16="http://schemas.microsoft.com/office/drawing/2014/main" id="{9E9D1624-D48C-4166-B408-94EAEED8881E}"/>
                  </a:ext>
                </a:extLst>
              </p:cNvPr>
              <p:cNvSpPr>
                <a:spLocks/>
              </p:cNvSpPr>
              <p:nvPr/>
            </p:nvSpPr>
            <p:spPr bwMode="auto">
              <a:xfrm>
                <a:off x="1661189" y="3472751"/>
                <a:ext cx="276225" cy="365125"/>
              </a:xfrm>
              <a:custGeom>
                <a:avLst/>
                <a:gdLst>
                  <a:gd name="T0" fmla="*/ 86 w 131"/>
                  <a:gd name="T1" fmla="*/ 57 h 180"/>
                  <a:gd name="T2" fmla="*/ 53 w 131"/>
                  <a:gd name="T3" fmla="*/ 0 h 180"/>
                  <a:gd name="T4" fmla="*/ 0 w 131"/>
                  <a:gd name="T5" fmla="*/ 31 h 180"/>
                  <a:gd name="T6" fmla="*/ 33 w 131"/>
                  <a:gd name="T7" fmla="*/ 88 h 180"/>
                  <a:gd name="T8" fmla="*/ 102 w 131"/>
                  <a:gd name="T9" fmla="*/ 176 h 180"/>
                  <a:gd name="T10" fmla="*/ 105 w 131"/>
                  <a:gd name="T11" fmla="*/ 179 h 180"/>
                  <a:gd name="T12" fmla="*/ 107 w 131"/>
                  <a:gd name="T13" fmla="*/ 180 h 180"/>
                  <a:gd name="T14" fmla="*/ 109 w 131"/>
                  <a:gd name="T15" fmla="*/ 179 h 180"/>
                  <a:gd name="T16" fmla="*/ 129 w 131"/>
                  <a:gd name="T17" fmla="*/ 167 h 180"/>
                  <a:gd name="T18" fmla="*/ 131 w 131"/>
                  <a:gd name="T19" fmla="*/ 165 h 180"/>
                  <a:gd name="T20" fmla="*/ 131 w 131"/>
                  <a:gd name="T21" fmla="*/ 163 h 180"/>
                  <a:gd name="T22" fmla="*/ 130 w 131"/>
                  <a:gd name="T23" fmla="*/ 159 h 180"/>
                  <a:gd name="T24" fmla="*/ 86 w 131"/>
                  <a:gd name="T25" fmla="*/ 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80">
                    <a:moveTo>
                      <a:pt x="86" y="57"/>
                    </a:moveTo>
                    <a:cubicBezTo>
                      <a:pt x="53" y="0"/>
                      <a:pt x="53" y="0"/>
                      <a:pt x="53" y="0"/>
                    </a:cubicBezTo>
                    <a:cubicBezTo>
                      <a:pt x="0" y="31"/>
                      <a:pt x="0" y="31"/>
                      <a:pt x="0" y="31"/>
                    </a:cubicBezTo>
                    <a:cubicBezTo>
                      <a:pt x="33" y="88"/>
                      <a:pt x="33" y="88"/>
                      <a:pt x="33" y="88"/>
                    </a:cubicBezTo>
                    <a:cubicBezTo>
                      <a:pt x="55" y="125"/>
                      <a:pt x="80" y="156"/>
                      <a:pt x="102" y="176"/>
                    </a:cubicBezTo>
                    <a:cubicBezTo>
                      <a:pt x="102" y="177"/>
                      <a:pt x="105" y="179"/>
                      <a:pt x="105" y="179"/>
                    </a:cubicBezTo>
                    <a:cubicBezTo>
                      <a:pt x="105" y="179"/>
                      <a:pt x="106" y="180"/>
                      <a:pt x="107" y="180"/>
                    </a:cubicBezTo>
                    <a:cubicBezTo>
                      <a:pt x="108" y="180"/>
                      <a:pt x="108" y="179"/>
                      <a:pt x="109" y="179"/>
                    </a:cubicBezTo>
                    <a:cubicBezTo>
                      <a:pt x="129" y="167"/>
                      <a:pt x="129" y="167"/>
                      <a:pt x="129" y="167"/>
                    </a:cubicBezTo>
                    <a:cubicBezTo>
                      <a:pt x="130" y="167"/>
                      <a:pt x="130" y="166"/>
                      <a:pt x="131" y="165"/>
                    </a:cubicBezTo>
                    <a:cubicBezTo>
                      <a:pt x="131" y="165"/>
                      <a:pt x="131" y="164"/>
                      <a:pt x="131" y="163"/>
                    </a:cubicBezTo>
                    <a:cubicBezTo>
                      <a:pt x="131" y="163"/>
                      <a:pt x="130" y="160"/>
                      <a:pt x="130" y="159"/>
                    </a:cubicBezTo>
                    <a:cubicBezTo>
                      <a:pt x="123" y="130"/>
                      <a:pt x="108" y="94"/>
                      <a:pt x="86" y="57"/>
                    </a:cubicBezTo>
                  </a:path>
                </a:pathLst>
              </a:custGeom>
              <a:solidFill>
                <a:srgbClr val="0070C0"/>
              </a:solidFill>
              <a:ln>
                <a:noFill/>
              </a:ln>
            </p:spPr>
            <p:txBody>
              <a:bodyPr anchor="ctr"/>
              <a:lstStyle/>
              <a:p>
                <a:pPr algn="ctr" defTabSz="457200"/>
                <a:endParaRPr kern="0">
                  <a:solidFill>
                    <a:prstClr val="black"/>
                  </a:solidFill>
                  <a:latin typeface="Arial"/>
                  <a:ea typeface="微软雅黑"/>
                </a:endParaRPr>
              </a:p>
            </p:txBody>
          </p:sp>
          <p:sp>
            <p:nvSpPr>
              <p:cNvPr id="288" name="iŝľïdé">
                <a:extLst>
                  <a:ext uri="{FF2B5EF4-FFF2-40B4-BE49-F238E27FC236}">
                    <a16:creationId xmlns:a16="http://schemas.microsoft.com/office/drawing/2014/main" id="{2D45A427-0283-4847-AF74-E6DF74E80CA6}"/>
                  </a:ext>
                </a:extLst>
              </p:cNvPr>
              <p:cNvSpPr>
                <a:spLocks/>
              </p:cNvSpPr>
              <p:nvPr/>
            </p:nvSpPr>
            <p:spPr bwMode="auto">
              <a:xfrm>
                <a:off x="1951700" y="3510851"/>
                <a:ext cx="161925" cy="20638"/>
              </a:xfrm>
              <a:custGeom>
                <a:avLst/>
                <a:gdLst>
                  <a:gd name="T0" fmla="*/ 0 w 102"/>
                  <a:gd name="T1" fmla="*/ 0 h 13"/>
                  <a:gd name="T2" fmla="*/ 6 w 102"/>
                  <a:gd name="T3" fmla="*/ 12 h 13"/>
                  <a:gd name="T4" fmla="*/ 102 w 102"/>
                  <a:gd name="T5" fmla="*/ 13 h 13"/>
                  <a:gd name="T6" fmla="*/ 95 w 102"/>
                  <a:gd name="T7" fmla="*/ 2 h 13"/>
                  <a:gd name="T8" fmla="*/ 0 w 102"/>
                  <a:gd name="T9" fmla="*/ 0 h 13"/>
                </a:gdLst>
                <a:ahLst/>
                <a:cxnLst>
                  <a:cxn ang="0">
                    <a:pos x="T0" y="T1"/>
                  </a:cxn>
                  <a:cxn ang="0">
                    <a:pos x="T2" y="T3"/>
                  </a:cxn>
                  <a:cxn ang="0">
                    <a:pos x="T4" y="T5"/>
                  </a:cxn>
                  <a:cxn ang="0">
                    <a:pos x="T6" y="T7"/>
                  </a:cxn>
                  <a:cxn ang="0">
                    <a:pos x="T8" y="T9"/>
                  </a:cxn>
                </a:cxnLst>
                <a:rect l="0" t="0" r="r" b="b"/>
                <a:pathLst>
                  <a:path w="102" h="13">
                    <a:moveTo>
                      <a:pt x="0" y="0"/>
                    </a:moveTo>
                    <a:lnTo>
                      <a:pt x="6" y="12"/>
                    </a:lnTo>
                    <a:lnTo>
                      <a:pt x="102" y="13"/>
                    </a:lnTo>
                    <a:lnTo>
                      <a:pt x="95" y="2"/>
                    </a:lnTo>
                    <a:lnTo>
                      <a:pt x="0" y="0"/>
                    </a:lnTo>
                    <a:close/>
                  </a:path>
                </a:pathLst>
              </a:custGeom>
              <a:solidFill>
                <a:srgbClr val="25A0D4"/>
              </a:solidFill>
              <a:ln>
                <a:noFill/>
              </a:ln>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89" name="îśľiḑe">
                <a:extLst>
                  <a:ext uri="{FF2B5EF4-FFF2-40B4-BE49-F238E27FC236}">
                    <a16:creationId xmlns:a16="http://schemas.microsoft.com/office/drawing/2014/main" id="{93DEEE5E-5333-44D1-9035-E2BEA722163F}"/>
                  </a:ext>
                </a:extLst>
              </p:cNvPr>
              <p:cNvSpPr>
                <a:spLocks/>
              </p:cNvSpPr>
              <p:nvPr/>
            </p:nvSpPr>
            <p:spPr bwMode="auto">
              <a:xfrm>
                <a:off x="1951700" y="3510851"/>
                <a:ext cx="161925" cy="20638"/>
              </a:xfrm>
              <a:custGeom>
                <a:avLst/>
                <a:gdLst>
                  <a:gd name="T0" fmla="*/ 0 w 102"/>
                  <a:gd name="T1" fmla="*/ 0 h 13"/>
                  <a:gd name="T2" fmla="*/ 6 w 102"/>
                  <a:gd name="T3" fmla="*/ 12 h 13"/>
                  <a:gd name="T4" fmla="*/ 102 w 102"/>
                  <a:gd name="T5" fmla="*/ 13 h 13"/>
                  <a:gd name="T6" fmla="*/ 95 w 102"/>
                  <a:gd name="T7" fmla="*/ 2 h 13"/>
                  <a:gd name="T8" fmla="*/ 0 w 102"/>
                  <a:gd name="T9" fmla="*/ 0 h 13"/>
                </a:gdLst>
                <a:ahLst/>
                <a:cxnLst>
                  <a:cxn ang="0">
                    <a:pos x="T0" y="T1"/>
                  </a:cxn>
                  <a:cxn ang="0">
                    <a:pos x="T2" y="T3"/>
                  </a:cxn>
                  <a:cxn ang="0">
                    <a:pos x="T4" y="T5"/>
                  </a:cxn>
                  <a:cxn ang="0">
                    <a:pos x="T6" y="T7"/>
                  </a:cxn>
                  <a:cxn ang="0">
                    <a:pos x="T8" y="T9"/>
                  </a:cxn>
                </a:cxnLst>
                <a:rect l="0" t="0" r="r" b="b"/>
                <a:pathLst>
                  <a:path w="102" h="13">
                    <a:moveTo>
                      <a:pt x="0" y="0"/>
                    </a:moveTo>
                    <a:lnTo>
                      <a:pt x="6" y="12"/>
                    </a:lnTo>
                    <a:lnTo>
                      <a:pt x="102" y="13"/>
                    </a:lnTo>
                    <a:lnTo>
                      <a:pt x="95"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0" name="iŝļïdé">
                <a:extLst>
                  <a:ext uri="{FF2B5EF4-FFF2-40B4-BE49-F238E27FC236}">
                    <a16:creationId xmlns:a16="http://schemas.microsoft.com/office/drawing/2014/main" id="{10DBE1F1-9BF9-488F-BF84-89937137280F}"/>
                  </a:ext>
                </a:extLst>
              </p:cNvPr>
              <p:cNvSpPr>
                <a:spLocks/>
              </p:cNvSpPr>
              <p:nvPr/>
            </p:nvSpPr>
            <p:spPr bwMode="auto">
              <a:xfrm>
                <a:off x="1656426" y="3507676"/>
                <a:ext cx="149225" cy="19050"/>
              </a:xfrm>
              <a:custGeom>
                <a:avLst/>
                <a:gdLst>
                  <a:gd name="T0" fmla="*/ 65 w 71"/>
                  <a:gd name="T1" fmla="*/ 1 h 10"/>
                  <a:gd name="T2" fmla="*/ 71 w 71"/>
                  <a:gd name="T3" fmla="*/ 10 h 10"/>
                  <a:gd name="T4" fmla="*/ 71 w 71"/>
                  <a:gd name="T5" fmla="*/ 10 h 10"/>
                  <a:gd name="T6" fmla="*/ 65 w 71"/>
                  <a:gd name="T7" fmla="*/ 1 h 10"/>
                  <a:gd name="T8" fmla="*/ 4 w 71"/>
                  <a:gd name="T9" fmla="*/ 0 h 10"/>
                  <a:gd name="T10" fmla="*/ 0 w 71"/>
                  <a:gd name="T11" fmla="*/ 6 h 10"/>
                  <a:gd name="T12" fmla="*/ 0 w 71"/>
                  <a:gd name="T13" fmla="*/ 8 h 10"/>
                  <a:gd name="T14" fmla="*/ 0 w 71"/>
                  <a:gd name="T15" fmla="*/ 6 h 10"/>
                  <a:gd name="T16" fmla="*/ 4 w 71"/>
                  <a:gd name="T17" fmla="*/ 0 h 10"/>
                  <a:gd name="T18" fmla="*/ 4 w 7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
                    <a:moveTo>
                      <a:pt x="65" y="1"/>
                    </a:moveTo>
                    <a:cubicBezTo>
                      <a:pt x="71" y="10"/>
                      <a:pt x="71" y="10"/>
                      <a:pt x="71" y="10"/>
                    </a:cubicBezTo>
                    <a:cubicBezTo>
                      <a:pt x="71" y="10"/>
                      <a:pt x="71" y="10"/>
                      <a:pt x="71" y="10"/>
                    </a:cubicBezTo>
                    <a:cubicBezTo>
                      <a:pt x="65" y="1"/>
                      <a:pt x="65" y="1"/>
                      <a:pt x="65" y="1"/>
                    </a:cubicBezTo>
                    <a:moveTo>
                      <a:pt x="4" y="0"/>
                    </a:moveTo>
                    <a:cubicBezTo>
                      <a:pt x="2" y="2"/>
                      <a:pt x="0" y="3"/>
                      <a:pt x="0" y="6"/>
                    </a:cubicBezTo>
                    <a:cubicBezTo>
                      <a:pt x="0" y="6"/>
                      <a:pt x="0" y="7"/>
                      <a:pt x="0" y="8"/>
                    </a:cubicBezTo>
                    <a:cubicBezTo>
                      <a:pt x="0" y="7"/>
                      <a:pt x="0" y="6"/>
                      <a:pt x="0" y="6"/>
                    </a:cubicBezTo>
                    <a:cubicBezTo>
                      <a:pt x="0" y="3"/>
                      <a:pt x="2" y="2"/>
                      <a:pt x="4" y="0"/>
                    </a:cubicBezTo>
                    <a:cubicBezTo>
                      <a:pt x="4" y="0"/>
                      <a:pt x="4" y="0"/>
                      <a:pt x="4" y="0"/>
                    </a:cubicBezTo>
                  </a:path>
                </a:pathLst>
              </a:custGeom>
              <a:solidFill>
                <a:srgbClr val="CCCB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1" name="ïṣḷide">
                <a:extLst>
                  <a:ext uri="{FF2B5EF4-FFF2-40B4-BE49-F238E27FC236}">
                    <a16:creationId xmlns:a16="http://schemas.microsoft.com/office/drawing/2014/main" id="{873E520D-FE9E-44C5-BDFF-4D919ECEB85E}"/>
                  </a:ext>
                </a:extLst>
              </p:cNvPr>
              <p:cNvSpPr>
                <a:spLocks/>
              </p:cNvSpPr>
              <p:nvPr/>
            </p:nvSpPr>
            <p:spPr bwMode="auto">
              <a:xfrm>
                <a:off x="1656426" y="3507676"/>
                <a:ext cx="53975" cy="19050"/>
              </a:xfrm>
              <a:custGeom>
                <a:avLst/>
                <a:gdLst>
                  <a:gd name="T0" fmla="*/ 4 w 25"/>
                  <a:gd name="T1" fmla="*/ 0 h 10"/>
                  <a:gd name="T2" fmla="*/ 0 w 25"/>
                  <a:gd name="T3" fmla="*/ 6 h 10"/>
                  <a:gd name="T4" fmla="*/ 0 w 25"/>
                  <a:gd name="T5" fmla="*/ 8 h 10"/>
                  <a:gd name="T6" fmla="*/ 0 w 25"/>
                  <a:gd name="T7" fmla="*/ 9 h 10"/>
                  <a:gd name="T8" fmla="*/ 10 w 25"/>
                  <a:gd name="T9" fmla="*/ 10 h 10"/>
                  <a:gd name="T10" fmla="*/ 25 w 25"/>
                  <a:gd name="T11" fmla="*/ 1 h 10"/>
                  <a:gd name="T12" fmla="*/ 4 w 2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5" h="10">
                    <a:moveTo>
                      <a:pt x="4" y="0"/>
                    </a:moveTo>
                    <a:cubicBezTo>
                      <a:pt x="2" y="2"/>
                      <a:pt x="0" y="3"/>
                      <a:pt x="0" y="6"/>
                    </a:cubicBezTo>
                    <a:cubicBezTo>
                      <a:pt x="0" y="6"/>
                      <a:pt x="0" y="7"/>
                      <a:pt x="0" y="8"/>
                    </a:cubicBezTo>
                    <a:cubicBezTo>
                      <a:pt x="0" y="8"/>
                      <a:pt x="0" y="9"/>
                      <a:pt x="0" y="9"/>
                    </a:cubicBezTo>
                    <a:cubicBezTo>
                      <a:pt x="10" y="10"/>
                      <a:pt x="10" y="10"/>
                      <a:pt x="10" y="10"/>
                    </a:cubicBezTo>
                    <a:cubicBezTo>
                      <a:pt x="25" y="1"/>
                      <a:pt x="25" y="1"/>
                      <a:pt x="25" y="1"/>
                    </a:cubicBezTo>
                    <a:cubicBezTo>
                      <a:pt x="4" y="0"/>
                      <a:pt x="4" y="0"/>
                      <a:pt x="4" y="0"/>
                    </a:cubicBezTo>
                  </a:path>
                </a:pathLst>
              </a:custGeom>
              <a:solidFill>
                <a:srgbClr val="CCCB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2" name="íṡļíďé">
                <a:extLst>
                  <a:ext uri="{FF2B5EF4-FFF2-40B4-BE49-F238E27FC236}">
                    <a16:creationId xmlns:a16="http://schemas.microsoft.com/office/drawing/2014/main" id="{7AD14B84-BB01-407B-8729-27443FAA2A06}"/>
                  </a:ext>
                </a:extLst>
              </p:cNvPr>
              <p:cNvSpPr>
                <a:spLocks/>
              </p:cNvSpPr>
              <p:nvPr/>
            </p:nvSpPr>
            <p:spPr bwMode="auto">
              <a:xfrm>
                <a:off x="1678650" y="3509263"/>
                <a:ext cx="127000" cy="17463"/>
              </a:xfrm>
              <a:custGeom>
                <a:avLst/>
                <a:gdLst>
                  <a:gd name="T0" fmla="*/ 20 w 80"/>
                  <a:gd name="T1" fmla="*/ 0 h 11"/>
                  <a:gd name="T2" fmla="*/ 0 w 80"/>
                  <a:gd name="T3" fmla="*/ 11 h 11"/>
                  <a:gd name="T4" fmla="*/ 80 w 80"/>
                  <a:gd name="T5" fmla="*/ 11 h 11"/>
                  <a:gd name="T6" fmla="*/ 73 w 80"/>
                  <a:gd name="T7" fmla="*/ 0 h 11"/>
                  <a:gd name="T8" fmla="*/ 20 w 80"/>
                  <a:gd name="T9" fmla="*/ 0 h 11"/>
                </a:gdLst>
                <a:ahLst/>
                <a:cxnLst>
                  <a:cxn ang="0">
                    <a:pos x="T0" y="T1"/>
                  </a:cxn>
                  <a:cxn ang="0">
                    <a:pos x="T2" y="T3"/>
                  </a:cxn>
                  <a:cxn ang="0">
                    <a:pos x="T4" y="T5"/>
                  </a:cxn>
                  <a:cxn ang="0">
                    <a:pos x="T6" y="T7"/>
                  </a:cxn>
                  <a:cxn ang="0">
                    <a:pos x="T8" y="T9"/>
                  </a:cxn>
                </a:cxnLst>
                <a:rect l="0" t="0" r="r" b="b"/>
                <a:pathLst>
                  <a:path w="80" h="11">
                    <a:moveTo>
                      <a:pt x="20" y="0"/>
                    </a:moveTo>
                    <a:lnTo>
                      <a:pt x="0" y="11"/>
                    </a:lnTo>
                    <a:lnTo>
                      <a:pt x="80" y="11"/>
                    </a:lnTo>
                    <a:lnTo>
                      <a:pt x="73" y="0"/>
                    </a:lnTo>
                    <a:lnTo>
                      <a:pt x="20" y="0"/>
                    </a:lnTo>
                    <a:close/>
                  </a:path>
                </a:pathLst>
              </a:custGeom>
              <a:solidFill>
                <a:srgbClr val="25A0D4"/>
              </a:solidFill>
              <a:ln>
                <a:noFill/>
              </a:ln>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3" name="i$ľîḍé">
                <a:extLst>
                  <a:ext uri="{FF2B5EF4-FFF2-40B4-BE49-F238E27FC236}">
                    <a16:creationId xmlns:a16="http://schemas.microsoft.com/office/drawing/2014/main" id="{4E67FAF8-8FDB-4179-9C3B-606A52861E7E}"/>
                  </a:ext>
                </a:extLst>
              </p:cNvPr>
              <p:cNvSpPr>
                <a:spLocks/>
              </p:cNvSpPr>
              <p:nvPr/>
            </p:nvSpPr>
            <p:spPr bwMode="auto">
              <a:xfrm>
                <a:off x="1678650" y="3509263"/>
                <a:ext cx="127000" cy="17463"/>
              </a:xfrm>
              <a:custGeom>
                <a:avLst/>
                <a:gdLst>
                  <a:gd name="T0" fmla="*/ 20 w 80"/>
                  <a:gd name="T1" fmla="*/ 0 h 11"/>
                  <a:gd name="T2" fmla="*/ 0 w 80"/>
                  <a:gd name="T3" fmla="*/ 11 h 11"/>
                  <a:gd name="T4" fmla="*/ 80 w 80"/>
                  <a:gd name="T5" fmla="*/ 11 h 11"/>
                  <a:gd name="T6" fmla="*/ 73 w 80"/>
                  <a:gd name="T7" fmla="*/ 0 h 11"/>
                  <a:gd name="T8" fmla="*/ 20 w 80"/>
                  <a:gd name="T9" fmla="*/ 0 h 11"/>
                </a:gdLst>
                <a:ahLst/>
                <a:cxnLst>
                  <a:cxn ang="0">
                    <a:pos x="T0" y="T1"/>
                  </a:cxn>
                  <a:cxn ang="0">
                    <a:pos x="T2" y="T3"/>
                  </a:cxn>
                  <a:cxn ang="0">
                    <a:pos x="T4" y="T5"/>
                  </a:cxn>
                  <a:cxn ang="0">
                    <a:pos x="T6" y="T7"/>
                  </a:cxn>
                  <a:cxn ang="0">
                    <a:pos x="T8" y="T9"/>
                  </a:cxn>
                </a:cxnLst>
                <a:rect l="0" t="0" r="r" b="b"/>
                <a:pathLst>
                  <a:path w="80" h="11">
                    <a:moveTo>
                      <a:pt x="20" y="0"/>
                    </a:moveTo>
                    <a:lnTo>
                      <a:pt x="0" y="11"/>
                    </a:lnTo>
                    <a:lnTo>
                      <a:pt x="80" y="11"/>
                    </a:lnTo>
                    <a:lnTo>
                      <a:pt x="73" y="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4" name="îśḻiďé">
                <a:extLst>
                  <a:ext uri="{FF2B5EF4-FFF2-40B4-BE49-F238E27FC236}">
                    <a16:creationId xmlns:a16="http://schemas.microsoft.com/office/drawing/2014/main" id="{7C9839B7-85D5-4B06-9C0F-0D773C244EE4}"/>
                  </a:ext>
                </a:extLst>
              </p:cNvPr>
              <p:cNvSpPr>
                <a:spLocks/>
              </p:cNvSpPr>
              <p:nvPr/>
            </p:nvSpPr>
            <p:spPr bwMode="auto">
              <a:xfrm>
                <a:off x="1429413" y="3523551"/>
                <a:ext cx="1073150" cy="371475"/>
              </a:xfrm>
              <a:custGeom>
                <a:avLst/>
                <a:gdLst>
                  <a:gd name="T0" fmla="*/ 510 w 510"/>
                  <a:gd name="T1" fmla="*/ 55 h 183"/>
                  <a:gd name="T2" fmla="*/ 478 w 510"/>
                  <a:gd name="T3" fmla="*/ 27 h 183"/>
                  <a:gd name="T4" fmla="*/ 451 w 510"/>
                  <a:gd name="T5" fmla="*/ 11 h 183"/>
                  <a:gd name="T6" fmla="*/ 419 w 510"/>
                  <a:gd name="T7" fmla="*/ 5 h 183"/>
                  <a:gd name="T8" fmla="*/ 0 w 510"/>
                  <a:gd name="T9" fmla="*/ 0 h 183"/>
                  <a:gd name="T10" fmla="*/ 108 w 510"/>
                  <a:gd name="T11" fmla="*/ 183 h 183"/>
                  <a:gd name="T12" fmla="*/ 193 w 510"/>
                  <a:gd name="T13" fmla="*/ 133 h 183"/>
                  <a:gd name="T14" fmla="*/ 510 w 510"/>
                  <a:gd name="T15" fmla="*/ 55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183">
                    <a:moveTo>
                      <a:pt x="510" y="55"/>
                    </a:moveTo>
                    <a:cubicBezTo>
                      <a:pt x="478" y="27"/>
                      <a:pt x="478" y="27"/>
                      <a:pt x="478" y="27"/>
                    </a:cubicBezTo>
                    <a:cubicBezTo>
                      <a:pt x="470" y="21"/>
                      <a:pt x="461" y="15"/>
                      <a:pt x="451" y="11"/>
                    </a:cubicBezTo>
                    <a:cubicBezTo>
                      <a:pt x="440" y="7"/>
                      <a:pt x="430" y="5"/>
                      <a:pt x="419" y="5"/>
                    </a:cubicBezTo>
                    <a:cubicBezTo>
                      <a:pt x="0" y="0"/>
                      <a:pt x="0" y="0"/>
                      <a:pt x="0" y="0"/>
                    </a:cubicBezTo>
                    <a:cubicBezTo>
                      <a:pt x="108" y="183"/>
                      <a:pt x="108" y="183"/>
                      <a:pt x="108" y="183"/>
                    </a:cubicBezTo>
                    <a:cubicBezTo>
                      <a:pt x="193" y="133"/>
                      <a:pt x="193" y="133"/>
                      <a:pt x="193" y="133"/>
                    </a:cubicBezTo>
                    <a:cubicBezTo>
                      <a:pt x="510" y="55"/>
                      <a:pt x="510" y="55"/>
                      <a:pt x="510" y="55"/>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5" name="íṩḻïḓê">
                <a:extLst>
                  <a:ext uri="{FF2B5EF4-FFF2-40B4-BE49-F238E27FC236}">
                    <a16:creationId xmlns:a16="http://schemas.microsoft.com/office/drawing/2014/main" id="{2FD16B7F-877E-47AF-ABFA-459D2AA07C5A}"/>
                  </a:ext>
                </a:extLst>
              </p:cNvPr>
              <p:cNvSpPr>
                <a:spLocks/>
              </p:cNvSpPr>
              <p:nvPr/>
            </p:nvSpPr>
            <p:spPr bwMode="auto">
              <a:xfrm>
                <a:off x="1642138" y="3642613"/>
                <a:ext cx="788988" cy="252413"/>
              </a:xfrm>
              <a:custGeom>
                <a:avLst/>
                <a:gdLst>
                  <a:gd name="T0" fmla="*/ 497 w 497"/>
                  <a:gd name="T1" fmla="*/ 5 h 159"/>
                  <a:gd name="T2" fmla="*/ 122 w 497"/>
                  <a:gd name="T3" fmla="*/ 95 h 159"/>
                  <a:gd name="T4" fmla="*/ 9 w 497"/>
                  <a:gd name="T5" fmla="*/ 159 h 159"/>
                  <a:gd name="T6" fmla="*/ 0 w 497"/>
                  <a:gd name="T7" fmla="*/ 143 h 159"/>
                  <a:gd name="T8" fmla="*/ 113 w 497"/>
                  <a:gd name="T9" fmla="*/ 78 h 159"/>
                  <a:gd name="T10" fmla="*/ 490 w 497"/>
                  <a:gd name="T11" fmla="*/ 0 h 159"/>
                  <a:gd name="T12" fmla="*/ 497 w 497"/>
                  <a:gd name="T13" fmla="*/ 5 h 159"/>
                </a:gdLst>
                <a:ahLst/>
                <a:cxnLst>
                  <a:cxn ang="0">
                    <a:pos x="T0" y="T1"/>
                  </a:cxn>
                  <a:cxn ang="0">
                    <a:pos x="T2" y="T3"/>
                  </a:cxn>
                  <a:cxn ang="0">
                    <a:pos x="T4" y="T5"/>
                  </a:cxn>
                  <a:cxn ang="0">
                    <a:pos x="T6" y="T7"/>
                  </a:cxn>
                  <a:cxn ang="0">
                    <a:pos x="T8" y="T9"/>
                  </a:cxn>
                  <a:cxn ang="0">
                    <a:pos x="T10" y="T11"/>
                  </a:cxn>
                  <a:cxn ang="0">
                    <a:pos x="T12" y="T13"/>
                  </a:cxn>
                </a:cxnLst>
                <a:rect l="0" t="0" r="r" b="b"/>
                <a:pathLst>
                  <a:path w="497" h="159">
                    <a:moveTo>
                      <a:pt x="497" y="5"/>
                    </a:moveTo>
                    <a:lnTo>
                      <a:pt x="122" y="95"/>
                    </a:lnTo>
                    <a:lnTo>
                      <a:pt x="9" y="159"/>
                    </a:lnTo>
                    <a:lnTo>
                      <a:pt x="0" y="143"/>
                    </a:lnTo>
                    <a:lnTo>
                      <a:pt x="113" y="78"/>
                    </a:lnTo>
                    <a:lnTo>
                      <a:pt x="490" y="0"/>
                    </a:lnTo>
                    <a:lnTo>
                      <a:pt x="497" y="5"/>
                    </a:lnTo>
                    <a:close/>
                  </a:path>
                </a:pathLst>
              </a:custGeom>
              <a:solidFill>
                <a:srgbClr val="CCCB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6" name="ï$ḻïďê">
                <a:extLst>
                  <a:ext uri="{FF2B5EF4-FFF2-40B4-BE49-F238E27FC236}">
                    <a16:creationId xmlns:a16="http://schemas.microsoft.com/office/drawing/2014/main" id="{F04FC4DD-C14E-4C67-83D0-7FD2F84CE5F6}"/>
                  </a:ext>
                </a:extLst>
              </p:cNvPr>
              <p:cNvSpPr>
                <a:spLocks/>
              </p:cNvSpPr>
              <p:nvPr/>
            </p:nvSpPr>
            <p:spPr bwMode="auto">
              <a:xfrm>
                <a:off x="1642138" y="3642613"/>
                <a:ext cx="788988" cy="252413"/>
              </a:xfrm>
              <a:custGeom>
                <a:avLst/>
                <a:gdLst>
                  <a:gd name="T0" fmla="*/ 497 w 497"/>
                  <a:gd name="T1" fmla="*/ 5 h 159"/>
                  <a:gd name="T2" fmla="*/ 122 w 497"/>
                  <a:gd name="T3" fmla="*/ 95 h 159"/>
                  <a:gd name="T4" fmla="*/ 9 w 497"/>
                  <a:gd name="T5" fmla="*/ 159 h 159"/>
                  <a:gd name="T6" fmla="*/ 0 w 497"/>
                  <a:gd name="T7" fmla="*/ 143 h 159"/>
                  <a:gd name="T8" fmla="*/ 113 w 497"/>
                  <a:gd name="T9" fmla="*/ 78 h 159"/>
                  <a:gd name="T10" fmla="*/ 490 w 497"/>
                  <a:gd name="T11" fmla="*/ 0 h 159"/>
                  <a:gd name="T12" fmla="*/ 497 w 497"/>
                  <a:gd name="T13" fmla="*/ 5 h 159"/>
                </a:gdLst>
                <a:ahLst/>
                <a:cxnLst>
                  <a:cxn ang="0">
                    <a:pos x="T0" y="T1"/>
                  </a:cxn>
                  <a:cxn ang="0">
                    <a:pos x="T2" y="T3"/>
                  </a:cxn>
                  <a:cxn ang="0">
                    <a:pos x="T4" y="T5"/>
                  </a:cxn>
                  <a:cxn ang="0">
                    <a:pos x="T6" y="T7"/>
                  </a:cxn>
                  <a:cxn ang="0">
                    <a:pos x="T8" y="T9"/>
                  </a:cxn>
                  <a:cxn ang="0">
                    <a:pos x="T10" y="T11"/>
                  </a:cxn>
                  <a:cxn ang="0">
                    <a:pos x="T12" y="T13"/>
                  </a:cxn>
                </a:cxnLst>
                <a:rect l="0" t="0" r="r" b="b"/>
                <a:pathLst>
                  <a:path w="497" h="159">
                    <a:moveTo>
                      <a:pt x="497" y="5"/>
                    </a:moveTo>
                    <a:lnTo>
                      <a:pt x="122" y="95"/>
                    </a:lnTo>
                    <a:lnTo>
                      <a:pt x="9" y="159"/>
                    </a:lnTo>
                    <a:lnTo>
                      <a:pt x="0" y="143"/>
                    </a:lnTo>
                    <a:lnTo>
                      <a:pt x="113" y="78"/>
                    </a:lnTo>
                    <a:lnTo>
                      <a:pt x="490" y="0"/>
                    </a:lnTo>
                    <a:lnTo>
                      <a:pt x="49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7" name="ïSļiḍé">
                <a:extLst>
                  <a:ext uri="{FF2B5EF4-FFF2-40B4-BE49-F238E27FC236}">
                    <a16:creationId xmlns:a16="http://schemas.microsoft.com/office/drawing/2014/main" id="{F61C30F2-895C-4DAB-B405-6C1BF69E949C}"/>
                  </a:ext>
                </a:extLst>
              </p:cNvPr>
              <p:cNvSpPr>
                <a:spLocks/>
              </p:cNvSpPr>
              <p:nvPr/>
            </p:nvSpPr>
            <p:spPr bwMode="auto">
              <a:xfrm>
                <a:off x="864263" y="4033138"/>
                <a:ext cx="115888" cy="76200"/>
              </a:xfrm>
              <a:custGeom>
                <a:avLst/>
                <a:gdLst>
                  <a:gd name="T0" fmla="*/ 1 w 55"/>
                  <a:gd name="T1" fmla="*/ 36 h 38"/>
                  <a:gd name="T2" fmla="*/ 0 w 55"/>
                  <a:gd name="T3" fmla="*/ 29 h 38"/>
                  <a:gd name="T4" fmla="*/ 5 w 55"/>
                  <a:gd name="T5" fmla="*/ 24 h 38"/>
                  <a:gd name="T6" fmla="*/ 42 w 55"/>
                  <a:gd name="T7" fmla="*/ 2 h 38"/>
                  <a:gd name="T8" fmla="*/ 49 w 55"/>
                  <a:gd name="T9" fmla="*/ 1 h 38"/>
                  <a:gd name="T10" fmla="*/ 54 w 55"/>
                  <a:gd name="T11" fmla="*/ 5 h 38"/>
                  <a:gd name="T12" fmla="*/ 55 w 55"/>
                  <a:gd name="T13" fmla="*/ 7 h 38"/>
                  <a:gd name="T14" fmla="*/ 2 w 55"/>
                  <a:gd name="T15" fmla="*/ 38 h 38"/>
                  <a:gd name="T16" fmla="*/ 1 w 55"/>
                  <a:gd name="T17"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8">
                    <a:moveTo>
                      <a:pt x="1" y="36"/>
                    </a:moveTo>
                    <a:cubicBezTo>
                      <a:pt x="0" y="34"/>
                      <a:pt x="0" y="32"/>
                      <a:pt x="0" y="29"/>
                    </a:cubicBezTo>
                    <a:cubicBezTo>
                      <a:pt x="1" y="27"/>
                      <a:pt x="3" y="25"/>
                      <a:pt x="5" y="24"/>
                    </a:cubicBezTo>
                    <a:cubicBezTo>
                      <a:pt x="42" y="2"/>
                      <a:pt x="42" y="2"/>
                      <a:pt x="42" y="2"/>
                    </a:cubicBezTo>
                    <a:cubicBezTo>
                      <a:pt x="44" y="0"/>
                      <a:pt x="46" y="0"/>
                      <a:pt x="49" y="1"/>
                    </a:cubicBezTo>
                    <a:cubicBezTo>
                      <a:pt x="51" y="1"/>
                      <a:pt x="53" y="3"/>
                      <a:pt x="54" y="5"/>
                    </a:cubicBezTo>
                    <a:cubicBezTo>
                      <a:pt x="55" y="7"/>
                      <a:pt x="55" y="7"/>
                      <a:pt x="55" y="7"/>
                    </a:cubicBezTo>
                    <a:cubicBezTo>
                      <a:pt x="2" y="38"/>
                      <a:pt x="2" y="38"/>
                      <a:pt x="2" y="38"/>
                    </a:cubicBezTo>
                    <a:lnTo>
                      <a:pt x="1" y="3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298" name="i$ľïďè">
                <a:extLst>
                  <a:ext uri="{FF2B5EF4-FFF2-40B4-BE49-F238E27FC236}">
                    <a16:creationId xmlns:a16="http://schemas.microsoft.com/office/drawing/2014/main" id="{25A232A4-CDF1-46F2-903E-C34C7292E295}"/>
                  </a:ext>
                </a:extLst>
              </p:cNvPr>
              <p:cNvSpPr>
                <a:spLocks/>
              </p:cNvSpPr>
              <p:nvPr/>
            </p:nvSpPr>
            <p:spPr bwMode="auto">
              <a:xfrm>
                <a:off x="869025" y="4045838"/>
                <a:ext cx="277813" cy="363538"/>
              </a:xfrm>
              <a:custGeom>
                <a:avLst/>
                <a:gdLst>
                  <a:gd name="T0" fmla="*/ 34 w 132"/>
                  <a:gd name="T1" fmla="*/ 88 h 179"/>
                  <a:gd name="T2" fmla="*/ 0 w 132"/>
                  <a:gd name="T3" fmla="*/ 31 h 179"/>
                  <a:gd name="T4" fmla="*/ 53 w 132"/>
                  <a:gd name="T5" fmla="*/ 0 h 179"/>
                  <a:gd name="T6" fmla="*/ 87 w 132"/>
                  <a:gd name="T7" fmla="*/ 56 h 179"/>
                  <a:gd name="T8" fmla="*/ 131 w 132"/>
                  <a:gd name="T9" fmla="*/ 159 h 179"/>
                  <a:gd name="T10" fmla="*/ 132 w 132"/>
                  <a:gd name="T11" fmla="*/ 162 h 179"/>
                  <a:gd name="T12" fmla="*/ 131 w 132"/>
                  <a:gd name="T13" fmla="*/ 165 h 179"/>
                  <a:gd name="T14" fmla="*/ 130 w 132"/>
                  <a:gd name="T15" fmla="*/ 167 h 179"/>
                  <a:gd name="T16" fmla="*/ 110 w 132"/>
                  <a:gd name="T17" fmla="*/ 178 h 179"/>
                  <a:gd name="T18" fmla="*/ 107 w 132"/>
                  <a:gd name="T19" fmla="*/ 179 h 179"/>
                  <a:gd name="T20" fmla="*/ 105 w 132"/>
                  <a:gd name="T21" fmla="*/ 178 h 179"/>
                  <a:gd name="T22" fmla="*/ 102 w 132"/>
                  <a:gd name="T23" fmla="*/ 176 h 179"/>
                  <a:gd name="T24" fmla="*/ 34 w 132"/>
                  <a:gd name="T25" fmla="*/ 8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79">
                    <a:moveTo>
                      <a:pt x="34" y="88"/>
                    </a:moveTo>
                    <a:cubicBezTo>
                      <a:pt x="0" y="31"/>
                      <a:pt x="0" y="31"/>
                      <a:pt x="0" y="31"/>
                    </a:cubicBezTo>
                    <a:cubicBezTo>
                      <a:pt x="53" y="0"/>
                      <a:pt x="53" y="0"/>
                      <a:pt x="53" y="0"/>
                    </a:cubicBezTo>
                    <a:cubicBezTo>
                      <a:pt x="87" y="56"/>
                      <a:pt x="87" y="56"/>
                      <a:pt x="87" y="56"/>
                    </a:cubicBezTo>
                    <a:cubicBezTo>
                      <a:pt x="109" y="93"/>
                      <a:pt x="124" y="130"/>
                      <a:pt x="131" y="159"/>
                    </a:cubicBezTo>
                    <a:cubicBezTo>
                      <a:pt x="131" y="159"/>
                      <a:pt x="132" y="162"/>
                      <a:pt x="132" y="162"/>
                    </a:cubicBezTo>
                    <a:cubicBezTo>
                      <a:pt x="132" y="163"/>
                      <a:pt x="132" y="164"/>
                      <a:pt x="131" y="165"/>
                    </a:cubicBezTo>
                    <a:cubicBezTo>
                      <a:pt x="131" y="166"/>
                      <a:pt x="130" y="166"/>
                      <a:pt x="130" y="167"/>
                    </a:cubicBezTo>
                    <a:cubicBezTo>
                      <a:pt x="110" y="178"/>
                      <a:pt x="110" y="178"/>
                      <a:pt x="110" y="178"/>
                    </a:cubicBezTo>
                    <a:cubicBezTo>
                      <a:pt x="109" y="179"/>
                      <a:pt x="108" y="179"/>
                      <a:pt x="107" y="179"/>
                    </a:cubicBezTo>
                    <a:cubicBezTo>
                      <a:pt x="106" y="179"/>
                      <a:pt x="106" y="179"/>
                      <a:pt x="105" y="178"/>
                    </a:cubicBezTo>
                    <a:cubicBezTo>
                      <a:pt x="105" y="178"/>
                      <a:pt x="103" y="176"/>
                      <a:pt x="102" y="176"/>
                    </a:cubicBezTo>
                    <a:cubicBezTo>
                      <a:pt x="80" y="155"/>
                      <a:pt x="56" y="124"/>
                      <a:pt x="34" y="88"/>
                    </a:cubicBezTo>
                  </a:path>
                </a:pathLst>
              </a:custGeom>
              <a:solidFill>
                <a:srgbClr val="0070C0"/>
              </a:solidFill>
              <a:ln>
                <a:noFill/>
              </a:ln>
            </p:spPr>
            <p:txBody>
              <a:bodyPr anchor="ctr"/>
              <a:lstStyle/>
              <a:p>
                <a:pPr algn="ctr" defTabSz="457200"/>
                <a:endParaRPr kern="0">
                  <a:solidFill>
                    <a:prstClr val="black"/>
                  </a:solidFill>
                  <a:latin typeface="Arial"/>
                  <a:ea typeface="微软雅黑"/>
                </a:endParaRPr>
              </a:p>
            </p:txBody>
          </p:sp>
          <p:sp>
            <p:nvSpPr>
              <p:cNvPr id="299" name="îṣľïḍê">
                <a:extLst>
                  <a:ext uri="{FF2B5EF4-FFF2-40B4-BE49-F238E27FC236}">
                    <a16:creationId xmlns:a16="http://schemas.microsoft.com/office/drawing/2014/main" id="{FF1E07B3-415B-4426-A998-E189E9B99BB2}"/>
                  </a:ext>
                </a:extLst>
              </p:cNvPr>
              <p:cNvSpPr>
                <a:spLocks/>
              </p:cNvSpPr>
              <p:nvPr/>
            </p:nvSpPr>
            <p:spPr bwMode="auto">
              <a:xfrm>
                <a:off x="1034125" y="3814063"/>
                <a:ext cx="119063" cy="74613"/>
              </a:xfrm>
              <a:custGeom>
                <a:avLst/>
                <a:gdLst>
                  <a:gd name="T0" fmla="*/ 2 w 56"/>
                  <a:gd name="T1" fmla="*/ 36 h 37"/>
                  <a:gd name="T2" fmla="*/ 1 w 56"/>
                  <a:gd name="T3" fmla="*/ 29 h 37"/>
                  <a:gd name="T4" fmla="*/ 5 w 56"/>
                  <a:gd name="T5" fmla="*/ 23 h 37"/>
                  <a:gd name="T6" fmla="*/ 42 w 56"/>
                  <a:gd name="T7" fmla="*/ 1 h 37"/>
                  <a:gd name="T8" fmla="*/ 49 w 56"/>
                  <a:gd name="T9" fmla="*/ 0 h 37"/>
                  <a:gd name="T10" fmla="*/ 55 w 56"/>
                  <a:gd name="T11" fmla="*/ 5 h 37"/>
                  <a:gd name="T12" fmla="*/ 56 w 56"/>
                  <a:gd name="T13" fmla="*/ 6 h 37"/>
                  <a:gd name="T14" fmla="*/ 3 w 56"/>
                  <a:gd name="T15" fmla="*/ 37 h 37"/>
                  <a:gd name="T16" fmla="*/ 2 w 56"/>
                  <a:gd name="T17"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7">
                    <a:moveTo>
                      <a:pt x="2" y="36"/>
                    </a:moveTo>
                    <a:cubicBezTo>
                      <a:pt x="1" y="34"/>
                      <a:pt x="0" y="31"/>
                      <a:pt x="1" y="29"/>
                    </a:cubicBezTo>
                    <a:cubicBezTo>
                      <a:pt x="1" y="26"/>
                      <a:pt x="3" y="24"/>
                      <a:pt x="5" y="23"/>
                    </a:cubicBezTo>
                    <a:cubicBezTo>
                      <a:pt x="42" y="1"/>
                      <a:pt x="42" y="1"/>
                      <a:pt x="42" y="1"/>
                    </a:cubicBezTo>
                    <a:cubicBezTo>
                      <a:pt x="44" y="0"/>
                      <a:pt x="47" y="0"/>
                      <a:pt x="49" y="0"/>
                    </a:cubicBezTo>
                    <a:cubicBezTo>
                      <a:pt x="52" y="1"/>
                      <a:pt x="53" y="3"/>
                      <a:pt x="55" y="5"/>
                    </a:cubicBezTo>
                    <a:cubicBezTo>
                      <a:pt x="56" y="6"/>
                      <a:pt x="56" y="6"/>
                      <a:pt x="56" y="6"/>
                    </a:cubicBezTo>
                    <a:cubicBezTo>
                      <a:pt x="3" y="37"/>
                      <a:pt x="3" y="37"/>
                      <a:pt x="3" y="37"/>
                    </a:cubicBezTo>
                    <a:cubicBezTo>
                      <a:pt x="2" y="36"/>
                      <a:pt x="2" y="36"/>
                      <a:pt x="2" y="36"/>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0" name="îṧḷiḓé">
                <a:extLst>
                  <a:ext uri="{FF2B5EF4-FFF2-40B4-BE49-F238E27FC236}">
                    <a16:creationId xmlns:a16="http://schemas.microsoft.com/office/drawing/2014/main" id="{BBC19083-FB06-45AE-B1AD-525AC0C85809}"/>
                  </a:ext>
                </a:extLst>
              </p:cNvPr>
              <p:cNvSpPr>
                <a:spLocks/>
              </p:cNvSpPr>
              <p:nvPr/>
            </p:nvSpPr>
            <p:spPr bwMode="auto">
              <a:xfrm>
                <a:off x="1040475" y="3825175"/>
                <a:ext cx="276225" cy="365125"/>
              </a:xfrm>
              <a:custGeom>
                <a:avLst/>
                <a:gdLst>
                  <a:gd name="T0" fmla="*/ 33 w 131"/>
                  <a:gd name="T1" fmla="*/ 88 h 180"/>
                  <a:gd name="T2" fmla="*/ 0 w 131"/>
                  <a:gd name="T3" fmla="*/ 31 h 180"/>
                  <a:gd name="T4" fmla="*/ 53 w 131"/>
                  <a:gd name="T5" fmla="*/ 0 h 180"/>
                  <a:gd name="T6" fmla="*/ 86 w 131"/>
                  <a:gd name="T7" fmla="*/ 57 h 180"/>
                  <a:gd name="T8" fmla="*/ 130 w 131"/>
                  <a:gd name="T9" fmla="*/ 160 h 180"/>
                  <a:gd name="T10" fmla="*/ 131 w 131"/>
                  <a:gd name="T11" fmla="*/ 163 h 180"/>
                  <a:gd name="T12" fmla="*/ 131 w 131"/>
                  <a:gd name="T13" fmla="*/ 166 h 180"/>
                  <a:gd name="T14" fmla="*/ 129 w 131"/>
                  <a:gd name="T15" fmla="*/ 167 h 180"/>
                  <a:gd name="T16" fmla="*/ 109 w 131"/>
                  <a:gd name="T17" fmla="*/ 179 h 180"/>
                  <a:gd name="T18" fmla="*/ 107 w 131"/>
                  <a:gd name="T19" fmla="*/ 180 h 180"/>
                  <a:gd name="T20" fmla="*/ 104 w 131"/>
                  <a:gd name="T21" fmla="*/ 179 h 180"/>
                  <a:gd name="T22" fmla="*/ 102 w 131"/>
                  <a:gd name="T23" fmla="*/ 176 h 180"/>
                  <a:gd name="T24" fmla="*/ 33 w 131"/>
                  <a:gd name="T25" fmla="*/ 8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80">
                    <a:moveTo>
                      <a:pt x="33" y="88"/>
                    </a:moveTo>
                    <a:cubicBezTo>
                      <a:pt x="0" y="31"/>
                      <a:pt x="0" y="31"/>
                      <a:pt x="0" y="31"/>
                    </a:cubicBezTo>
                    <a:cubicBezTo>
                      <a:pt x="53" y="0"/>
                      <a:pt x="53" y="0"/>
                      <a:pt x="53" y="0"/>
                    </a:cubicBezTo>
                    <a:cubicBezTo>
                      <a:pt x="86" y="57"/>
                      <a:pt x="86" y="57"/>
                      <a:pt x="86" y="57"/>
                    </a:cubicBezTo>
                    <a:cubicBezTo>
                      <a:pt x="108" y="94"/>
                      <a:pt x="123" y="130"/>
                      <a:pt x="130" y="160"/>
                    </a:cubicBezTo>
                    <a:cubicBezTo>
                      <a:pt x="130" y="160"/>
                      <a:pt x="131" y="163"/>
                      <a:pt x="131" y="163"/>
                    </a:cubicBezTo>
                    <a:cubicBezTo>
                      <a:pt x="131" y="164"/>
                      <a:pt x="131" y="165"/>
                      <a:pt x="131" y="166"/>
                    </a:cubicBezTo>
                    <a:cubicBezTo>
                      <a:pt x="130" y="166"/>
                      <a:pt x="130" y="167"/>
                      <a:pt x="129" y="167"/>
                    </a:cubicBezTo>
                    <a:cubicBezTo>
                      <a:pt x="109" y="179"/>
                      <a:pt x="109" y="179"/>
                      <a:pt x="109" y="179"/>
                    </a:cubicBezTo>
                    <a:cubicBezTo>
                      <a:pt x="108" y="180"/>
                      <a:pt x="108" y="180"/>
                      <a:pt x="107" y="180"/>
                    </a:cubicBezTo>
                    <a:cubicBezTo>
                      <a:pt x="106" y="180"/>
                      <a:pt x="105" y="179"/>
                      <a:pt x="104" y="179"/>
                    </a:cubicBezTo>
                    <a:cubicBezTo>
                      <a:pt x="104" y="179"/>
                      <a:pt x="102" y="177"/>
                      <a:pt x="102" y="176"/>
                    </a:cubicBezTo>
                    <a:cubicBezTo>
                      <a:pt x="79" y="156"/>
                      <a:pt x="55" y="125"/>
                      <a:pt x="33" y="88"/>
                    </a:cubicBezTo>
                  </a:path>
                </a:pathLst>
              </a:custGeom>
              <a:solidFill>
                <a:srgbClr val="0070C0"/>
              </a:solidFill>
              <a:ln>
                <a:noFill/>
              </a:ln>
            </p:spPr>
            <p:txBody>
              <a:bodyPr anchor="ctr"/>
              <a:lstStyle/>
              <a:p>
                <a:pPr algn="ctr" defTabSz="457200"/>
                <a:endParaRPr kern="0">
                  <a:solidFill>
                    <a:prstClr val="black"/>
                  </a:solidFill>
                  <a:latin typeface="Arial"/>
                  <a:ea typeface="微软雅黑"/>
                </a:endParaRPr>
              </a:p>
            </p:txBody>
          </p:sp>
          <p:sp>
            <p:nvSpPr>
              <p:cNvPr id="301" name="íṥļîḑé">
                <a:extLst>
                  <a:ext uri="{FF2B5EF4-FFF2-40B4-BE49-F238E27FC236}">
                    <a16:creationId xmlns:a16="http://schemas.microsoft.com/office/drawing/2014/main" id="{F0DEF4DA-CDD0-4FFA-A05C-935B5CBF4026}"/>
                  </a:ext>
                </a:extLst>
              </p:cNvPr>
              <p:cNvSpPr>
                <a:spLocks/>
              </p:cNvSpPr>
              <p:nvPr/>
            </p:nvSpPr>
            <p:spPr bwMode="auto">
              <a:xfrm>
                <a:off x="1062700" y="3814062"/>
                <a:ext cx="80963" cy="131763"/>
              </a:xfrm>
              <a:custGeom>
                <a:avLst/>
                <a:gdLst>
                  <a:gd name="T0" fmla="*/ 0 w 39"/>
                  <a:gd name="T1" fmla="*/ 55 h 65"/>
                  <a:gd name="T2" fmla="*/ 0 w 39"/>
                  <a:gd name="T3" fmla="*/ 55 h 65"/>
                  <a:gd name="T4" fmla="*/ 6 w 39"/>
                  <a:gd name="T5" fmla="*/ 65 h 65"/>
                  <a:gd name="T6" fmla="*/ 6 w 39"/>
                  <a:gd name="T7" fmla="*/ 65 h 65"/>
                  <a:gd name="T8" fmla="*/ 0 w 39"/>
                  <a:gd name="T9" fmla="*/ 55 h 65"/>
                  <a:gd name="T10" fmla="*/ 30 w 39"/>
                  <a:gd name="T11" fmla="*/ 1 h 65"/>
                  <a:gd name="T12" fmla="*/ 29 w 39"/>
                  <a:gd name="T13" fmla="*/ 1 h 65"/>
                  <a:gd name="T14" fmla="*/ 29 w 39"/>
                  <a:gd name="T15" fmla="*/ 1 h 65"/>
                  <a:gd name="T16" fmla="*/ 30 w 39"/>
                  <a:gd name="T17" fmla="*/ 1 h 65"/>
                  <a:gd name="T18" fmla="*/ 34 w 39"/>
                  <a:gd name="T19" fmla="*/ 0 h 65"/>
                  <a:gd name="T20" fmla="*/ 32 w 39"/>
                  <a:gd name="T21" fmla="*/ 0 h 65"/>
                  <a:gd name="T22" fmla="*/ 34 w 39"/>
                  <a:gd name="T23" fmla="*/ 0 h 65"/>
                  <a:gd name="T24" fmla="*/ 36 w 39"/>
                  <a:gd name="T25" fmla="*/ 0 h 65"/>
                  <a:gd name="T26" fmla="*/ 39 w 39"/>
                  <a:gd name="T27" fmla="*/ 2 h 65"/>
                  <a:gd name="T28" fmla="*/ 39 w 39"/>
                  <a:gd name="T29" fmla="*/ 2 h 65"/>
                  <a:gd name="T30" fmla="*/ 36 w 39"/>
                  <a:gd name="T31" fmla="*/ 0 h 65"/>
                  <a:gd name="T32" fmla="*/ 34 w 39"/>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5">
                    <a:moveTo>
                      <a:pt x="0" y="55"/>
                    </a:moveTo>
                    <a:cubicBezTo>
                      <a:pt x="0" y="55"/>
                      <a:pt x="0" y="55"/>
                      <a:pt x="0" y="55"/>
                    </a:cubicBezTo>
                    <a:cubicBezTo>
                      <a:pt x="6" y="65"/>
                      <a:pt x="6" y="65"/>
                      <a:pt x="6" y="65"/>
                    </a:cubicBezTo>
                    <a:cubicBezTo>
                      <a:pt x="6" y="65"/>
                      <a:pt x="6" y="65"/>
                      <a:pt x="6" y="65"/>
                    </a:cubicBezTo>
                    <a:cubicBezTo>
                      <a:pt x="0" y="55"/>
                      <a:pt x="0" y="55"/>
                      <a:pt x="0" y="55"/>
                    </a:cubicBezTo>
                    <a:moveTo>
                      <a:pt x="30" y="1"/>
                    </a:moveTo>
                    <a:cubicBezTo>
                      <a:pt x="30" y="1"/>
                      <a:pt x="30" y="1"/>
                      <a:pt x="29" y="1"/>
                    </a:cubicBezTo>
                    <a:cubicBezTo>
                      <a:pt x="29" y="1"/>
                      <a:pt x="29" y="1"/>
                      <a:pt x="29" y="1"/>
                    </a:cubicBezTo>
                    <a:cubicBezTo>
                      <a:pt x="30" y="1"/>
                      <a:pt x="30" y="1"/>
                      <a:pt x="30" y="1"/>
                    </a:cubicBezTo>
                    <a:moveTo>
                      <a:pt x="34" y="0"/>
                    </a:moveTo>
                    <a:cubicBezTo>
                      <a:pt x="33" y="0"/>
                      <a:pt x="33" y="0"/>
                      <a:pt x="32" y="0"/>
                    </a:cubicBezTo>
                    <a:cubicBezTo>
                      <a:pt x="33" y="0"/>
                      <a:pt x="33" y="0"/>
                      <a:pt x="34" y="0"/>
                    </a:cubicBezTo>
                    <a:cubicBezTo>
                      <a:pt x="35" y="0"/>
                      <a:pt x="35" y="0"/>
                      <a:pt x="36" y="0"/>
                    </a:cubicBezTo>
                    <a:cubicBezTo>
                      <a:pt x="37" y="1"/>
                      <a:pt x="38" y="1"/>
                      <a:pt x="39" y="2"/>
                    </a:cubicBezTo>
                    <a:cubicBezTo>
                      <a:pt x="39" y="2"/>
                      <a:pt x="39" y="2"/>
                      <a:pt x="39" y="2"/>
                    </a:cubicBezTo>
                    <a:cubicBezTo>
                      <a:pt x="38" y="1"/>
                      <a:pt x="37" y="1"/>
                      <a:pt x="36" y="0"/>
                    </a:cubicBezTo>
                    <a:cubicBezTo>
                      <a:pt x="35" y="0"/>
                      <a:pt x="35" y="0"/>
                      <a:pt x="34" y="0"/>
                    </a:cubicBezTo>
                  </a:path>
                </a:pathLst>
              </a:custGeom>
              <a:solidFill>
                <a:srgbClr val="CCCB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2" name="îślîḑè">
                <a:extLst>
                  <a:ext uri="{FF2B5EF4-FFF2-40B4-BE49-F238E27FC236}">
                    <a16:creationId xmlns:a16="http://schemas.microsoft.com/office/drawing/2014/main" id="{C2899719-6947-4C0F-B0E7-2D2EC0B8C2AB}"/>
                  </a:ext>
                </a:extLst>
              </p:cNvPr>
              <p:cNvSpPr>
                <a:spLocks/>
              </p:cNvSpPr>
              <p:nvPr/>
            </p:nvSpPr>
            <p:spPr bwMode="auto">
              <a:xfrm>
                <a:off x="1102387" y="3814063"/>
                <a:ext cx="41275" cy="39688"/>
              </a:xfrm>
              <a:custGeom>
                <a:avLst/>
                <a:gdLst>
                  <a:gd name="T0" fmla="*/ 15 w 20"/>
                  <a:gd name="T1" fmla="*/ 0 h 20"/>
                  <a:gd name="T2" fmla="*/ 13 w 20"/>
                  <a:gd name="T3" fmla="*/ 0 h 20"/>
                  <a:gd name="T4" fmla="*/ 11 w 20"/>
                  <a:gd name="T5" fmla="*/ 1 h 20"/>
                  <a:gd name="T6" fmla="*/ 10 w 20"/>
                  <a:gd name="T7" fmla="*/ 1 h 20"/>
                  <a:gd name="T8" fmla="*/ 0 w 20"/>
                  <a:gd name="T9" fmla="*/ 20 h 20"/>
                  <a:gd name="T10" fmla="*/ 16 w 20"/>
                  <a:gd name="T11" fmla="*/ 11 h 20"/>
                  <a:gd name="T12" fmla="*/ 20 w 20"/>
                  <a:gd name="T13" fmla="*/ 2 h 20"/>
                  <a:gd name="T14" fmla="*/ 17 w 20"/>
                  <a:gd name="T15" fmla="*/ 0 h 20"/>
                  <a:gd name="T16" fmla="*/ 15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5" y="0"/>
                    </a:moveTo>
                    <a:cubicBezTo>
                      <a:pt x="14" y="0"/>
                      <a:pt x="14" y="0"/>
                      <a:pt x="13" y="0"/>
                    </a:cubicBezTo>
                    <a:cubicBezTo>
                      <a:pt x="12" y="0"/>
                      <a:pt x="12" y="1"/>
                      <a:pt x="11" y="1"/>
                    </a:cubicBezTo>
                    <a:cubicBezTo>
                      <a:pt x="11" y="1"/>
                      <a:pt x="11" y="1"/>
                      <a:pt x="10" y="1"/>
                    </a:cubicBezTo>
                    <a:cubicBezTo>
                      <a:pt x="0" y="20"/>
                      <a:pt x="0" y="20"/>
                      <a:pt x="0" y="20"/>
                    </a:cubicBezTo>
                    <a:cubicBezTo>
                      <a:pt x="16" y="11"/>
                      <a:pt x="16" y="11"/>
                      <a:pt x="16" y="11"/>
                    </a:cubicBezTo>
                    <a:cubicBezTo>
                      <a:pt x="20" y="2"/>
                      <a:pt x="20" y="2"/>
                      <a:pt x="20" y="2"/>
                    </a:cubicBezTo>
                    <a:cubicBezTo>
                      <a:pt x="19" y="1"/>
                      <a:pt x="18" y="1"/>
                      <a:pt x="17" y="0"/>
                    </a:cubicBezTo>
                    <a:cubicBezTo>
                      <a:pt x="16" y="0"/>
                      <a:pt x="16" y="0"/>
                      <a:pt x="15" y="0"/>
                    </a:cubicBezTo>
                  </a:path>
                </a:pathLst>
              </a:custGeom>
              <a:solidFill>
                <a:srgbClr val="C1C0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3" name="iṡḻiďé">
                <a:extLst>
                  <a:ext uri="{FF2B5EF4-FFF2-40B4-BE49-F238E27FC236}">
                    <a16:creationId xmlns:a16="http://schemas.microsoft.com/office/drawing/2014/main" id="{39D641FD-6823-464E-9454-7D141197A4D7}"/>
                  </a:ext>
                </a:extLst>
              </p:cNvPr>
              <p:cNvSpPr>
                <a:spLocks/>
              </p:cNvSpPr>
              <p:nvPr/>
            </p:nvSpPr>
            <p:spPr bwMode="auto">
              <a:xfrm>
                <a:off x="1062701" y="3836289"/>
                <a:ext cx="73025" cy="109538"/>
              </a:xfrm>
              <a:custGeom>
                <a:avLst/>
                <a:gdLst>
                  <a:gd name="T0" fmla="*/ 46 w 46"/>
                  <a:gd name="T1" fmla="*/ 0 h 69"/>
                  <a:gd name="T2" fmla="*/ 25 w 46"/>
                  <a:gd name="T3" fmla="*/ 11 h 69"/>
                  <a:gd name="T4" fmla="*/ 0 w 46"/>
                  <a:gd name="T5" fmla="*/ 56 h 69"/>
                  <a:gd name="T6" fmla="*/ 8 w 46"/>
                  <a:gd name="T7" fmla="*/ 69 h 69"/>
                  <a:gd name="T8" fmla="*/ 46 w 46"/>
                  <a:gd name="T9" fmla="*/ 0 h 69"/>
                </a:gdLst>
                <a:ahLst/>
                <a:cxnLst>
                  <a:cxn ang="0">
                    <a:pos x="T0" y="T1"/>
                  </a:cxn>
                  <a:cxn ang="0">
                    <a:pos x="T2" y="T3"/>
                  </a:cxn>
                  <a:cxn ang="0">
                    <a:pos x="T4" y="T5"/>
                  </a:cxn>
                  <a:cxn ang="0">
                    <a:pos x="T6" y="T7"/>
                  </a:cxn>
                  <a:cxn ang="0">
                    <a:pos x="T8" y="T9"/>
                  </a:cxn>
                </a:cxnLst>
                <a:rect l="0" t="0" r="r" b="b"/>
                <a:pathLst>
                  <a:path w="46" h="69">
                    <a:moveTo>
                      <a:pt x="46" y="0"/>
                    </a:moveTo>
                    <a:lnTo>
                      <a:pt x="25" y="11"/>
                    </a:lnTo>
                    <a:lnTo>
                      <a:pt x="0" y="56"/>
                    </a:lnTo>
                    <a:lnTo>
                      <a:pt x="8" y="69"/>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ern="0" dirty="0">
                  <a:solidFill>
                    <a:prstClr val="black"/>
                  </a:solidFill>
                  <a:latin typeface="Arial"/>
                  <a:ea typeface="微软雅黑"/>
                </a:endParaRPr>
              </a:p>
            </p:txBody>
          </p:sp>
          <p:sp>
            <p:nvSpPr>
              <p:cNvPr id="304" name="iṩľîḋe">
                <a:extLst>
                  <a:ext uri="{FF2B5EF4-FFF2-40B4-BE49-F238E27FC236}">
                    <a16:creationId xmlns:a16="http://schemas.microsoft.com/office/drawing/2014/main" id="{12DFFA93-4B47-4E2D-9F5E-102924CEFCDE}"/>
                  </a:ext>
                </a:extLst>
              </p:cNvPr>
              <p:cNvSpPr>
                <a:spLocks/>
              </p:cNvSpPr>
              <p:nvPr/>
            </p:nvSpPr>
            <p:spPr bwMode="auto">
              <a:xfrm>
                <a:off x="916650" y="4058538"/>
                <a:ext cx="84138" cy="147638"/>
              </a:xfrm>
              <a:custGeom>
                <a:avLst/>
                <a:gdLst>
                  <a:gd name="T0" fmla="*/ 0 w 53"/>
                  <a:gd name="T1" fmla="*/ 81 h 93"/>
                  <a:gd name="T2" fmla="*/ 0 w 53"/>
                  <a:gd name="T3" fmla="*/ 81 h 93"/>
                  <a:gd name="T4" fmla="*/ 8 w 53"/>
                  <a:gd name="T5" fmla="*/ 93 h 93"/>
                  <a:gd name="T6" fmla="*/ 8 w 53"/>
                  <a:gd name="T7" fmla="*/ 93 h 93"/>
                  <a:gd name="T8" fmla="*/ 0 w 53"/>
                  <a:gd name="T9" fmla="*/ 81 h 93"/>
                  <a:gd name="T10" fmla="*/ 45 w 53"/>
                  <a:gd name="T11" fmla="*/ 0 h 93"/>
                  <a:gd name="T12" fmla="*/ 45 w 53"/>
                  <a:gd name="T13" fmla="*/ 0 h 93"/>
                  <a:gd name="T14" fmla="*/ 53 w 53"/>
                  <a:gd name="T15" fmla="*/ 12 h 93"/>
                  <a:gd name="T16" fmla="*/ 53 w 53"/>
                  <a:gd name="T17" fmla="*/ 12 h 93"/>
                  <a:gd name="T18" fmla="*/ 45 w 53"/>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3">
                    <a:moveTo>
                      <a:pt x="0" y="81"/>
                    </a:moveTo>
                    <a:lnTo>
                      <a:pt x="0" y="81"/>
                    </a:lnTo>
                    <a:lnTo>
                      <a:pt x="8" y="93"/>
                    </a:lnTo>
                    <a:lnTo>
                      <a:pt x="8" y="93"/>
                    </a:lnTo>
                    <a:lnTo>
                      <a:pt x="0" y="81"/>
                    </a:lnTo>
                    <a:close/>
                    <a:moveTo>
                      <a:pt x="45" y="0"/>
                    </a:moveTo>
                    <a:lnTo>
                      <a:pt x="45" y="0"/>
                    </a:lnTo>
                    <a:lnTo>
                      <a:pt x="53" y="12"/>
                    </a:lnTo>
                    <a:lnTo>
                      <a:pt x="53" y="12"/>
                    </a:lnTo>
                    <a:lnTo>
                      <a:pt x="45" y="0"/>
                    </a:lnTo>
                    <a:close/>
                  </a:path>
                </a:pathLst>
              </a:custGeom>
              <a:solidFill>
                <a:srgbClr val="CCCB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5" name="îSḻiḋe">
                <a:extLst>
                  <a:ext uri="{FF2B5EF4-FFF2-40B4-BE49-F238E27FC236}">
                    <a16:creationId xmlns:a16="http://schemas.microsoft.com/office/drawing/2014/main" id="{E1AC792B-7D9D-4FF7-B1D7-5BEA07689EDF}"/>
                  </a:ext>
                </a:extLst>
              </p:cNvPr>
              <p:cNvSpPr>
                <a:spLocks/>
              </p:cNvSpPr>
              <p:nvPr/>
            </p:nvSpPr>
            <p:spPr bwMode="auto">
              <a:xfrm>
                <a:off x="916650" y="4058538"/>
                <a:ext cx="84138" cy="147638"/>
              </a:xfrm>
              <a:custGeom>
                <a:avLst/>
                <a:gdLst>
                  <a:gd name="T0" fmla="*/ 0 w 53"/>
                  <a:gd name="T1" fmla="*/ 81 h 93"/>
                  <a:gd name="T2" fmla="*/ 0 w 53"/>
                  <a:gd name="T3" fmla="*/ 81 h 93"/>
                  <a:gd name="T4" fmla="*/ 8 w 53"/>
                  <a:gd name="T5" fmla="*/ 93 h 93"/>
                  <a:gd name="T6" fmla="*/ 8 w 53"/>
                  <a:gd name="T7" fmla="*/ 93 h 93"/>
                  <a:gd name="T8" fmla="*/ 0 w 53"/>
                  <a:gd name="T9" fmla="*/ 81 h 93"/>
                  <a:gd name="T10" fmla="*/ 45 w 53"/>
                  <a:gd name="T11" fmla="*/ 0 h 93"/>
                  <a:gd name="T12" fmla="*/ 45 w 53"/>
                  <a:gd name="T13" fmla="*/ 0 h 93"/>
                  <a:gd name="T14" fmla="*/ 53 w 53"/>
                  <a:gd name="T15" fmla="*/ 12 h 93"/>
                  <a:gd name="T16" fmla="*/ 53 w 53"/>
                  <a:gd name="T17" fmla="*/ 12 h 93"/>
                  <a:gd name="T18" fmla="*/ 45 w 53"/>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3">
                    <a:moveTo>
                      <a:pt x="0" y="81"/>
                    </a:moveTo>
                    <a:lnTo>
                      <a:pt x="0" y="81"/>
                    </a:lnTo>
                    <a:lnTo>
                      <a:pt x="8" y="93"/>
                    </a:lnTo>
                    <a:lnTo>
                      <a:pt x="8" y="93"/>
                    </a:lnTo>
                    <a:lnTo>
                      <a:pt x="0" y="81"/>
                    </a:lnTo>
                    <a:moveTo>
                      <a:pt x="45" y="0"/>
                    </a:moveTo>
                    <a:lnTo>
                      <a:pt x="45" y="0"/>
                    </a:lnTo>
                    <a:lnTo>
                      <a:pt x="53" y="12"/>
                    </a:lnTo>
                    <a:lnTo>
                      <a:pt x="53" y="12"/>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6" name="iṧlïḓê">
                <a:extLst>
                  <a:ext uri="{FF2B5EF4-FFF2-40B4-BE49-F238E27FC236}">
                    <a16:creationId xmlns:a16="http://schemas.microsoft.com/office/drawing/2014/main" id="{A595F650-9975-4153-B91D-FC3C07F411BF}"/>
                  </a:ext>
                </a:extLst>
              </p:cNvPr>
              <p:cNvSpPr>
                <a:spLocks/>
              </p:cNvSpPr>
              <p:nvPr/>
            </p:nvSpPr>
            <p:spPr bwMode="auto">
              <a:xfrm>
                <a:off x="916650" y="4058538"/>
                <a:ext cx="84138" cy="147638"/>
              </a:xfrm>
              <a:custGeom>
                <a:avLst/>
                <a:gdLst>
                  <a:gd name="T0" fmla="*/ 45 w 53"/>
                  <a:gd name="T1" fmla="*/ 0 h 93"/>
                  <a:gd name="T2" fmla="*/ 0 w 53"/>
                  <a:gd name="T3" fmla="*/ 81 h 93"/>
                  <a:gd name="T4" fmla="*/ 8 w 53"/>
                  <a:gd name="T5" fmla="*/ 93 h 93"/>
                  <a:gd name="T6" fmla="*/ 53 w 53"/>
                  <a:gd name="T7" fmla="*/ 12 h 93"/>
                  <a:gd name="T8" fmla="*/ 45 w 53"/>
                  <a:gd name="T9" fmla="*/ 0 h 93"/>
                </a:gdLst>
                <a:ahLst/>
                <a:cxnLst>
                  <a:cxn ang="0">
                    <a:pos x="T0" y="T1"/>
                  </a:cxn>
                  <a:cxn ang="0">
                    <a:pos x="T2" y="T3"/>
                  </a:cxn>
                  <a:cxn ang="0">
                    <a:pos x="T4" y="T5"/>
                  </a:cxn>
                  <a:cxn ang="0">
                    <a:pos x="T6" y="T7"/>
                  </a:cxn>
                  <a:cxn ang="0">
                    <a:pos x="T8" y="T9"/>
                  </a:cxn>
                </a:cxnLst>
                <a:rect l="0" t="0" r="r" b="b"/>
                <a:pathLst>
                  <a:path w="53" h="93">
                    <a:moveTo>
                      <a:pt x="45" y="0"/>
                    </a:moveTo>
                    <a:lnTo>
                      <a:pt x="0" y="81"/>
                    </a:lnTo>
                    <a:lnTo>
                      <a:pt x="8" y="93"/>
                    </a:lnTo>
                    <a:lnTo>
                      <a:pt x="53" y="12"/>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7" name="iṥḷïḋé">
                <a:extLst>
                  <a:ext uri="{FF2B5EF4-FFF2-40B4-BE49-F238E27FC236}">
                    <a16:creationId xmlns:a16="http://schemas.microsoft.com/office/drawing/2014/main" id="{F5CF4EA2-6815-45DC-8A87-A38C4F0FA63A}"/>
                  </a:ext>
                </a:extLst>
              </p:cNvPr>
              <p:cNvSpPr>
                <a:spLocks/>
              </p:cNvSpPr>
              <p:nvPr/>
            </p:nvSpPr>
            <p:spPr bwMode="auto">
              <a:xfrm>
                <a:off x="811875" y="3625150"/>
                <a:ext cx="666750" cy="958850"/>
              </a:xfrm>
              <a:custGeom>
                <a:avLst/>
                <a:gdLst>
                  <a:gd name="T0" fmla="*/ 11 w 317"/>
                  <a:gd name="T1" fmla="*/ 473 h 473"/>
                  <a:gd name="T2" fmla="*/ 2 w 317"/>
                  <a:gd name="T3" fmla="*/ 432 h 473"/>
                  <a:gd name="T4" fmla="*/ 1 w 317"/>
                  <a:gd name="T5" fmla="*/ 400 h 473"/>
                  <a:gd name="T6" fmla="*/ 11 w 317"/>
                  <a:gd name="T7" fmla="*/ 370 h 473"/>
                  <a:gd name="T8" fmla="*/ 209 w 317"/>
                  <a:gd name="T9" fmla="*/ 0 h 473"/>
                  <a:gd name="T10" fmla="*/ 317 w 317"/>
                  <a:gd name="T11" fmla="*/ 183 h 473"/>
                  <a:gd name="T12" fmla="*/ 232 w 317"/>
                  <a:gd name="T13" fmla="*/ 233 h 473"/>
                  <a:gd name="T14" fmla="*/ 11 w 317"/>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473">
                    <a:moveTo>
                      <a:pt x="11" y="473"/>
                    </a:moveTo>
                    <a:cubicBezTo>
                      <a:pt x="2" y="432"/>
                      <a:pt x="2" y="432"/>
                      <a:pt x="2" y="432"/>
                    </a:cubicBezTo>
                    <a:cubicBezTo>
                      <a:pt x="0" y="422"/>
                      <a:pt x="0" y="411"/>
                      <a:pt x="1" y="400"/>
                    </a:cubicBezTo>
                    <a:cubicBezTo>
                      <a:pt x="3" y="389"/>
                      <a:pt x="6" y="379"/>
                      <a:pt x="11" y="370"/>
                    </a:cubicBezTo>
                    <a:cubicBezTo>
                      <a:pt x="209" y="0"/>
                      <a:pt x="209" y="0"/>
                      <a:pt x="209" y="0"/>
                    </a:cubicBezTo>
                    <a:cubicBezTo>
                      <a:pt x="317" y="183"/>
                      <a:pt x="317" y="183"/>
                      <a:pt x="317" y="183"/>
                    </a:cubicBezTo>
                    <a:cubicBezTo>
                      <a:pt x="232" y="233"/>
                      <a:pt x="232" y="233"/>
                      <a:pt x="232" y="233"/>
                    </a:cubicBezTo>
                    <a:cubicBezTo>
                      <a:pt x="11" y="473"/>
                      <a:pt x="11" y="473"/>
                      <a:pt x="11" y="473"/>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8" name="iS1ïďê">
                <a:extLst>
                  <a:ext uri="{FF2B5EF4-FFF2-40B4-BE49-F238E27FC236}">
                    <a16:creationId xmlns:a16="http://schemas.microsoft.com/office/drawing/2014/main" id="{E70B14A3-B6FB-4CE7-A002-778D7367FFD2}"/>
                  </a:ext>
                </a:extLst>
              </p:cNvPr>
              <p:cNvSpPr>
                <a:spLocks/>
              </p:cNvSpPr>
              <p:nvPr/>
            </p:nvSpPr>
            <p:spPr bwMode="auto">
              <a:xfrm>
                <a:off x="881726" y="3971226"/>
                <a:ext cx="596900" cy="560388"/>
              </a:xfrm>
              <a:custGeom>
                <a:avLst/>
                <a:gdLst>
                  <a:gd name="T0" fmla="*/ 1 w 376"/>
                  <a:gd name="T1" fmla="*/ 353 h 353"/>
                  <a:gd name="T2" fmla="*/ 263 w 376"/>
                  <a:gd name="T3" fmla="*/ 79 h 353"/>
                  <a:gd name="T4" fmla="*/ 376 w 376"/>
                  <a:gd name="T5" fmla="*/ 16 h 353"/>
                  <a:gd name="T6" fmla="*/ 367 w 376"/>
                  <a:gd name="T7" fmla="*/ 0 h 353"/>
                  <a:gd name="T8" fmla="*/ 253 w 376"/>
                  <a:gd name="T9" fmla="*/ 64 h 353"/>
                  <a:gd name="T10" fmla="*/ 0 w 376"/>
                  <a:gd name="T11" fmla="*/ 345 h 353"/>
                  <a:gd name="T12" fmla="*/ 1 w 376"/>
                  <a:gd name="T13" fmla="*/ 353 h 353"/>
                </a:gdLst>
                <a:ahLst/>
                <a:cxnLst>
                  <a:cxn ang="0">
                    <a:pos x="T0" y="T1"/>
                  </a:cxn>
                  <a:cxn ang="0">
                    <a:pos x="T2" y="T3"/>
                  </a:cxn>
                  <a:cxn ang="0">
                    <a:pos x="T4" y="T5"/>
                  </a:cxn>
                  <a:cxn ang="0">
                    <a:pos x="T6" y="T7"/>
                  </a:cxn>
                  <a:cxn ang="0">
                    <a:pos x="T8" y="T9"/>
                  </a:cxn>
                  <a:cxn ang="0">
                    <a:pos x="T10" y="T11"/>
                  </a:cxn>
                  <a:cxn ang="0">
                    <a:pos x="T12" y="T13"/>
                  </a:cxn>
                </a:cxnLst>
                <a:rect l="0" t="0" r="r" b="b"/>
                <a:pathLst>
                  <a:path w="376" h="353">
                    <a:moveTo>
                      <a:pt x="1" y="353"/>
                    </a:moveTo>
                    <a:lnTo>
                      <a:pt x="263" y="79"/>
                    </a:lnTo>
                    <a:lnTo>
                      <a:pt x="376" y="16"/>
                    </a:lnTo>
                    <a:lnTo>
                      <a:pt x="367" y="0"/>
                    </a:lnTo>
                    <a:lnTo>
                      <a:pt x="253" y="64"/>
                    </a:lnTo>
                    <a:lnTo>
                      <a:pt x="0" y="345"/>
                    </a:lnTo>
                    <a:lnTo>
                      <a:pt x="1" y="353"/>
                    </a:lnTo>
                    <a:close/>
                  </a:path>
                </a:pathLst>
              </a:custGeom>
              <a:solidFill>
                <a:srgbClr val="CCCB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09" name="ïṩḷïdè">
                <a:extLst>
                  <a:ext uri="{FF2B5EF4-FFF2-40B4-BE49-F238E27FC236}">
                    <a16:creationId xmlns:a16="http://schemas.microsoft.com/office/drawing/2014/main" id="{20037DFF-7748-402D-8E74-A6C1FB949B92}"/>
                  </a:ext>
                </a:extLst>
              </p:cNvPr>
              <p:cNvSpPr>
                <a:spLocks/>
              </p:cNvSpPr>
              <p:nvPr/>
            </p:nvSpPr>
            <p:spPr bwMode="auto">
              <a:xfrm>
                <a:off x="881726" y="3971226"/>
                <a:ext cx="596900" cy="560388"/>
              </a:xfrm>
              <a:custGeom>
                <a:avLst/>
                <a:gdLst>
                  <a:gd name="T0" fmla="*/ 1 w 376"/>
                  <a:gd name="T1" fmla="*/ 353 h 353"/>
                  <a:gd name="T2" fmla="*/ 263 w 376"/>
                  <a:gd name="T3" fmla="*/ 79 h 353"/>
                  <a:gd name="T4" fmla="*/ 376 w 376"/>
                  <a:gd name="T5" fmla="*/ 16 h 353"/>
                  <a:gd name="T6" fmla="*/ 367 w 376"/>
                  <a:gd name="T7" fmla="*/ 0 h 353"/>
                  <a:gd name="T8" fmla="*/ 253 w 376"/>
                  <a:gd name="T9" fmla="*/ 64 h 353"/>
                  <a:gd name="T10" fmla="*/ 0 w 376"/>
                  <a:gd name="T11" fmla="*/ 345 h 353"/>
                  <a:gd name="T12" fmla="*/ 1 w 376"/>
                  <a:gd name="T13" fmla="*/ 353 h 353"/>
                </a:gdLst>
                <a:ahLst/>
                <a:cxnLst>
                  <a:cxn ang="0">
                    <a:pos x="T0" y="T1"/>
                  </a:cxn>
                  <a:cxn ang="0">
                    <a:pos x="T2" y="T3"/>
                  </a:cxn>
                  <a:cxn ang="0">
                    <a:pos x="T4" y="T5"/>
                  </a:cxn>
                  <a:cxn ang="0">
                    <a:pos x="T6" y="T7"/>
                  </a:cxn>
                  <a:cxn ang="0">
                    <a:pos x="T8" y="T9"/>
                  </a:cxn>
                  <a:cxn ang="0">
                    <a:pos x="T10" y="T11"/>
                  </a:cxn>
                  <a:cxn ang="0">
                    <a:pos x="T12" y="T13"/>
                  </a:cxn>
                </a:cxnLst>
                <a:rect l="0" t="0" r="r" b="b"/>
                <a:pathLst>
                  <a:path w="376" h="353">
                    <a:moveTo>
                      <a:pt x="1" y="353"/>
                    </a:moveTo>
                    <a:lnTo>
                      <a:pt x="263" y="79"/>
                    </a:lnTo>
                    <a:lnTo>
                      <a:pt x="376" y="16"/>
                    </a:lnTo>
                    <a:lnTo>
                      <a:pt x="367" y="0"/>
                    </a:lnTo>
                    <a:lnTo>
                      <a:pt x="253" y="64"/>
                    </a:lnTo>
                    <a:lnTo>
                      <a:pt x="0" y="345"/>
                    </a:lnTo>
                    <a:lnTo>
                      <a:pt x="1" y="3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0" name="išľîďè">
                <a:extLst>
                  <a:ext uri="{FF2B5EF4-FFF2-40B4-BE49-F238E27FC236}">
                    <a16:creationId xmlns:a16="http://schemas.microsoft.com/office/drawing/2014/main" id="{94162483-B6F3-46E7-8D18-5948BD1C5501}"/>
                  </a:ext>
                </a:extLst>
              </p:cNvPr>
              <p:cNvSpPr>
                <a:spLocks/>
              </p:cNvSpPr>
              <p:nvPr/>
            </p:nvSpPr>
            <p:spPr bwMode="auto">
              <a:xfrm>
                <a:off x="1429413" y="3523551"/>
                <a:ext cx="100013" cy="1588"/>
              </a:xfrm>
              <a:custGeom>
                <a:avLst/>
                <a:gdLst>
                  <a:gd name="T0" fmla="*/ 0 w 63"/>
                  <a:gd name="T1" fmla="*/ 0 h 1"/>
                  <a:gd name="T2" fmla="*/ 0 w 63"/>
                  <a:gd name="T3" fmla="*/ 0 h 1"/>
                  <a:gd name="T4" fmla="*/ 63 w 63"/>
                  <a:gd name="T5" fmla="*/ 1 h 1"/>
                  <a:gd name="T6" fmla="*/ 63 w 63"/>
                  <a:gd name="T7" fmla="*/ 1 h 1"/>
                  <a:gd name="T8" fmla="*/ 0 w 63"/>
                  <a:gd name="T9" fmla="*/ 0 h 1"/>
                </a:gdLst>
                <a:ahLst/>
                <a:cxnLst>
                  <a:cxn ang="0">
                    <a:pos x="T0" y="T1"/>
                  </a:cxn>
                  <a:cxn ang="0">
                    <a:pos x="T2" y="T3"/>
                  </a:cxn>
                  <a:cxn ang="0">
                    <a:pos x="T4" y="T5"/>
                  </a:cxn>
                  <a:cxn ang="0">
                    <a:pos x="T6" y="T7"/>
                  </a:cxn>
                  <a:cxn ang="0">
                    <a:pos x="T8" y="T9"/>
                  </a:cxn>
                </a:cxnLst>
                <a:rect l="0" t="0" r="r" b="b"/>
                <a:pathLst>
                  <a:path w="63" h="1">
                    <a:moveTo>
                      <a:pt x="0" y="0"/>
                    </a:moveTo>
                    <a:lnTo>
                      <a:pt x="0" y="0"/>
                    </a:lnTo>
                    <a:lnTo>
                      <a:pt x="63" y="1"/>
                    </a:lnTo>
                    <a:lnTo>
                      <a:pt x="63" y="1"/>
                    </a:lnTo>
                    <a:lnTo>
                      <a:pt x="0" y="0"/>
                    </a:lnTo>
                    <a:close/>
                  </a:path>
                </a:pathLst>
              </a:custGeom>
              <a:solidFill>
                <a:srgbClr val="D9D8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1" name="ïṣ1íḑê">
                <a:extLst>
                  <a:ext uri="{FF2B5EF4-FFF2-40B4-BE49-F238E27FC236}">
                    <a16:creationId xmlns:a16="http://schemas.microsoft.com/office/drawing/2014/main" id="{24120E75-C668-4C1A-B971-68E39C959FEC}"/>
                  </a:ext>
                </a:extLst>
              </p:cNvPr>
              <p:cNvSpPr>
                <a:spLocks/>
              </p:cNvSpPr>
              <p:nvPr/>
            </p:nvSpPr>
            <p:spPr bwMode="auto">
              <a:xfrm>
                <a:off x="1429413" y="3523551"/>
                <a:ext cx="100013" cy="1588"/>
              </a:xfrm>
              <a:custGeom>
                <a:avLst/>
                <a:gdLst>
                  <a:gd name="T0" fmla="*/ 0 w 63"/>
                  <a:gd name="T1" fmla="*/ 0 h 1"/>
                  <a:gd name="T2" fmla="*/ 0 w 63"/>
                  <a:gd name="T3" fmla="*/ 0 h 1"/>
                  <a:gd name="T4" fmla="*/ 63 w 63"/>
                  <a:gd name="T5" fmla="*/ 1 h 1"/>
                  <a:gd name="T6" fmla="*/ 63 w 63"/>
                  <a:gd name="T7" fmla="*/ 1 h 1"/>
                  <a:gd name="T8" fmla="*/ 0 w 63"/>
                  <a:gd name="T9" fmla="*/ 0 h 1"/>
                </a:gdLst>
                <a:ahLst/>
                <a:cxnLst>
                  <a:cxn ang="0">
                    <a:pos x="T0" y="T1"/>
                  </a:cxn>
                  <a:cxn ang="0">
                    <a:pos x="T2" y="T3"/>
                  </a:cxn>
                  <a:cxn ang="0">
                    <a:pos x="T4" y="T5"/>
                  </a:cxn>
                  <a:cxn ang="0">
                    <a:pos x="T6" y="T7"/>
                  </a:cxn>
                  <a:cxn ang="0">
                    <a:pos x="T8" y="T9"/>
                  </a:cxn>
                </a:cxnLst>
                <a:rect l="0" t="0" r="r" b="b"/>
                <a:pathLst>
                  <a:path w="63" h="1">
                    <a:moveTo>
                      <a:pt x="0" y="0"/>
                    </a:moveTo>
                    <a:lnTo>
                      <a:pt x="0" y="0"/>
                    </a:lnTo>
                    <a:lnTo>
                      <a:pt x="63" y="1"/>
                    </a:lnTo>
                    <a:lnTo>
                      <a:pt x="6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2" name="i$ļidè">
                <a:extLst>
                  <a:ext uri="{FF2B5EF4-FFF2-40B4-BE49-F238E27FC236}">
                    <a16:creationId xmlns:a16="http://schemas.microsoft.com/office/drawing/2014/main" id="{65B32225-4C66-4EF1-85FD-50B4A3F615C2}"/>
                  </a:ext>
                </a:extLst>
              </p:cNvPr>
              <p:cNvSpPr>
                <a:spLocks/>
              </p:cNvSpPr>
              <p:nvPr/>
            </p:nvSpPr>
            <p:spPr bwMode="auto">
              <a:xfrm>
                <a:off x="1429412" y="3523552"/>
                <a:ext cx="284163" cy="346075"/>
              </a:xfrm>
              <a:custGeom>
                <a:avLst/>
                <a:gdLst>
                  <a:gd name="T0" fmla="*/ 0 w 179"/>
                  <a:gd name="T1" fmla="*/ 0 h 218"/>
                  <a:gd name="T2" fmla="*/ 120 w 179"/>
                  <a:gd name="T3" fmla="*/ 194 h 218"/>
                  <a:gd name="T4" fmla="*/ 134 w 179"/>
                  <a:gd name="T5" fmla="*/ 218 h 218"/>
                  <a:gd name="T6" fmla="*/ 179 w 179"/>
                  <a:gd name="T7" fmla="*/ 192 h 218"/>
                  <a:gd name="T8" fmla="*/ 63 w 179"/>
                  <a:gd name="T9" fmla="*/ 1 h 218"/>
                  <a:gd name="T10" fmla="*/ 0 w 179"/>
                  <a:gd name="T11" fmla="*/ 0 h 218"/>
                </a:gdLst>
                <a:ahLst/>
                <a:cxnLst>
                  <a:cxn ang="0">
                    <a:pos x="T0" y="T1"/>
                  </a:cxn>
                  <a:cxn ang="0">
                    <a:pos x="T2" y="T3"/>
                  </a:cxn>
                  <a:cxn ang="0">
                    <a:pos x="T4" y="T5"/>
                  </a:cxn>
                  <a:cxn ang="0">
                    <a:pos x="T6" y="T7"/>
                  </a:cxn>
                  <a:cxn ang="0">
                    <a:pos x="T8" y="T9"/>
                  </a:cxn>
                  <a:cxn ang="0">
                    <a:pos x="T10" y="T11"/>
                  </a:cxn>
                </a:cxnLst>
                <a:rect l="0" t="0" r="r" b="b"/>
                <a:pathLst>
                  <a:path w="179" h="218">
                    <a:moveTo>
                      <a:pt x="0" y="0"/>
                    </a:moveTo>
                    <a:lnTo>
                      <a:pt x="120" y="194"/>
                    </a:lnTo>
                    <a:lnTo>
                      <a:pt x="134" y="218"/>
                    </a:lnTo>
                    <a:lnTo>
                      <a:pt x="179" y="192"/>
                    </a:lnTo>
                    <a:lnTo>
                      <a:pt x="63" y="1"/>
                    </a:lnTo>
                    <a:lnTo>
                      <a:pt x="0" y="0"/>
                    </a:lnTo>
                    <a:close/>
                  </a:path>
                </a:pathLst>
              </a:custGeom>
              <a:solidFill>
                <a:srgbClr val="CDC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3" name="iślïḑe">
                <a:extLst>
                  <a:ext uri="{FF2B5EF4-FFF2-40B4-BE49-F238E27FC236}">
                    <a16:creationId xmlns:a16="http://schemas.microsoft.com/office/drawing/2014/main" id="{F153E631-6B08-4DB2-BD72-97039370DA6F}"/>
                  </a:ext>
                </a:extLst>
              </p:cNvPr>
              <p:cNvSpPr>
                <a:spLocks/>
              </p:cNvSpPr>
              <p:nvPr/>
            </p:nvSpPr>
            <p:spPr bwMode="auto">
              <a:xfrm>
                <a:off x="1429412" y="3523552"/>
                <a:ext cx="284163" cy="346075"/>
              </a:xfrm>
              <a:custGeom>
                <a:avLst/>
                <a:gdLst>
                  <a:gd name="T0" fmla="*/ 0 w 179"/>
                  <a:gd name="T1" fmla="*/ 0 h 218"/>
                  <a:gd name="T2" fmla="*/ 120 w 179"/>
                  <a:gd name="T3" fmla="*/ 194 h 218"/>
                  <a:gd name="T4" fmla="*/ 134 w 179"/>
                  <a:gd name="T5" fmla="*/ 218 h 218"/>
                  <a:gd name="T6" fmla="*/ 179 w 179"/>
                  <a:gd name="T7" fmla="*/ 192 h 218"/>
                  <a:gd name="T8" fmla="*/ 63 w 179"/>
                  <a:gd name="T9" fmla="*/ 1 h 218"/>
                  <a:gd name="T10" fmla="*/ 0 w 179"/>
                  <a:gd name="T11" fmla="*/ 0 h 218"/>
                </a:gdLst>
                <a:ahLst/>
                <a:cxnLst>
                  <a:cxn ang="0">
                    <a:pos x="T0" y="T1"/>
                  </a:cxn>
                  <a:cxn ang="0">
                    <a:pos x="T2" y="T3"/>
                  </a:cxn>
                  <a:cxn ang="0">
                    <a:pos x="T4" y="T5"/>
                  </a:cxn>
                  <a:cxn ang="0">
                    <a:pos x="T6" y="T7"/>
                  </a:cxn>
                  <a:cxn ang="0">
                    <a:pos x="T8" y="T9"/>
                  </a:cxn>
                  <a:cxn ang="0">
                    <a:pos x="T10" y="T11"/>
                  </a:cxn>
                </a:cxnLst>
                <a:rect l="0" t="0" r="r" b="b"/>
                <a:pathLst>
                  <a:path w="179" h="218">
                    <a:moveTo>
                      <a:pt x="0" y="0"/>
                    </a:moveTo>
                    <a:lnTo>
                      <a:pt x="120" y="194"/>
                    </a:lnTo>
                    <a:lnTo>
                      <a:pt x="134" y="218"/>
                    </a:lnTo>
                    <a:lnTo>
                      <a:pt x="179" y="192"/>
                    </a:lnTo>
                    <a:lnTo>
                      <a:pt x="6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4" name="iŝlïḋé">
                <a:extLst>
                  <a:ext uri="{FF2B5EF4-FFF2-40B4-BE49-F238E27FC236}">
                    <a16:creationId xmlns:a16="http://schemas.microsoft.com/office/drawing/2014/main" id="{FF26882C-3602-4CDA-8F9D-E5B3709C406C}"/>
                  </a:ext>
                </a:extLst>
              </p:cNvPr>
              <p:cNvSpPr>
                <a:spLocks/>
              </p:cNvSpPr>
              <p:nvPr/>
            </p:nvSpPr>
            <p:spPr bwMode="auto">
              <a:xfrm>
                <a:off x="1642138" y="3828351"/>
                <a:ext cx="88900" cy="66675"/>
              </a:xfrm>
              <a:custGeom>
                <a:avLst/>
                <a:gdLst>
                  <a:gd name="T0" fmla="*/ 45 w 56"/>
                  <a:gd name="T1" fmla="*/ 0 h 42"/>
                  <a:gd name="T2" fmla="*/ 0 w 56"/>
                  <a:gd name="T3" fmla="*/ 26 h 42"/>
                  <a:gd name="T4" fmla="*/ 9 w 56"/>
                  <a:gd name="T5" fmla="*/ 42 h 42"/>
                  <a:gd name="T6" fmla="*/ 56 w 56"/>
                  <a:gd name="T7" fmla="*/ 16 h 42"/>
                  <a:gd name="T8" fmla="*/ 45 w 56"/>
                  <a:gd name="T9" fmla="*/ 0 h 42"/>
                </a:gdLst>
                <a:ahLst/>
                <a:cxnLst>
                  <a:cxn ang="0">
                    <a:pos x="T0" y="T1"/>
                  </a:cxn>
                  <a:cxn ang="0">
                    <a:pos x="T2" y="T3"/>
                  </a:cxn>
                  <a:cxn ang="0">
                    <a:pos x="T4" y="T5"/>
                  </a:cxn>
                  <a:cxn ang="0">
                    <a:pos x="T6" y="T7"/>
                  </a:cxn>
                  <a:cxn ang="0">
                    <a:pos x="T8" y="T9"/>
                  </a:cxn>
                </a:cxnLst>
                <a:rect l="0" t="0" r="r" b="b"/>
                <a:pathLst>
                  <a:path w="56" h="42">
                    <a:moveTo>
                      <a:pt x="45" y="0"/>
                    </a:moveTo>
                    <a:lnTo>
                      <a:pt x="0" y="26"/>
                    </a:lnTo>
                    <a:lnTo>
                      <a:pt x="9" y="42"/>
                    </a:lnTo>
                    <a:lnTo>
                      <a:pt x="56" y="16"/>
                    </a:lnTo>
                    <a:lnTo>
                      <a:pt x="45" y="0"/>
                    </a:lnTo>
                    <a:close/>
                  </a:path>
                </a:pathLst>
              </a:custGeom>
              <a:solidFill>
                <a:srgbClr val="AEAD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5" name="isļïḓê">
                <a:extLst>
                  <a:ext uri="{FF2B5EF4-FFF2-40B4-BE49-F238E27FC236}">
                    <a16:creationId xmlns:a16="http://schemas.microsoft.com/office/drawing/2014/main" id="{DAFD017C-1D5A-41DB-8042-4850B7FC1374}"/>
                  </a:ext>
                </a:extLst>
              </p:cNvPr>
              <p:cNvSpPr>
                <a:spLocks/>
              </p:cNvSpPr>
              <p:nvPr/>
            </p:nvSpPr>
            <p:spPr bwMode="auto">
              <a:xfrm>
                <a:off x="1642138" y="3828351"/>
                <a:ext cx="88900" cy="66675"/>
              </a:xfrm>
              <a:custGeom>
                <a:avLst/>
                <a:gdLst>
                  <a:gd name="T0" fmla="*/ 45 w 56"/>
                  <a:gd name="T1" fmla="*/ 0 h 42"/>
                  <a:gd name="T2" fmla="*/ 0 w 56"/>
                  <a:gd name="T3" fmla="*/ 26 h 42"/>
                  <a:gd name="T4" fmla="*/ 9 w 56"/>
                  <a:gd name="T5" fmla="*/ 42 h 42"/>
                  <a:gd name="T6" fmla="*/ 56 w 56"/>
                  <a:gd name="T7" fmla="*/ 16 h 42"/>
                  <a:gd name="T8" fmla="*/ 45 w 56"/>
                  <a:gd name="T9" fmla="*/ 0 h 42"/>
                </a:gdLst>
                <a:ahLst/>
                <a:cxnLst>
                  <a:cxn ang="0">
                    <a:pos x="T0" y="T1"/>
                  </a:cxn>
                  <a:cxn ang="0">
                    <a:pos x="T2" y="T3"/>
                  </a:cxn>
                  <a:cxn ang="0">
                    <a:pos x="T4" y="T5"/>
                  </a:cxn>
                  <a:cxn ang="0">
                    <a:pos x="T6" y="T7"/>
                  </a:cxn>
                  <a:cxn ang="0">
                    <a:pos x="T8" y="T9"/>
                  </a:cxn>
                </a:cxnLst>
                <a:rect l="0" t="0" r="r" b="b"/>
                <a:pathLst>
                  <a:path w="56" h="42">
                    <a:moveTo>
                      <a:pt x="45" y="0"/>
                    </a:moveTo>
                    <a:lnTo>
                      <a:pt x="0" y="26"/>
                    </a:lnTo>
                    <a:lnTo>
                      <a:pt x="9" y="42"/>
                    </a:lnTo>
                    <a:lnTo>
                      <a:pt x="56" y="1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6" name="íṥļidé">
                <a:extLst>
                  <a:ext uri="{FF2B5EF4-FFF2-40B4-BE49-F238E27FC236}">
                    <a16:creationId xmlns:a16="http://schemas.microsoft.com/office/drawing/2014/main" id="{89AB43BE-0C76-439C-A99B-BA1FA196621E}"/>
                  </a:ext>
                </a:extLst>
              </p:cNvPr>
              <p:cNvSpPr>
                <a:spLocks/>
              </p:cNvSpPr>
              <p:nvPr/>
            </p:nvSpPr>
            <p:spPr bwMode="auto">
              <a:xfrm>
                <a:off x="1242088" y="3625151"/>
                <a:ext cx="236538" cy="371475"/>
              </a:xfrm>
              <a:custGeom>
                <a:avLst/>
                <a:gdLst>
                  <a:gd name="T0" fmla="*/ 6 w 149"/>
                  <a:gd name="T1" fmla="*/ 0 h 234"/>
                  <a:gd name="T2" fmla="*/ 6 w 149"/>
                  <a:gd name="T3" fmla="*/ 0 h 234"/>
                  <a:gd name="T4" fmla="*/ 0 w 149"/>
                  <a:gd name="T5" fmla="*/ 10 h 234"/>
                  <a:gd name="T6" fmla="*/ 130 w 149"/>
                  <a:gd name="T7" fmla="*/ 223 h 234"/>
                  <a:gd name="T8" fmla="*/ 140 w 149"/>
                  <a:gd name="T9" fmla="*/ 218 h 234"/>
                  <a:gd name="T10" fmla="*/ 149 w 149"/>
                  <a:gd name="T11" fmla="*/ 234 h 234"/>
                  <a:gd name="T12" fmla="*/ 6 w 149"/>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149" h="234">
                    <a:moveTo>
                      <a:pt x="6" y="0"/>
                    </a:moveTo>
                    <a:lnTo>
                      <a:pt x="6" y="0"/>
                    </a:lnTo>
                    <a:lnTo>
                      <a:pt x="0" y="10"/>
                    </a:lnTo>
                    <a:lnTo>
                      <a:pt x="130" y="223"/>
                    </a:lnTo>
                    <a:lnTo>
                      <a:pt x="140" y="218"/>
                    </a:lnTo>
                    <a:lnTo>
                      <a:pt x="149" y="234"/>
                    </a:lnTo>
                    <a:lnTo>
                      <a:pt x="6"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7" name="îŝļiďé">
                <a:extLst>
                  <a:ext uri="{FF2B5EF4-FFF2-40B4-BE49-F238E27FC236}">
                    <a16:creationId xmlns:a16="http://schemas.microsoft.com/office/drawing/2014/main" id="{549A339A-7FD6-484D-87C2-3CC74EA3AC8D}"/>
                  </a:ext>
                </a:extLst>
              </p:cNvPr>
              <p:cNvSpPr>
                <a:spLocks/>
              </p:cNvSpPr>
              <p:nvPr/>
            </p:nvSpPr>
            <p:spPr bwMode="auto">
              <a:xfrm>
                <a:off x="1242088" y="3625151"/>
                <a:ext cx="236538" cy="371475"/>
              </a:xfrm>
              <a:custGeom>
                <a:avLst/>
                <a:gdLst>
                  <a:gd name="T0" fmla="*/ 6 w 149"/>
                  <a:gd name="T1" fmla="*/ 0 h 234"/>
                  <a:gd name="T2" fmla="*/ 6 w 149"/>
                  <a:gd name="T3" fmla="*/ 0 h 234"/>
                  <a:gd name="T4" fmla="*/ 0 w 149"/>
                  <a:gd name="T5" fmla="*/ 10 h 234"/>
                  <a:gd name="T6" fmla="*/ 130 w 149"/>
                  <a:gd name="T7" fmla="*/ 223 h 234"/>
                  <a:gd name="T8" fmla="*/ 140 w 149"/>
                  <a:gd name="T9" fmla="*/ 218 h 234"/>
                  <a:gd name="T10" fmla="*/ 149 w 149"/>
                  <a:gd name="T11" fmla="*/ 234 h 234"/>
                  <a:gd name="T12" fmla="*/ 6 w 149"/>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149" h="234">
                    <a:moveTo>
                      <a:pt x="6" y="0"/>
                    </a:moveTo>
                    <a:lnTo>
                      <a:pt x="6" y="0"/>
                    </a:lnTo>
                    <a:lnTo>
                      <a:pt x="0" y="10"/>
                    </a:lnTo>
                    <a:lnTo>
                      <a:pt x="130" y="223"/>
                    </a:lnTo>
                    <a:lnTo>
                      <a:pt x="140" y="218"/>
                    </a:lnTo>
                    <a:lnTo>
                      <a:pt x="149" y="234"/>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8" name="íŝlíďê">
                <a:extLst>
                  <a:ext uri="{FF2B5EF4-FFF2-40B4-BE49-F238E27FC236}">
                    <a16:creationId xmlns:a16="http://schemas.microsoft.com/office/drawing/2014/main" id="{F20E1945-4513-4894-91E3-7FABDC7EE0B0}"/>
                  </a:ext>
                </a:extLst>
              </p:cNvPr>
              <p:cNvSpPr>
                <a:spLocks/>
              </p:cNvSpPr>
              <p:nvPr/>
            </p:nvSpPr>
            <p:spPr bwMode="auto">
              <a:xfrm>
                <a:off x="1448462" y="3971226"/>
                <a:ext cx="30163" cy="33338"/>
              </a:xfrm>
              <a:custGeom>
                <a:avLst/>
                <a:gdLst>
                  <a:gd name="T0" fmla="*/ 10 w 19"/>
                  <a:gd name="T1" fmla="*/ 0 h 21"/>
                  <a:gd name="T2" fmla="*/ 0 w 19"/>
                  <a:gd name="T3" fmla="*/ 5 h 21"/>
                  <a:gd name="T4" fmla="*/ 10 w 19"/>
                  <a:gd name="T5" fmla="*/ 21 h 21"/>
                  <a:gd name="T6" fmla="*/ 19 w 19"/>
                  <a:gd name="T7" fmla="*/ 16 h 21"/>
                  <a:gd name="T8" fmla="*/ 10 w 19"/>
                  <a:gd name="T9" fmla="*/ 0 h 21"/>
                </a:gdLst>
                <a:ahLst/>
                <a:cxnLst>
                  <a:cxn ang="0">
                    <a:pos x="T0" y="T1"/>
                  </a:cxn>
                  <a:cxn ang="0">
                    <a:pos x="T2" y="T3"/>
                  </a:cxn>
                  <a:cxn ang="0">
                    <a:pos x="T4" y="T5"/>
                  </a:cxn>
                  <a:cxn ang="0">
                    <a:pos x="T6" y="T7"/>
                  </a:cxn>
                  <a:cxn ang="0">
                    <a:pos x="T8" y="T9"/>
                  </a:cxn>
                </a:cxnLst>
                <a:rect l="0" t="0" r="r" b="b"/>
                <a:pathLst>
                  <a:path w="19" h="21">
                    <a:moveTo>
                      <a:pt x="10" y="0"/>
                    </a:moveTo>
                    <a:lnTo>
                      <a:pt x="0" y="5"/>
                    </a:lnTo>
                    <a:lnTo>
                      <a:pt x="10" y="21"/>
                    </a:lnTo>
                    <a:lnTo>
                      <a:pt x="19" y="16"/>
                    </a:lnTo>
                    <a:lnTo>
                      <a:pt x="10" y="0"/>
                    </a:lnTo>
                    <a:close/>
                  </a:path>
                </a:pathLst>
              </a:custGeom>
              <a:solidFill>
                <a:srgbClr val="C1C0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19" name="ïṡlíḍe">
                <a:extLst>
                  <a:ext uri="{FF2B5EF4-FFF2-40B4-BE49-F238E27FC236}">
                    <a16:creationId xmlns:a16="http://schemas.microsoft.com/office/drawing/2014/main" id="{FAC102B4-12EF-485C-B2BE-E63C1E648BC6}"/>
                  </a:ext>
                </a:extLst>
              </p:cNvPr>
              <p:cNvSpPr>
                <a:spLocks/>
              </p:cNvSpPr>
              <p:nvPr/>
            </p:nvSpPr>
            <p:spPr bwMode="auto">
              <a:xfrm>
                <a:off x="1448462" y="3971226"/>
                <a:ext cx="30163" cy="33338"/>
              </a:xfrm>
              <a:custGeom>
                <a:avLst/>
                <a:gdLst>
                  <a:gd name="T0" fmla="*/ 10 w 19"/>
                  <a:gd name="T1" fmla="*/ 0 h 21"/>
                  <a:gd name="T2" fmla="*/ 0 w 19"/>
                  <a:gd name="T3" fmla="*/ 5 h 21"/>
                  <a:gd name="T4" fmla="*/ 10 w 19"/>
                  <a:gd name="T5" fmla="*/ 21 h 21"/>
                  <a:gd name="T6" fmla="*/ 19 w 19"/>
                  <a:gd name="T7" fmla="*/ 16 h 21"/>
                  <a:gd name="T8" fmla="*/ 10 w 19"/>
                  <a:gd name="T9" fmla="*/ 0 h 21"/>
                </a:gdLst>
                <a:ahLst/>
                <a:cxnLst>
                  <a:cxn ang="0">
                    <a:pos x="T0" y="T1"/>
                  </a:cxn>
                  <a:cxn ang="0">
                    <a:pos x="T2" y="T3"/>
                  </a:cxn>
                  <a:cxn ang="0">
                    <a:pos x="T4" y="T5"/>
                  </a:cxn>
                  <a:cxn ang="0">
                    <a:pos x="T6" y="T7"/>
                  </a:cxn>
                  <a:cxn ang="0">
                    <a:pos x="T8" y="T9"/>
                  </a:cxn>
                </a:cxnLst>
                <a:rect l="0" t="0" r="r" b="b"/>
                <a:pathLst>
                  <a:path w="19" h="21">
                    <a:moveTo>
                      <a:pt x="10" y="0"/>
                    </a:moveTo>
                    <a:lnTo>
                      <a:pt x="0" y="5"/>
                    </a:lnTo>
                    <a:lnTo>
                      <a:pt x="10" y="21"/>
                    </a:lnTo>
                    <a:lnTo>
                      <a:pt x="19" y="16"/>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0" name="íṧľídè">
                <a:extLst>
                  <a:ext uri="{FF2B5EF4-FFF2-40B4-BE49-F238E27FC236}">
                    <a16:creationId xmlns:a16="http://schemas.microsoft.com/office/drawing/2014/main" id="{D349B7A6-C3C6-4071-AC29-9831FF5081F8}"/>
                  </a:ext>
                </a:extLst>
              </p:cNvPr>
              <p:cNvSpPr>
                <a:spLocks/>
              </p:cNvSpPr>
              <p:nvPr/>
            </p:nvSpPr>
            <p:spPr bwMode="auto">
              <a:xfrm>
                <a:off x="1040475" y="3142550"/>
                <a:ext cx="158750" cy="125413"/>
              </a:xfrm>
              <a:custGeom>
                <a:avLst/>
                <a:gdLst>
                  <a:gd name="T0" fmla="*/ 31 w 75"/>
                  <a:gd name="T1" fmla="*/ 24 h 62"/>
                  <a:gd name="T2" fmla="*/ 75 w 75"/>
                  <a:gd name="T3" fmla="*/ 22 h 62"/>
                  <a:gd name="T4" fmla="*/ 23 w 75"/>
                  <a:gd name="T5" fmla="*/ 10 h 62"/>
                  <a:gd name="T6" fmla="*/ 8 w 75"/>
                  <a:gd name="T7" fmla="*/ 62 h 62"/>
                  <a:gd name="T8" fmla="*/ 31 w 75"/>
                  <a:gd name="T9" fmla="*/ 24 h 62"/>
                </a:gdLst>
                <a:ahLst/>
                <a:cxnLst>
                  <a:cxn ang="0">
                    <a:pos x="T0" y="T1"/>
                  </a:cxn>
                  <a:cxn ang="0">
                    <a:pos x="T2" y="T3"/>
                  </a:cxn>
                  <a:cxn ang="0">
                    <a:pos x="T4" y="T5"/>
                  </a:cxn>
                  <a:cxn ang="0">
                    <a:pos x="T6" y="T7"/>
                  </a:cxn>
                  <a:cxn ang="0">
                    <a:pos x="T8" y="T9"/>
                  </a:cxn>
                </a:cxnLst>
                <a:rect l="0" t="0" r="r" b="b"/>
                <a:pathLst>
                  <a:path w="75" h="62">
                    <a:moveTo>
                      <a:pt x="31" y="24"/>
                    </a:moveTo>
                    <a:cubicBezTo>
                      <a:pt x="45" y="16"/>
                      <a:pt x="61" y="16"/>
                      <a:pt x="75" y="22"/>
                    </a:cubicBezTo>
                    <a:cubicBezTo>
                      <a:pt x="61" y="6"/>
                      <a:pt x="39" y="0"/>
                      <a:pt x="23" y="10"/>
                    </a:cubicBezTo>
                    <a:cubicBezTo>
                      <a:pt x="6" y="20"/>
                      <a:pt x="0" y="42"/>
                      <a:pt x="8" y="62"/>
                    </a:cubicBezTo>
                    <a:cubicBezTo>
                      <a:pt x="10" y="46"/>
                      <a:pt x="18" y="32"/>
                      <a:pt x="31" y="24"/>
                    </a:cubicBezTo>
                  </a:path>
                </a:pathLst>
              </a:custGeom>
              <a:solidFill>
                <a:srgbClr val="CCCB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1" name="isļîḓé">
                <a:extLst>
                  <a:ext uri="{FF2B5EF4-FFF2-40B4-BE49-F238E27FC236}">
                    <a16:creationId xmlns:a16="http://schemas.microsoft.com/office/drawing/2014/main" id="{617FF767-17B0-458D-87F8-A342091E58F1}"/>
                  </a:ext>
                </a:extLst>
              </p:cNvPr>
              <p:cNvSpPr>
                <a:spLocks/>
              </p:cNvSpPr>
              <p:nvPr/>
            </p:nvSpPr>
            <p:spPr bwMode="auto">
              <a:xfrm>
                <a:off x="1078575" y="3148901"/>
                <a:ext cx="46038" cy="68263"/>
              </a:xfrm>
              <a:custGeom>
                <a:avLst/>
                <a:gdLst>
                  <a:gd name="T0" fmla="*/ 29 w 29"/>
                  <a:gd name="T1" fmla="*/ 41 h 43"/>
                  <a:gd name="T2" fmla="*/ 25 w 29"/>
                  <a:gd name="T3" fmla="*/ 43 h 43"/>
                  <a:gd name="T4" fmla="*/ 0 w 29"/>
                  <a:gd name="T5" fmla="*/ 2 h 43"/>
                  <a:gd name="T6" fmla="*/ 4 w 29"/>
                  <a:gd name="T7" fmla="*/ 0 h 43"/>
                  <a:gd name="T8" fmla="*/ 29 w 29"/>
                  <a:gd name="T9" fmla="*/ 41 h 43"/>
                </a:gdLst>
                <a:ahLst/>
                <a:cxnLst>
                  <a:cxn ang="0">
                    <a:pos x="T0" y="T1"/>
                  </a:cxn>
                  <a:cxn ang="0">
                    <a:pos x="T2" y="T3"/>
                  </a:cxn>
                  <a:cxn ang="0">
                    <a:pos x="T4" y="T5"/>
                  </a:cxn>
                  <a:cxn ang="0">
                    <a:pos x="T6" y="T7"/>
                  </a:cxn>
                  <a:cxn ang="0">
                    <a:pos x="T8" y="T9"/>
                  </a:cxn>
                </a:cxnLst>
                <a:rect l="0" t="0" r="r" b="b"/>
                <a:pathLst>
                  <a:path w="29" h="43">
                    <a:moveTo>
                      <a:pt x="29" y="41"/>
                    </a:moveTo>
                    <a:lnTo>
                      <a:pt x="25" y="43"/>
                    </a:lnTo>
                    <a:lnTo>
                      <a:pt x="0" y="2"/>
                    </a:lnTo>
                    <a:lnTo>
                      <a:pt x="4" y="0"/>
                    </a:lnTo>
                    <a:lnTo>
                      <a:pt x="29" y="41"/>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2" name="ïṧlïḋê">
                <a:extLst>
                  <a:ext uri="{FF2B5EF4-FFF2-40B4-BE49-F238E27FC236}">
                    <a16:creationId xmlns:a16="http://schemas.microsoft.com/office/drawing/2014/main" id="{CB418AEF-04FF-42D8-A7FF-1CBB735ADF5F}"/>
                  </a:ext>
                </a:extLst>
              </p:cNvPr>
              <p:cNvSpPr>
                <a:spLocks/>
              </p:cNvSpPr>
              <p:nvPr/>
            </p:nvSpPr>
            <p:spPr bwMode="auto">
              <a:xfrm>
                <a:off x="1040475" y="3171126"/>
                <a:ext cx="46038" cy="68263"/>
              </a:xfrm>
              <a:custGeom>
                <a:avLst/>
                <a:gdLst>
                  <a:gd name="T0" fmla="*/ 4 w 29"/>
                  <a:gd name="T1" fmla="*/ 0 h 43"/>
                  <a:gd name="T2" fmla="*/ 0 w 29"/>
                  <a:gd name="T3" fmla="*/ 1 h 43"/>
                  <a:gd name="T4" fmla="*/ 25 w 29"/>
                  <a:gd name="T5" fmla="*/ 43 h 43"/>
                  <a:gd name="T6" fmla="*/ 29 w 29"/>
                  <a:gd name="T7" fmla="*/ 41 h 43"/>
                  <a:gd name="T8" fmla="*/ 4 w 29"/>
                  <a:gd name="T9" fmla="*/ 0 h 43"/>
                </a:gdLst>
                <a:ahLst/>
                <a:cxnLst>
                  <a:cxn ang="0">
                    <a:pos x="T0" y="T1"/>
                  </a:cxn>
                  <a:cxn ang="0">
                    <a:pos x="T2" y="T3"/>
                  </a:cxn>
                  <a:cxn ang="0">
                    <a:pos x="T4" y="T5"/>
                  </a:cxn>
                  <a:cxn ang="0">
                    <a:pos x="T6" y="T7"/>
                  </a:cxn>
                  <a:cxn ang="0">
                    <a:pos x="T8" y="T9"/>
                  </a:cxn>
                </a:cxnLst>
                <a:rect l="0" t="0" r="r" b="b"/>
                <a:pathLst>
                  <a:path w="29" h="43">
                    <a:moveTo>
                      <a:pt x="4" y="0"/>
                    </a:moveTo>
                    <a:lnTo>
                      <a:pt x="0" y="1"/>
                    </a:lnTo>
                    <a:lnTo>
                      <a:pt x="25" y="43"/>
                    </a:lnTo>
                    <a:lnTo>
                      <a:pt x="29" y="41"/>
                    </a:lnTo>
                    <a:lnTo>
                      <a:pt x="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3" name="îšḷîḑè">
                <a:extLst>
                  <a:ext uri="{FF2B5EF4-FFF2-40B4-BE49-F238E27FC236}">
                    <a16:creationId xmlns:a16="http://schemas.microsoft.com/office/drawing/2014/main" id="{01F2E31C-3DA1-4E6F-8361-9B74A77891D8}"/>
                  </a:ext>
                </a:extLst>
              </p:cNvPr>
              <p:cNvSpPr>
                <a:spLocks/>
              </p:cNvSpPr>
              <p:nvPr/>
            </p:nvSpPr>
            <p:spPr bwMode="auto">
              <a:xfrm>
                <a:off x="1116676" y="3126676"/>
                <a:ext cx="44450" cy="68263"/>
              </a:xfrm>
              <a:custGeom>
                <a:avLst/>
                <a:gdLst>
                  <a:gd name="T0" fmla="*/ 3 w 28"/>
                  <a:gd name="T1" fmla="*/ 0 h 43"/>
                  <a:gd name="T2" fmla="*/ 0 w 28"/>
                  <a:gd name="T3" fmla="*/ 2 h 43"/>
                  <a:gd name="T4" fmla="*/ 25 w 28"/>
                  <a:gd name="T5" fmla="*/ 43 h 43"/>
                  <a:gd name="T6" fmla="*/ 28 w 28"/>
                  <a:gd name="T7" fmla="*/ 42 h 43"/>
                  <a:gd name="T8" fmla="*/ 3 w 28"/>
                  <a:gd name="T9" fmla="*/ 0 h 43"/>
                </a:gdLst>
                <a:ahLst/>
                <a:cxnLst>
                  <a:cxn ang="0">
                    <a:pos x="T0" y="T1"/>
                  </a:cxn>
                  <a:cxn ang="0">
                    <a:pos x="T2" y="T3"/>
                  </a:cxn>
                  <a:cxn ang="0">
                    <a:pos x="T4" y="T5"/>
                  </a:cxn>
                  <a:cxn ang="0">
                    <a:pos x="T6" y="T7"/>
                  </a:cxn>
                  <a:cxn ang="0">
                    <a:pos x="T8" y="T9"/>
                  </a:cxn>
                </a:cxnLst>
                <a:rect l="0" t="0" r="r" b="b"/>
                <a:pathLst>
                  <a:path w="28" h="43">
                    <a:moveTo>
                      <a:pt x="3" y="0"/>
                    </a:moveTo>
                    <a:lnTo>
                      <a:pt x="0" y="2"/>
                    </a:lnTo>
                    <a:lnTo>
                      <a:pt x="25" y="43"/>
                    </a:lnTo>
                    <a:lnTo>
                      <a:pt x="28" y="42"/>
                    </a:lnTo>
                    <a:lnTo>
                      <a:pt x="3"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4" name="íšlîdè">
                <a:extLst>
                  <a:ext uri="{FF2B5EF4-FFF2-40B4-BE49-F238E27FC236}">
                    <a16:creationId xmlns:a16="http://schemas.microsoft.com/office/drawing/2014/main" id="{F7455040-87A4-4E48-B632-E8351B53D2FE}"/>
                  </a:ext>
                </a:extLst>
              </p:cNvPr>
              <p:cNvSpPr>
                <a:spLocks/>
              </p:cNvSpPr>
              <p:nvPr/>
            </p:nvSpPr>
            <p:spPr bwMode="auto">
              <a:xfrm>
                <a:off x="1116675" y="3126676"/>
                <a:ext cx="44450" cy="68263"/>
              </a:xfrm>
              <a:custGeom>
                <a:avLst/>
                <a:gdLst>
                  <a:gd name="T0" fmla="*/ 3 w 28"/>
                  <a:gd name="T1" fmla="*/ 0 h 43"/>
                  <a:gd name="T2" fmla="*/ 0 w 28"/>
                  <a:gd name="T3" fmla="*/ 2 h 43"/>
                  <a:gd name="T4" fmla="*/ 25 w 28"/>
                  <a:gd name="T5" fmla="*/ 43 h 43"/>
                  <a:gd name="T6" fmla="*/ 28 w 28"/>
                  <a:gd name="T7" fmla="*/ 42 h 43"/>
                  <a:gd name="T8" fmla="*/ 3 w 28"/>
                  <a:gd name="T9" fmla="*/ 0 h 43"/>
                </a:gdLst>
                <a:ahLst/>
                <a:cxnLst>
                  <a:cxn ang="0">
                    <a:pos x="T0" y="T1"/>
                  </a:cxn>
                  <a:cxn ang="0">
                    <a:pos x="T2" y="T3"/>
                  </a:cxn>
                  <a:cxn ang="0">
                    <a:pos x="T4" y="T5"/>
                  </a:cxn>
                  <a:cxn ang="0">
                    <a:pos x="T6" y="T7"/>
                  </a:cxn>
                  <a:cxn ang="0">
                    <a:pos x="T8" y="T9"/>
                  </a:cxn>
                </a:cxnLst>
                <a:rect l="0" t="0" r="r" b="b"/>
                <a:pathLst>
                  <a:path w="28" h="43">
                    <a:moveTo>
                      <a:pt x="3" y="0"/>
                    </a:moveTo>
                    <a:lnTo>
                      <a:pt x="0" y="2"/>
                    </a:lnTo>
                    <a:lnTo>
                      <a:pt x="25" y="43"/>
                    </a:lnTo>
                    <a:lnTo>
                      <a:pt x="28" y="4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5" name="îs1íďe">
                <a:extLst>
                  <a:ext uri="{FF2B5EF4-FFF2-40B4-BE49-F238E27FC236}">
                    <a16:creationId xmlns:a16="http://schemas.microsoft.com/office/drawing/2014/main" id="{777A85AA-E359-4F04-89B8-203A46E1E386}"/>
                  </a:ext>
                </a:extLst>
              </p:cNvPr>
              <p:cNvSpPr>
                <a:spLocks/>
              </p:cNvSpPr>
              <p:nvPr/>
            </p:nvSpPr>
            <p:spPr bwMode="auto">
              <a:xfrm>
                <a:off x="1049999" y="3098102"/>
                <a:ext cx="96838" cy="23813"/>
              </a:xfrm>
              <a:custGeom>
                <a:avLst/>
                <a:gdLst>
                  <a:gd name="T0" fmla="*/ 2 w 46"/>
                  <a:gd name="T1" fmla="*/ 0 h 12"/>
                  <a:gd name="T2" fmla="*/ 0 w 46"/>
                  <a:gd name="T3" fmla="*/ 0 h 12"/>
                  <a:gd name="T4" fmla="*/ 0 w 46"/>
                  <a:gd name="T5" fmla="*/ 0 h 12"/>
                  <a:gd name="T6" fmla="*/ 2 w 46"/>
                  <a:gd name="T7" fmla="*/ 0 h 12"/>
                  <a:gd name="T8" fmla="*/ 46 w 46"/>
                  <a:gd name="T9" fmla="*/ 12 h 12"/>
                  <a:gd name="T10" fmla="*/ 2 w 46"/>
                  <a:gd name="T11" fmla="*/ 0 h 12"/>
                </a:gdLst>
                <a:ahLst/>
                <a:cxnLst>
                  <a:cxn ang="0">
                    <a:pos x="T0" y="T1"/>
                  </a:cxn>
                  <a:cxn ang="0">
                    <a:pos x="T2" y="T3"/>
                  </a:cxn>
                  <a:cxn ang="0">
                    <a:pos x="T4" y="T5"/>
                  </a:cxn>
                  <a:cxn ang="0">
                    <a:pos x="T6" y="T7"/>
                  </a:cxn>
                  <a:cxn ang="0">
                    <a:pos x="T8" y="T9"/>
                  </a:cxn>
                  <a:cxn ang="0">
                    <a:pos x="T10" y="T11"/>
                  </a:cxn>
                </a:cxnLst>
                <a:rect l="0" t="0" r="r" b="b"/>
                <a:pathLst>
                  <a:path w="46" h="12">
                    <a:moveTo>
                      <a:pt x="2" y="0"/>
                    </a:moveTo>
                    <a:cubicBezTo>
                      <a:pt x="2" y="0"/>
                      <a:pt x="1" y="0"/>
                      <a:pt x="0" y="0"/>
                    </a:cubicBezTo>
                    <a:cubicBezTo>
                      <a:pt x="0" y="0"/>
                      <a:pt x="0" y="0"/>
                      <a:pt x="0" y="0"/>
                    </a:cubicBezTo>
                    <a:cubicBezTo>
                      <a:pt x="1" y="0"/>
                      <a:pt x="2" y="0"/>
                      <a:pt x="2" y="0"/>
                    </a:cubicBezTo>
                    <a:cubicBezTo>
                      <a:pt x="17" y="0"/>
                      <a:pt x="32" y="4"/>
                      <a:pt x="46" y="12"/>
                    </a:cubicBezTo>
                    <a:cubicBezTo>
                      <a:pt x="32" y="4"/>
                      <a:pt x="17" y="0"/>
                      <a:pt x="2" y="0"/>
                    </a:cubicBezTo>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6" name="iśḷidê">
                <a:extLst>
                  <a:ext uri="{FF2B5EF4-FFF2-40B4-BE49-F238E27FC236}">
                    <a16:creationId xmlns:a16="http://schemas.microsoft.com/office/drawing/2014/main" id="{75F34AFF-8DBC-42C8-924A-86F3BF05A2A5}"/>
                  </a:ext>
                </a:extLst>
              </p:cNvPr>
              <p:cNvSpPr>
                <a:spLocks/>
              </p:cNvSpPr>
              <p:nvPr/>
            </p:nvSpPr>
            <p:spPr bwMode="auto">
              <a:xfrm>
                <a:off x="1234150" y="3207638"/>
                <a:ext cx="538163" cy="874713"/>
              </a:xfrm>
              <a:custGeom>
                <a:avLst/>
                <a:gdLst>
                  <a:gd name="T0" fmla="*/ 0 w 256"/>
                  <a:gd name="T1" fmla="*/ 0 h 432"/>
                  <a:gd name="T2" fmla="*/ 13 w 256"/>
                  <a:gd name="T3" fmla="*/ 83 h 432"/>
                  <a:gd name="T4" fmla="*/ 155 w 256"/>
                  <a:gd name="T5" fmla="*/ 323 h 432"/>
                  <a:gd name="T6" fmla="*/ 256 w 256"/>
                  <a:gd name="T7" fmla="*/ 432 h 432"/>
                  <a:gd name="T8" fmla="*/ 201 w 256"/>
                  <a:gd name="T9" fmla="*/ 339 h 432"/>
                  <a:gd name="T10" fmla="*/ 194 w 256"/>
                  <a:gd name="T11" fmla="*/ 327 h 432"/>
                  <a:gd name="T12" fmla="*/ 183 w 256"/>
                  <a:gd name="T13" fmla="*/ 308 h 432"/>
                  <a:gd name="T14" fmla="*/ 0 w 256"/>
                  <a:gd name="T15" fmla="*/ 0 h 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432">
                    <a:moveTo>
                      <a:pt x="0" y="0"/>
                    </a:moveTo>
                    <a:cubicBezTo>
                      <a:pt x="16" y="27"/>
                      <a:pt x="20" y="57"/>
                      <a:pt x="13" y="83"/>
                    </a:cubicBezTo>
                    <a:cubicBezTo>
                      <a:pt x="155" y="323"/>
                      <a:pt x="155" y="323"/>
                      <a:pt x="155" y="323"/>
                    </a:cubicBezTo>
                    <a:cubicBezTo>
                      <a:pt x="194" y="350"/>
                      <a:pt x="229" y="387"/>
                      <a:pt x="256" y="432"/>
                    </a:cubicBezTo>
                    <a:cubicBezTo>
                      <a:pt x="201" y="339"/>
                      <a:pt x="201" y="339"/>
                      <a:pt x="201" y="339"/>
                    </a:cubicBezTo>
                    <a:cubicBezTo>
                      <a:pt x="194" y="327"/>
                      <a:pt x="194" y="327"/>
                      <a:pt x="194" y="327"/>
                    </a:cubicBezTo>
                    <a:cubicBezTo>
                      <a:pt x="183" y="308"/>
                      <a:pt x="183" y="308"/>
                      <a:pt x="183" y="308"/>
                    </a:cubicBezTo>
                    <a:cubicBezTo>
                      <a:pt x="0" y="0"/>
                      <a:pt x="0" y="0"/>
                      <a:pt x="0" y="0"/>
                    </a:cubicBezTo>
                  </a:path>
                </a:pathLst>
              </a:custGeom>
              <a:solidFill>
                <a:srgbClr val="DA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7" name="iṧḻïḍe">
                <a:extLst>
                  <a:ext uri="{FF2B5EF4-FFF2-40B4-BE49-F238E27FC236}">
                    <a16:creationId xmlns:a16="http://schemas.microsoft.com/office/drawing/2014/main" id="{50C53B95-7245-4150-88AB-556D81E469FB}"/>
                  </a:ext>
                </a:extLst>
              </p:cNvPr>
              <p:cNvSpPr>
                <a:spLocks/>
              </p:cNvSpPr>
              <p:nvPr/>
            </p:nvSpPr>
            <p:spPr bwMode="auto">
              <a:xfrm>
                <a:off x="1050000" y="3098101"/>
                <a:ext cx="227013" cy="277813"/>
              </a:xfrm>
              <a:custGeom>
                <a:avLst/>
                <a:gdLst>
                  <a:gd name="T0" fmla="*/ 2 w 108"/>
                  <a:gd name="T1" fmla="*/ 0 h 137"/>
                  <a:gd name="T2" fmla="*/ 0 w 108"/>
                  <a:gd name="T3" fmla="*/ 0 h 137"/>
                  <a:gd name="T4" fmla="*/ 32 w 108"/>
                  <a:gd name="T5" fmla="*/ 28 h 137"/>
                  <a:gd name="T6" fmla="*/ 37 w 108"/>
                  <a:gd name="T7" fmla="*/ 27 h 137"/>
                  <a:gd name="T8" fmla="*/ 38 w 108"/>
                  <a:gd name="T9" fmla="*/ 27 h 137"/>
                  <a:gd name="T10" fmla="*/ 32 w 108"/>
                  <a:gd name="T11" fmla="*/ 16 h 137"/>
                  <a:gd name="T12" fmla="*/ 34 w 108"/>
                  <a:gd name="T13" fmla="*/ 14 h 137"/>
                  <a:gd name="T14" fmla="*/ 42 w 108"/>
                  <a:gd name="T15" fmla="*/ 28 h 137"/>
                  <a:gd name="T16" fmla="*/ 71 w 108"/>
                  <a:gd name="T17" fmla="*/ 44 h 137"/>
                  <a:gd name="T18" fmla="*/ 50 w 108"/>
                  <a:gd name="T19" fmla="*/ 40 h 137"/>
                  <a:gd name="T20" fmla="*/ 50 w 108"/>
                  <a:gd name="T21" fmla="*/ 40 h 137"/>
                  <a:gd name="T22" fmla="*/ 53 w 108"/>
                  <a:gd name="T23" fmla="*/ 47 h 137"/>
                  <a:gd name="T24" fmla="*/ 51 w 108"/>
                  <a:gd name="T25" fmla="*/ 48 h 137"/>
                  <a:gd name="T26" fmla="*/ 46 w 108"/>
                  <a:gd name="T27" fmla="*/ 40 h 137"/>
                  <a:gd name="T28" fmla="*/ 42 w 108"/>
                  <a:gd name="T29" fmla="*/ 41 h 137"/>
                  <a:gd name="T30" fmla="*/ 61 w 108"/>
                  <a:gd name="T31" fmla="*/ 70 h 137"/>
                  <a:gd name="T32" fmla="*/ 101 w 108"/>
                  <a:gd name="T33" fmla="*/ 137 h 137"/>
                  <a:gd name="T34" fmla="*/ 88 w 108"/>
                  <a:gd name="T35" fmla="*/ 54 h 137"/>
                  <a:gd name="T36" fmla="*/ 88 w 108"/>
                  <a:gd name="T37" fmla="*/ 54 h 137"/>
                  <a:gd name="T38" fmla="*/ 88 w 108"/>
                  <a:gd name="T39" fmla="*/ 54 h 137"/>
                  <a:gd name="T40" fmla="*/ 46 w 108"/>
                  <a:gd name="T41" fmla="*/ 12 h 137"/>
                  <a:gd name="T42" fmla="*/ 2 w 108"/>
                  <a:gd name="T4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37">
                    <a:moveTo>
                      <a:pt x="2" y="0"/>
                    </a:moveTo>
                    <a:cubicBezTo>
                      <a:pt x="2" y="0"/>
                      <a:pt x="1" y="0"/>
                      <a:pt x="0" y="0"/>
                    </a:cubicBezTo>
                    <a:cubicBezTo>
                      <a:pt x="9" y="5"/>
                      <a:pt x="20" y="14"/>
                      <a:pt x="32" y="28"/>
                    </a:cubicBezTo>
                    <a:cubicBezTo>
                      <a:pt x="33" y="27"/>
                      <a:pt x="35" y="27"/>
                      <a:pt x="37" y="27"/>
                    </a:cubicBezTo>
                    <a:cubicBezTo>
                      <a:pt x="37" y="27"/>
                      <a:pt x="38" y="27"/>
                      <a:pt x="38" y="27"/>
                    </a:cubicBezTo>
                    <a:cubicBezTo>
                      <a:pt x="32" y="16"/>
                      <a:pt x="32" y="16"/>
                      <a:pt x="32" y="16"/>
                    </a:cubicBezTo>
                    <a:cubicBezTo>
                      <a:pt x="34" y="14"/>
                      <a:pt x="34" y="14"/>
                      <a:pt x="34" y="14"/>
                    </a:cubicBezTo>
                    <a:cubicBezTo>
                      <a:pt x="42" y="28"/>
                      <a:pt x="42" y="28"/>
                      <a:pt x="42" y="28"/>
                    </a:cubicBezTo>
                    <a:cubicBezTo>
                      <a:pt x="53" y="29"/>
                      <a:pt x="63" y="35"/>
                      <a:pt x="71" y="44"/>
                    </a:cubicBezTo>
                    <a:cubicBezTo>
                      <a:pt x="64" y="41"/>
                      <a:pt x="57" y="40"/>
                      <a:pt x="50" y="40"/>
                    </a:cubicBezTo>
                    <a:cubicBezTo>
                      <a:pt x="50" y="40"/>
                      <a:pt x="50" y="40"/>
                      <a:pt x="50" y="40"/>
                    </a:cubicBezTo>
                    <a:cubicBezTo>
                      <a:pt x="53" y="47"/>
                      <a:pt x="53" y="47"/>
                      <a:pt x="53" y="47"/>
                    </a:cubicBezTo>
                    <a:cubicBezTo>
                      <a:pt x="51" y="48"/>
                      <a:pt x="51" y="48"/>
                      <a:pt x="51" y="48"/>
                    </a:cubicBezTo>
                    <a:cubicBezTo>
                      <a:pt x="46" y="40"/>
                      <a:pt x="46" y="40"/>
                      <a:pt x="46" y="40"/>
                    </a:cubicBezTo>
                    <a:cubicBezTo>
                      <a:pt x="45" y="40"/>
                      <a:pt x="43" y="40"/>
                      <a:pt x="42" y="41"/>
                    </a:cubicBezTo>
                    <a:cubicBezTo>
                      <a:pt x="49" y="49"/>
                      <a:pt x="55" y="59"/>
                      <a:pt x="61" y="70"/>
                    </a:cubicBezTo>
                    <a:cubicBezTo>
                      <a:pt x="101" y="137"/>
                      <a:pt x="101" y="137"/>
                      <a:pt x="101" y="137"/>
                    </a:cubicBezTo>
                    <a:cubicBezTo>
                      <a:pt x="108" y="111"/>
                      <a:pt x="104" y="81"/>
                      <a:pt x="88" y="54"/>
                    </a:cubicBezTo>
                    <a:cubicBezTo>
                      <a:pt x="88" y="54"/>
                      <a:pt x="88" y="54"/>
                      <a:pt x="88" y="54"/>
                    </a:cubicBezTo>
                    <a:cubicBezTo>
                      <a:pt x="88" y="54"/>
                      <a:pt x="88" y="54"/>
                      <a:pt x="88" y="54"/>
                    </a:cubicBezTo>
                    <a:cubicBezTo>
                      <a:pt x="78" y="35"/>
                      <a:pt x="63" y="21"/>
                      <a:pt x="46" y="12"/>
                    </a:cubicBezTo>
                    <a:cubicBezTo>
                      <a:pt x="32" y="4"/>
                      <a:pt x="17" y="0"/>
                      <a:pt x="2" y="0"/>
                    </a:cubicBezTo>
                  </a:path>
                </a:pathLst>
              </a:custGeom>
              <a:solidFill>
                <a:srgbClr val="DA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8" name="îslîḓé">
                <a:extLst>
                  <a:ext uri="{FF2B5EF4-FFF2-40B4-BE49-F238E27FC236}">
                    <a16:creationId xmlns:a16="http://schemas.microsoft.com/office/drawing/2014/main" id="{218E6A86-E715-4F64-8777-6DD808E784FE}"/>
                  </a:ext>
                </a:extLst>
              </p:cNvPr>
              <p:cNvSpPr>
                <a:spLocks/>
              </p:cNvSpPr>
              <p:nvPr/>
            </p:nvSpPr>
            <p:spPr bwMode="auto">
              <a:xfrm>
                <a:off x="1559588" y="3861688"/>
                <a:ext cx="303213" cy="461963"/>
              </a:xfrm>
              <a:custGeom>
                <a:avLst/>
                <a:gdLst>
                  <a:gd name="T0" fmla="*/ 144 w 144"/>
                  <a:gd name="T1" fmla="*/ 228 h 228"/>
                  <a:gd name="T2" fmla="*/ 144 w 144"/>
                  <a:gd name="T3" fmla="*/ 228 h 228"/>
                  <a:gd name="T4" fmla="*/ 144 w 144"/>
                  <a:gd name="T5" fmla="*/ 228 h 228"/>
                  <a:gd name="T6" fmla="*/ 0 w 144"/>
                  <a:gd name="T7" fmla="*/ 0 h 228"/>
                  <a:gd name="T8" fmla="*/ 73 w 144"/>
                  <a:gd name="T9" fmla="*/ 125 h 228"/>
                  <a:gd name="T10" fmla="*/ 108 w 144"/>
                  <a:gd name="T11" fmla="*/ 189 h 228"/>
                  <a:gd name="T12" fmla="*/ 137 w 144"/>
                  <a:gd name="T13" fmla="*/ 196 h 228"/>
                  <a:gd name="T14" fmla="*/ 144 w 144"/>
                  <a:gd name="T15" fmla="*/ 228 h 228"/>
                  <a:gd name="T16" fmla="*/ 101 w 144"/>
                  <a:gd name="T17" fmla="*/ 109 h 228"/>
                  <a:gd name="T18" fmla="*/ 101 w 144"/>
                  <a:gd name="T19" fmla="*/ 109 h 228"/>
                  <a:gd name="T20" fmla="*/ 101 w 144"/>
                  <a:gd name="T21" fmla="*/ 109 h 228"/>
                  <a:gd name="T22" fmla="*/ 0 w 144"/>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228">
                    <a:moveTo>
                      <a:pt x="144" y="228"/>
                    </a:moveTo>
                    <a:cubicBezTo>
                      <a:pt x="144" y="228"/>
                      <a:pt x="144" y="228"/>
                      <a:pt x="144" y="228"/>
                    </a:cubicBezTo>
                    <a:cubicBezTo>
                      <a:pt x="144" y="228"/>
                      <a:pt x="144" y="228"/>
                      <a:pt x="144" y="228"/>
                    </a:cubicBezTo>
                    <a:moveTo>
                      <a:pt x="0" y="0"/>
                    </a:moveTo>
                    <a:cubicBezTo>
                      <a:pt x="73" y="125"/>
                      <a:pt x="73" y="125"/>
                      <a:pt x="73" y="125"/>
                    </a:cubicBezTo>
                    <a:cubicBezTo>
                      <a:pt x="86" y="146"/>
                      <a:pt x="98" y="168"/>
                      <a:pt x="108" y="189"/>
                    </a:cubicBezTo>
                    <a:cubicBezTo>
                      <a:pt x="137" y="196"/>
                      <a:pt x="137" y="196"/>
                      <a:pt x="137" y="196"/>
                    </a:cubicBezTo>
                    <a:cubicBezTo>
                      <a:pt x="140" y="207"/>
                      <a:pt x="142" y="218"/>
                      <a:pt x="144" y="228"/>
                    </a:cubicBezTo>
                    <a:cubicBezTo>
                      <a:pt x="138" y="188"/>
                      <a:pt x="123" y="147"/>
                      <a:pt x="101" y="109"/>
                    </a:cubicBezTo>
                    <a:cubicBezTo>
                      <a:pt x="101" y="109"/>
                      <a:pt x="101" y="109"/>
                      <a:pt x="101" y="109"/>
                    </a:cubicBezTo>
                    <a:cubicBezTo>
                      <a:pt x="101" y="109"/>
                      <a:pt x="101" y="109"/>
                      <a:pt x="101" y="109"/>
                    </a:cubicBezTo>
                    <a:cubicBezTo>
                      <a:pt x="74" y="64"/>
                      <a:pt x="39" y="27"/>
                      <a:pt x="0" y="0"/>
                    </a:cubicBezTo>
                  </a:path>
                </a:pathLst>
              </a:custGeom>
              <a:solidFill>
                <a:srgbClr val="DA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29" name="íŝlïďe">
                <a:extLst>
                  <a:ext uri="{FF2B5EF4-FFF2-40B4-BE49-F238E27FC236}">
                    <a16:creationId xmlns:a16="http://schemas.microsoft.com/office/drawing/2014/main" id="{A81CAF3E-9AD1-42E6-9839-ACC84B52DD58}"/>
                  </a:ext>
                </a:extLst>
              </p:cNvPr>
              <p:cNvSpPr>
                <a:spLocks/>
              </p:cNvSpPr>
              <p:nvPr/>
            </p:nvSpPr>
            <p:spPr bwMode="auto">
              <a:xfrm>
                <a:off x="1788188" y="4245863"/>
                <a:ext cx="85725" cy="195263"/>
              </a:xfrm>
              <a:custGeom>
                <a:avLst/>
                <a:gdLst>
                  <a:gd name="T0" fmla="*/ 0 w 41"/>
                  <a:gd name="T1" fmla="*/ 0 h 97"/>
                  <a:gd name="T2" fmla="*/ 41 w 41"/>
                  <a:gd name="T3" fmla="*/ 97 h 97"/>
                  <a:gd name="T4" fmla="*/ 36 w 41"/>
                  <a:gd name="T5" fmla="*/ 39 h 97"/>
                  <a:gd name="T6" fmla="*/ 36 w 41"/>
                  <a:gd name="T7" fmla="*/ 39 h 97"/>
                  <a:gd name="T8" fmla="*/ 36 w 41"/>
                  <a:gd name="T9" fmla="*/ 39 h 97"/>
                  <a:gd name="T10" fmla="*/ 29 w 41"/>
                  <a:gd name="T11" fmla="*/ 7 h 97"/>
                  <a:gd name="T12" fmla="*/ 0 w 41"/>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41" h="97">
                    <a:moveTo>
                      <a:pt x="0" y="0"/>
                    </a:moveTo>
                    <a:cubicBezTo>
                      <a:pt x="17" y="34"/>
                      <a:pt x="31" y="67"/>
                      <a:pt x="41" y="97"/>
                    </a:cubicBezTo>
                    <a:cubicBezTo>
                      <a:pt x="41" y="78"/>
                      <a:pt x="39" y="59"/>
                      <a:pt x="36" y="39"/>
                    </a:cubicBezTo>
                    <a:cubicBezTo>
                      <a:pt x="36" y="39"/>
                      <a:pt x="36" y="39"/>
                      <a:pt x="36" y="39"/>
                    </a:cubicBezTo>
                    <a:cubicBezTo>
                      <a:pt x="36" y="39"/>
                      <a:pt x="36" y="39"/>
                      <a:pt x="36" y="39"/>
                    </a:cubicBezTo>
                    <a:cubicBezTo>
                      <a:pt x="34" y="29"/>
                      <a:pt x="32" y="18"/>
                      <a:pt x="29" y="7"/>
                    </a:cubicBezTo>
                    <a:cubicBezTo>
                      <a:pt x="0" y="0"/>
                      <a:pt x="0" y="0"/>
                      <a:pt x="0" y="0"/>
                    </a:cubicBezTo>
                  </a:path>
                </a:pathLst>
              </a:custGeom>
              <a:solidFill>
                <a:srgbClr val="C3C1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0" name="iṩ1íďé">
                <a:extLst>
                  <a:ext uri="{FF2B5EF4-FFF2-40B4-BE49-F238E27FC236}">
                    <a16:creationId xmlns:a16="http://schemas.microsoft.com/office/drawing/2014/main" id="{AE1DCD74-0582-4F32-B3D5-6C0DADD9BE37}"/>
                  </a:ext>
                </a:extLst>
              </p:cNvPr>
              <p:cNvSpPr>
                <a:spLocks/>
              </p:cNvSpPr>
              <p:nvPr/>
            </p:nvSpPr>
            <p:spPr bwMode="auto">
              <a:xfrm>
                <a:off x="1642138" y="3869626"/>
                <a:ext cx="14288" cy="25400"/>
              </a:xfrm>
              <a:custGeom>
                <a:avLst/>
                <a:gdLst>
                  <a:gd name="T0" fmla="*/ 0 w 9"/>
                  <a:gd name="T1" fmla="*/ 0 h 16"/>
                  <a:gd name="T2" fmla="*/ 0 w 9"/>
                  <a:gd name="T3" fmla="*/ 0 h 16"/>
                  <a:gd name="T4" fmla="*/ 9 w 9"/>
                  <a:gd name="T5" fmla="*/ 16 h 16"/>
                  <a:gd name="T6" fmla="*/ 0 w 9"/>
                  <a:gd name="T7" fmla="*/ 0 h 16"/>
                </a:gdLst>
                <a:ahLst/>
                <a:cxnLst>
                  <a:cxn ang="0">
                    <a:pos x="T0" y="T1"/>
                  </a:cxn>
                  <a:cxn ang="0">
                    <a:pos x="T2" y="T3"/>
                  </a:cxn>
                  <a:cxn ang="0">
                    <a:pos x="T4" y="T5"/>
                  </a:cxn>
                  <a:cxn ang="0">
                    <a:pos x="T6" y="T7"/>
                  </a:cxn>
                </a:cxnLst>
                <a:rect l="0" t="0" r="r" b="b"/>
                <a:pathLst>
                  <a:path w="9" h="16">
                    <a:moveTo>
                      <a:pt x="0" y="0"/>
                    </a:moveTo>
                    <a:lnTo>
                      <a:pt x="0" y="0"/>
                    </a:lnTo>
                    <a:lnTo>
                      <a:pt x="9" y="16"/>
                    </a:lnTo>
                    <a:lnTo>
                      <a:pt x="0" y="0"/>
                    </a:lnTo>
                    <a:close/>
                  </a:path>
                </a:pathLst>
              </a:custGeom>
              <a:solidFill>
                <a:srgbClr val="B8B6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1" name="íṩḷïḓê">
                <a:extLst>
                  <a:ext uri="{FF2B5EF4-FFF2-40B4-BE49-F238E27FC236}">
                    <a16:creationId xmlns:a16="http://schemas.microsoft.com/office/drawing/2014/main" id="{DF82ED03-32A0-49DF-BDAD-F6101529D2A7}"/>
                  </a:ext>
                </a:extLst>
              </p:cNvPr>
              <p:cNvSpPr>
                <a:spLocks/>
              </p:cNvSpPr>
              <p:nvPr/>
            </p:nvSpPr>
            <p:spPr bwMode="auto">
              <a:xfrm>
                <a:off x="1642138" y="3869626"/>
                <a:ext cx="14288" cy="25400"/>
              </a:xfrm>
              <a:custGeom>
                <a:avLst/>
                <a:gdLst>
                  <a:gd name="T0" fmla="*/ 0 w 9"/>
                  <a:gd name="T1" fmla="*/ 0 h 16"/>
                  <a:gd name="T2" fmla="*/ 0 w 9"/>
                  <a:gd name="T3" fmla="*/ 0 h 16"/>
                  <a:gd name="T4" fmla="*/ 9 w 9"/>
                  <a:gd name="T5" fmla="*/ 16 h 16"/>
                  <a:gd name="T6" fmla="*/ 0 w 9"/>
                  <a:gd name="T7" fmla="*/ 0 h 16"/>
                </a:gdLst>
                <a:ahLst/>
                <a:cxnLst>
                  <a:cxn ang="0">
                    <a:pos x="T0" y="T1"/>
                  </a:cxn>
                  <a:cxn ang="0">
                    <a:pos x="T2" y="T3"/>
                  </a:cxn>
                  <a:cxn ang="0">
                    <a:pos x="T4" y="T5"/>
                  </a:cxn>
                  <a:cxn ang="0">
                    <a:pos x="T6" y="T7"/>
                  </a:cxn>
                </a:cxnLst>
                <a:rect l="0" t="0" r="r" b="b"/>
                <a:pathLst>
                  <a:path w="9" h="16">
                    <a:moveTo>
                      <a:pt x="0" y="0"/>
                    </a:moveTo>
                    <a:lnTo>
                      <a:pt x="0" y="0"/>
                    </a:lnTo>
                    <a:lnTo>
                      <a:pt x="9"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2" name="iṡḷiḍê">
                <a:extLst>
                  <a:ext uri="{FF2B5EF4-FFF2-40B4-BE49-F238E27FC236}">
                    <a16:creationId xmlns:a16="http://schemas.microsoft.com/office/drawing/2014/main" id="{051F498C-8EE1-47F9-B318-92E50CB72256}"/>
                  </a:ext>
                </a:extLst>
              </p:cNvPr>
              <p:cNvSpPr>
                <a:spLocks/>
              </p:cNvSpPr>
              <p:nvPr/>
            </p:nvSpPr>
            <p:spPr bwMode="auto">
              <a:xfrm>
                <a:off x="1619913" y="3831526"/>
                <a:ext cx="22225" cy="38100"/>
              </a:xfrm>
              <a:custGeom>
                <a:avLst/>
                <a:gdLst>
                  <a:gd name="T0" fmla="*/ 0 w 14"/>
                  <a:gd name="T1" fmla="*/ 0 h 24"/>
                  <a:gd name="T2" fmla="*/ 14 w 14"/>
                  <a:gd name="T3" fmla="*/ 24 h 24"/>
                  <a:gd name="T4" fmla="*/ 14 w 14"/>
                  <a:gd name="T5" fmla="*/ 24 h 24"/>
                  <a:gd name="T6" fmla="*/ 0 w 14"/>
                  <a:gd name="T7" fmla="*/ 0 h 24"/>
                </a:gdLst>
                <a:ahLst/>
                <a:cxnLst>
                  <a:cxn ang="0">
                    <a:pos x="T0" y="T1"/>
                  </a:cxn>
                  <a:cxn ang="0">
                    <a:pos x="T2" y="T3"/>
                  </a:cxn>
                  <a:cxn ang="0">
                    <a:pos x="T4" y="T5"/>
                  </a:cxn>
                  <a:cxn ang="0">
                    <a:pos x="T6" y="T7"/>
                  </a:cxn>
                </a:cxnLst>
                <a:rect l="0" t="0" r="r" b="b"/>
                <a:pathLst>
                  <a:path w="14" h="24">
                    <a:moveTo>
                      <a:pt x="0" y="0"/>
                    </a:moveTo>
                    <a:lnTo>
                      <a:pt x="14" y="24"/>
                    </a:lnTo>
                    <a:lnTo>
                      <a:pt x="14" y="24"/>
                    </a:lnTo>
                    <a:lnTo>
                      <a:pt x="0" y="0"/>
                    </a:lnTo>
                    <a:close/>
                  </a:path>
                </a:pathLst>
              </a:custGeom>
              <a:solidFill>
                <a:srgbClr val="BAB8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3" name="íṣľidê">
                <a:extLst>
                  <a:ext uri="{FF2B5EF4-FFF2-40B4-BE49-F238E27FC236}">
                    <a16:creationId xmlns:a16="http://schemas.microsoft.com/office/drawing/2014/main" id="{EAC89B70-8193-4615-8574-F781BB33D943}"/>
                  </a:ext>
                </a:extLst>
              </p:cNvPr>
              <p:cNvSpPr>
                <a:spLocks/>
              </p:cNvSpPr>
              <p:nvPr/>
            </p:nvSpPr>
            <p:spPr bwMode="auto">
              <a:xfrm>
                <a:off x="1619913" y="3831526"/>
                <a:ext cx="22225" cy="38100"/>
              </a:xfrm>
              <a:custGeom>
                <a:avLst/>
                <a:gdLst>
                  <a:gd name="T0" fmla="*/ 0 w 14"/>
                  <a:gd name="T1" fmla="*/ 0 h 24"/>
                  <a:gd name="T2" fmla="*/ 14 w 14"/>
                  <a:gd name="T3" fmla="*/ 24 h 24"/>
                  <a:gd name="T4" fmla="*/ 14 w 14"/>
                  <a:gd name="T5" fmla="*/ 24 h 24"/>
                  <a:gd name="T6" fmla="*/ 0 w 14"/>
                  <a:gd name="T7" fmla="*/ 0 h 24"/>
                </a:gdLst>
                <a:ahLst/>
                <a:cxnLst>
                  <a:cxn ang="0">
                    <a:pos x="T0" y="T1"/>
                  </a:cxn>
                  <a:cxn ang="0">
                    <a:pos x="T2" y="T3"/>
                  </a:cxn>
                  <a:cxn ang="0">
                    <a:pos x="T4" y="T5"/>
                  </a:cxn>
                  <a:cxn ang="0">
                    <a:pos x="T6" y="T7"/>
                  </a:cxn>
                </a:cxnLst>
                <a:rect l="0" t="0" r="r" b="b"/>
                <a:pathLst>
                  <a:path w="14" h="24">
                    <a:moveTo>
                      <a:pt x="0" y="0"/>
                    </a:moveTo>
                    <a:lnTo>
                      <a:pt x="14" y="24"/>
                    </a:lnTo>
                    <a:lnTo>
                      <a:pt x="14" y="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4" name="isľîďè">
                <a:extLst>
                  <a:ext uri="{FF2B5EF4-FFF2-40B4-BE49-F238E27FC236}">
                    <a16:creationId xmlns:a16="http://schemas.microsoft.com/office/drawing/2014/main" id="{AFDF9075-1564-4F73-9C64-25DAFF957A44}"/>
                  </a:ext>
                </a:extLst>
              </p:cNvPr>
              <p:cNvSpPr>
                <a:spLocks/>
              </p:cNvSpPr>
              <p:nvPr/>
            </p:nvSpPr>
            <p:spPr bwMode="auto">
              <a:xfrm>
                <a:off x="1642138" y="3869626"/>
                <a:ext cx="14288" cy="25400"/>
              </a:xfrm>
              <a:custGeom>
                <a:avLst/>
                <a:gdLst>
                  <a:gd name="T0" fmla="*/ 0 w 9"/>
                  <a:gd name="T1" fmla="*/ 0 h 16"/>
                  <a:gd name="T2" fmla="*/ 0 w 9"/>
                  <a:gd name="T3" fmla="*/ 0 h 16"/>
                  <a:gd name="T4" fmla="*/ 9 w 9"/>
                  <a:gd name="T5" fmla="*/ 16 h 16"/>
                  <a:gd name="T6" fmla="*/ 0 w 9"/>
                  <a:gd name="T7" fmla="*/ 0 h 16"/>
                </a:gdLst>
                <a:ahLst/>
                <a:cxnLst>
                  <a:cxn ang="0">
                    <a:pos x="T0" y="T1"/>
                  </a:cxn>
                  <a:cxn ang="0">
                    <a:pos x="T2" y="T3"/>
                  </a:cxn>
                  <a:cxn ang="0">
                    <a:pos x="T4" y="T5"/>
                  </a:cxn>
                  <a:cxn ang="0">
                    <a:pos x="T6" y="T7"/>
                  </a:cxn>
                </a:cxnLst>
                <a:rect l="0" t="0" r="r" b="b"/>
                <a:pathLst>
                  <a:path w="9" h="16">
                    <a:moveTo>
                      <a:pt x="0" y="0"/>
                    </a:moveTo>
                    <a:lnTo>
                      <a:pt x="0" y="0"/>
                    </a:lnTo>
                    <a:lnTo>
                      <a:pt x="9" y="16"/>
                    </a:lnTo>
                    <a:lnTo>
                      <a:pt x="0" y="0"/>
                    </a:lnTo>
                    <a:close/>
                  </a:path>
                </a:pathLst>
              </a:custGeom>
              <a:solidFill>
                <a:srgbClr val="9E9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5" name="ïsľîdé">
                <a:extLst>
                  <a:ext uri="{FF2B5EF4-FFF2-40B4-BE49-F238E27FC236}">
                    <a16:creationId xmlns:a16="http://schemas.microsoft.com/office/drawing/2014/main" id="{27995C32-2AB0-4255-97B7-E9B28E8AFDA1}"/>
                  </a:ext>
                </a:extLst>
              </p:cNvPr>
              <p:cNvSpPr>
                <a:spLocks/>
              </p:cNvSpPr>
              <p:nvPr/>
            </p:nvSpPr>
            <p:spPr bwMode="auto">
              <a:xfrm>
                <a:off x="1642138" y="3869626"/>
                <a:ext cx="14288" cy="25400"/>
              </a:xfrm>
              <a:custGeom>
                <a:avLst/>
                <a:gdLst>
                  <a:gd name="T0" fmla="*/ 0 w 9"/>
                  <a:gd name="T1" fmla="*/ 0 h 16"/>
                  <a:gd name="T2" fmla="*/ 0 w 9"/>
                  <a:gd name="T3" fmla="*/ 0 h 16"/>
                  <a:gd name="T4" fmla="*/ 9 w 9"/>
                  <a:gd name="T5" fmla="*/ 16 h 16"/>
                  <a:gd name="T6" fmla="*/ 0 w 9"/>
                  <a:gd name="T7" fmla="*/ 0 h 16"/>
                </a:gdLst>
                <a:ahLst/>
                <a:cxnLst>
                  <a:cxn ang="0">
                    <a:pos x="T0" y="T1"/>
                  </a:cxn>
                  <a:cxn ang="0">
                    <a:pos x="T2" y="T3"/>
                  </a:cxn>
                  <a:cxn ang="0">
                    <a:pos x="T4" y="T5"/>
                  </a:cxn>
                  <a:cxn ang="0">
                    <a:pos x="T6" y="T7"/>
                  </a:cxn>
                </a:cxnLst>
                <a:rect l="0" t="0" r="r" b="b"/>
                <a:pathLst>
                  <a:path w="9" h="16">
                    <a:moveTo>
                      <a:pt x="0" y="0"/>
                    </a:moveTo>
                    <a:lnTo>
                      <a:pt x="0" y="0"/>
                    </a:lnTo>
                    <a:lnTo>
                      <a:pt x="9"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6" name="îṧḻíḍe">
                <a:extLst>
                  <a:ext uri="{FF2B5EF4-FFF2-40B4-BE49-F238E27FC236}">
                    <a16:creationId xmlns:a16="http://schemas.microsoft.com/office/drawing/2014/main" id="{29AF35E3-DD2C-4600-A8E1-33F17392F987}"/>
                  </a:ext>
                </a:extLst>
              </p:cNvPr>
              <p:cNvSpPr>
                <a:spLocks/>
              </p:cNvSpPr>
              <p:nvPr/>
            </p:nvSpPr>
            <p:spPr bwMode="auto">
              <a:xfrm>
                <a:off x="1116675" y="3152076"/>
                <a:ext cx="82550" cy="34925"/>
              </a:xfrm>
              <a:custGeom>
                <a:avLst/>
                <a:gdLst>
                  <a:gd name="T0" fmla="*/ 10 w 39"/>
                  <a:gd name="T1" fmla="*/ 1 h 17"/>
                  <a:gd name="T2" fmla="*/ 18 w 39"/>
                  <a:gd name="T3" fmla="*/ 13 h 17"/>
                  <a:gd name="T4" fmla="*/ 18 w 39"/>
                  <a:gd name="T5" fmla="*/ 13 h 17"/>
                  <a:gd name="T6" fmla="*/ 39 w 39"/>
                  <a:gd name="T7" fmla="*/ 17 h 17"/>
                  <a:gd name="T8" fmla="*/ 10 w 39"/>
                  <a:gd name="T9" fmla="*/ 1 h 17"/>
                  <a:gd name="T10" fmla="*/ 5 w 39"/>
                  <a:gd name="T11" fmla="*/ 0 h 17"/>
                  <a:gd name="T12" fmla="*/ 0 w 39"/>
                  <a:gd name="T13" fmla="*/ 1 h 17"/>
                  <a:gd name="T14" fmla="*/ 10 w 39"/>
                  <a:gd name="T15" fmla="*/ 14 h 17"/>
                  <a:gd name="T16" fmla="*/ 14 w 39"/>
                  <a:gd name="T17" fmla="*/ 13 h 17"/>
                  <a:gd name="T18" fmla="*/ 6 w 39"/>
                  <a:gd name="T19" fmla="*/ 0 h 17"/>
                  <a:gd name="T20" fmla="*/ 5 w 3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17">
                    <a:moveTo>
                      <a:pt x="10" y="1"/>
                    </a:moveTo>
                    <a:cubicBezTo>
                      <a:pt x="18" y="13"/>
                      <a:pt x="18" y="13"/>
                      <a:pt x="18" y="13"/>
                    </a:cubicBezTo>
                    <a:cubicBezTo>
                      <a:pt x="18" y="13"/>
                      <a:pt x="18" y="13"/>
                      <a:pt x="18" y="13"/>
                    </a:cubicBezTo>
                    <a:cubicBezTo>
                      <a:pt x="25" y="13"/>
                      <a:pt x="32" y="14"/>
                      <a:pt x="39" y="17"/>
                    </a:cubicBezTo>
                    <a:cubicBezTo>
                      <a:pt x="31" y="8"/>
                      <a:pt x="21" y="2"/>
                      <a:pt x="10" y="1"/>
                    </a:cubicBezTo>
                    <a:moveTo>
                      <a:pt x="5" y="0"/>
                    </a:moveTo>
                    <a:cubicBezTo>
                      <a:pt x="3" y="0"/>
                      <a:pt x="1" y="0"/>
                      <a:pt x="0" y="1"/>
                    </a:cubicBezTo>
                    <a:cubicBezTo>
                      <a:pt x="3" y="5"/>
                      <a:pt x="7" y="9"/>
                      <a:pt x="10" y="14"/>
                    </a:cubicBezTo>
                    <a:cubicBezTo>
                      <a:pt x="11" y="13"/>
                      <a:pt x="13" y="13"/>
                      <a:pt x="14" y="13"/>
                    </a:cubicBezTo>
                    <a:cubicBezTo>
                      <a:pt x="6" y="0"/>
                      <a:pt x="6" y="0"/>
                      <a:pt x="6" y="0"/>
                    </a:cubicBezTo>
                    <a:cubicBezTo>
                      <a:pt x="6" y="0"/>
                      <a:pt x="5" y="0"/>
                      <a:pt x="5" y="0"/>
                    </a:cubicBezTo>
                  </a:path>
                </a:pathLst>
              </a:custGeom>
              <a:solidFill>
                <a:srgbClr val="B8B6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7" name="íŝľíḑè">
                <a:extLst>
                  <a:ext uri="{FF2B5EF4-FFF2-40B4-BE49-F238E27FC236}">
                    <a16:creationId xmlns:a16="http://schemas.microsoft.com/office/drawing/2014/main" id="{937089E0-BB98-4CC6-BE26-FCD1575FBBA4}"/>
                  </a:ext>
                </a:extLst>
              </p:cNvPr>
              <p:cNvSpPr>
                <a:spLocks/>
              </p:cNvSpPr>
              <p:nvPr/>
            </p:nvSpPr>
            <p:spPr bwMode="auto">
              <a:xfrm>
                <a:off x="1116675" y="3126677"/>
                <a:ext cx="44450" cy="68262"/>
              </a:xfrm>
              <a:custGeom>
                <a:avLst/>
                <a:gdLst>
                  <a:gd name="T0" fmla="*/ 3 w 28"/>
                  <a:gd name="T1" fmla="*/ 0 h 43"/>
                  <a:gd name="T2" fmla="*/ 0 w 28"/>
                  <a:gd name="T3" fmla="*/ 2 h 43"/>
                  <a:gd name="T4" fmla="*/ 8 w 28"/>
                  <a:gd name="T5" fmla="*/ 16 h 43"/>
                  <a:gd name="T6" fmla="*/ 19 w 28"/>
                  <a:gd name="T7" fmla="*/ 33 h 43"/>
                  <a:gd name="T8" fmla="*/ 25 w 28"/>
                  <a:gd name="T9" fmla="*/ 43 h 43"/>
                  <a:gd name="T10" fmla="*/ 28 w 28"/>
                  <a:gd name="T11" fmla="*/ 42 h 43"/>
                  <a:gd name="T12" fmla="*/ 24 w 28"/>
                  <a:gd name="T13" fmla="*/ 33 h 43"/>
                  <a:gd name="T14" fmla="*/ 13 w 28"/>
                  <a:gd name="T15" fmla="*/ 17 h 43"/>
                  <a:gd name="T16" fmla="*/ 3 w 2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3">
                    <a:moveTo>
                      <a:pt x="3" y="0"/>
                    </a:moveTo>
                    <a:lnTo>
                      <a:pt x="0" y="2"/>
                    </a:lnTo>
                    <a:lnTo>
                      <a:pt x="8" y="16"/>
                    </a:lnTo>
                    <a:lnTo>
                      <a:pt x="19" y="33"/>
                    </a:lnTo>
                    <a:lnTo>
                      <a:pt x="25" y="43"/>
                    </a:lnTo>
                    <a:lnTo>
                      <a:pt x="28" y="42"/>
                    </a:lnTo>
                    <a:lnTo>
                      <a:pt x="24" y="33"/>
                    </a:lnTo>
                    <a:lnTo>
                      <a:pt x="13" y="17"/>
                    </a:lnTo>
                    <a:lnTo>
                      <a:pt x="3" y="0"/>
                    </a:lnTo>
                    <a:close/>
                  </a:path>
                </a:pathLst>
              </a:custGeom>
              <a:solidFill>
                <a:srgbClr val="DA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338" name="ïṡlîḍè">
                <a:extLst>
                  <a:ext uri="{FF2B5EF4-FFF2-40B4-BE49-F238E27FC236}">
                    <a16:creationId xmlns:a16="http://schemas.microsoft.com/office/drawing/2014/main" id="{E77563CC-D54F-48EF-89A4-27B95D7412B5}"/>
                  </a:ext>
                </a:extLst>
              </p:cNvPr>
              <p:cNvSpPr>
                <a:spLocks/>
              </p:cNvSpPr>
              <p:nvPr/>
            </p:nvSpPr>
            <p:spPr bwMode="auto">
              <a:xfrm>
                <a:off x="1116675" y="3126677"/>
                <a:ext cx="44450" cy="68262"/>
              </a:xfrm>
              <a:custGeom>
                <a:avLst/>
                <a:gdLst>
                  <a:gd name="T0" fmla="*/ 3 w 28"/>
                  <a:gd name="T1" fmla="*/ 0 h 43"/>
                  <a:gd name="T2" fmla="*/ 0 w 28"/>
                  <a:gd name="T3" fmla="*/ 2 h 43"/>
                  <a:gd name="T4" fmla="*/ 8 w 28"/>
                  <a:gd name="T5" fmla="*/ 16 h 43"/>
                  <a:gd name="T6" fmla="*/ 19 w 28"/>
                  <a:gd name="T7" fmla="*/ 33 h 43"/>
                  <a:gd name="T8" fmla="*/ 25 w 28"/>
                  <a:gd name="T9" fmla="*/ 43 h 43"/>
                  <a:gd name="T10" fmla="*/ 28 w 28"/>
                  <a:gd name="T11" fmla="*/ 42 h 43"/>
                  <a:gd name="T12" fmla="*/ 24 w 28"/>
                  <a:gd name="T13" fmla="*/ 33 h 43"/>
                  <a:gd name="T14" fmla="*/ 13 w 28"/>
                  <a:gd name="T15" fmla="*/ 17 h 43"/>
                  <a:gd name="T16" fmla="*/ 3 w 2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3">
                    <a:moveTo>
                      <a:pt x="3" y="0"/>
                    </a:moveTo>
                    <a:lnTo>
                      <a:pt x="0" y="2"/>
                    </a:lnTo>
                    <a:lnTo>
                      <a:pt x="8" y="16"/>
                    </a:lnTo>
                    <a:lnTo>
                      <a:pt x="19" y="33"/>
                    </a:lnTo>
                    <a:lnTo>
                      <a:pt x="25" y="43"/>
                    </a:lnTo>
                    <a:lnTo>
                      <a:pt x="28" y="42"/>
                    </a:lnTo>
                    <a:lnTo>
                      <a:pt x="24" y="33"/>
                    </a:lnTo>
                    <a:lnTo>
                      <a:pt x="13" y="1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sp>
        <p:nvSpPr>
          <p:cNvPr id="339" name="文本框 33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CB9E56F-14CC-4D8D-B789-4551335918AC}"/>
              </a:ext>
            </a:extLst>
          </p:cNvPr>
          <p:cNvSpPr txBox="1"/>
          <p:nvPr/>
        </p:nvSpPr>
        <p:spPr>
          <a:xfrm>
            <a:off x="2943804" y="2086600"/>
            <a:ext cx="1633967" cy="347659"/>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en-US" altLang="zh-CN" sz="1600" b="1" dirty="0">
                <a:solidFill>
                  <a:prstClr val="white"/>
                </a:solidFill>
                <a:latin typeface="Century Gothic" panose="020B0502020202020204" pitchFamily="34" charset="0"/>
                <a:ea typeface="微软雅黑"/>
              </a:rPr>
              <a:t>2018-2019</a:t>
            </a:r>
          </a:p>
        </p:txBody>
      </p:sp>
      <p:sp>
        <p:nvSpPr>
          <p:cNvPr id="340" name="文本框 33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8E33360-9D9E-4C83-AA08-35381C988445}"/>
              </a:ext>
            </a:extLst>
          </p:cNvPr>
          <p:cNvSpPr txBox="1"/>
          <p:nvPr/>
        </p:nvSpPr>
        <p:spPr>
          <a:xfrm>
            <a:off x="7231104" y="2086600"/>
            <a:ext cx="1633967" cy="347659"/>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en-US" altLang="zh-CN" sz="1600" b="1" dirty="0">
                <a:solidFill>
                  <a:prstClr val="white"/>
                </a:solidFill>
                <a:latin typeface="Century Gothic" panose="020B0502020202020204" pitchFamily="34" charset="0"/>
                <a:ea typeface="微软雅黑"/>
              </a:rPr>
              <a:t>2018-2019</a:t>
            </a:r>
          </a:p>
        </p:txBody>
      </p:sp>
      <p:sp>
        <p:nvSpPr>
          <p:cNvPr id="341" name="文本框 34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6C7EDDD-415B-45C0-B49C-FA4F20AEFB72}"/>
              </a:ext>
            </a:extLst>
          </p:cNvPr>
          <p:cNvSpPr txBox="1"/>
          <p:nvPr/>
        </p:nvSpPr>
        <p:spPr>
          <a:xfrm>
            <a:off x="7231104" y="3231318"/>
            <a:ext cx="1633967" cy="347659"/>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en-US" altLang="zh-CN" sz="1600" b="1" dirty="0">
                <a:solidFill>
                  <a:prstClr val="white"/>
                </a:solidFill>
                <a:latin typeface="Century Gothic" panose="020B0502020202020204" pitchFamily="34" charset="0"/>
                <a:ea typeface="微软雅黑"/>
              </a:rPr>
              <a:t>2018-2019</a:t>
            </a:r>
          </a:p>
        </p:txBody>
      </p:sp>
      <p:sp>
        <p:nvSpPr>
          <p:cNvPr id="342" name="文本框 34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659C1C9-A5B0-4FB8-BFC3-4FCB0FB8B128}"/>
              </a:ext>
            </a:extLst>
          </p:cNvPr>
          <p:cNvSpPr txBox="1"/>
          <p:nvPr/>
        </p:nvSpPr>
        <p:spPr>
          <a:xfrm>
            <a:off x="4256796" y="3231318"/>
            <a:ext cx="1633967" cy="347659"/>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en-US" altLang="zh-CN" sz="1600" b="1" dirty="0">
                <a:solidFill>
                  <a:prstClr val="white"/>
                </a:solidFill>
                <a:latin typeface="Century Gothic" panose="020B0502020202020204" pitchFamily="34" charset="0"/>
                <a:ea typeface="微软雅黑"/>
              </a:rPr>
              <a:t>2018-2019</a:t>
            </a:r>
          </a:p>
        </p:txBody>
      </p:sp>
      <p:sp>
        <p:nvSpPr>
          <p:cNvPr id="343" name="文本框 34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84CE8E0-203B-4E08-A46D-0321052E1B6F}"/>
              </a:ext>
            </a:extLst>
          </p:cNvPr>
          <p:cNvSpPr txBox="1"/>
          <p:nvPr/>
        </p:nvSpPr>
        <p:spPr>
          <a:xfrm>
            <a:off x="5386762" y="4370351"/>
            <a:ext cx="1633967" cy="347659"/>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en-US" altLang="zh-CN" sz="1600" b="1" dirty="0">
                <a:solidFill>
                  <a:prstClr val="white"/>
                </a:solidFill>
                <a:latin typeface="Century Gothic" panose="020B0502020202020204" pitchFamily="34" charset="0"/>
                <a:ea typeface="微软雅黑"/>
              </a:rPr>
              <a:t>2018-2019</a:t>
            </a:r>
          </a:p>
        </p:txBody>
      </p:sp>
      <p:sp>
        <p:nvSpPr>
          <p:cNvPr id="344" name="文本框 34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4468643-B348-4ADF-8CD8-7A1CF10FEBA5}"/>
              </a:ext>
            </a:extLst>
          </p:cNvPr>
          <p:cNvSpPr txBox="1"/>
          <p:nvPr/>
        </p:nvSpPr>
        <p:spPr>
          <a:xfrm>
            <a:off x="8603739" y="4370351"/>
            <a:ext cx="1633967" cy="347659"/>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en-US" altLang="zh-CN" sz="1600" b="1" dirty="0">
                <a:solidFill>
                  <a:prstClr val="white"/>
                </a:solidFill>
                <a:latin typeface="Century Gothic" panose="020B0502020202020204" pitchFamily="34" charset="0"/>
                <a:ea typeface="微软雅黑"/>
              </a:rPr>
              <a:t>2018-2019</a:t>
            </a:r>
          </a:p>
        </p:txBody>
      </p:sp>
      <p:grpSp>
        <p:nvGrpSpPr>
          <p:cNvPr id="2" name="组合 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5E3C5B8-060C-4313-BD12-7F0306AE1874}"/>
              </a:ext>
            </a:extLst>
          </p:cNvPr>
          <p:cNvGrpSpPr/>
          <p:nvPr/>
        </p:nvGrpSpPr>
        <p:grpSpPr>
          <a:xfrm>
            <a:off x="2461327" y="714689"/>
            <a:ext cx="2072478" cy="1314895"/>
            <a:chOff x="6828541" y="3343990"/>
            <a:chExt cx="2072478" cy="1314895"/>
          </a:xfrm>
        </p:grpSpPr>
        <p:sp>
          <p:nvSpPr>
            <p:cNvPr id="345" name="文本框 53">
              <a:extLst>
                <a:ext uri="{FF2B5EF4-FFF2-40B4-BE49-F238E27FC236}">
                  <a16:creationId xmlns:a16="http://schemas.microsoft.com/office/drawing/2014/main" id="{4E849876-467E-4D25-8CDC-598D55C5AA6B}"/>
                </a:ext>
              </a:extLst>
            </p:cNvPr>
            <p:cNvSpPr txBox="1">
              <a:spLocks noChangeArrowheads="1"/>
            </p:cNvSpPr>
            <p:nvPr/>
          </p:nvSpPr>
          <p:spPr bwMode="auto">
            <a:xfrm>
              <a:off x="6828541" y="3343990"/>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r>
                <a:rPr lang="zh-CN" altLang="en-US" sz="2000" b="1" spc="150" dirty="0">
                  <a:solidFill>
                    <a:srgbClr val="0070C0"/>
                  </a:solidFill>
                  <a:latin typeface="微软雅黑" panose="020B0503020204020204" pitchFamily="34" charset="-122"/>
                  <a:sym typeface="Gill Sans"/>
                </a:rPr>
                <a:t>添加标题</a:t>
              </a:r>
            </a:p>
          </p:txBody>
        </p:sp>
        <p:sp>
          <p:nvSpPr>
            <p:cNvPr id="346" name="矩形 54">
              <a:extLst>
                <a:ext uri="{FF2B5EF4-FFF2-40B4-BE49-F238E27FC236}">
                  <a16:creationId xmlns:a16="http://schemas.microsoft.com/office/drawing/2014/main" id="{0E9CE47A-FA32-4FB0-8C99-1F881D3AED93}"/>
                </a:ext>
              </a:extLst>
            </p:cNvPr>
            <p:cNvSpPr>
              <a:spLocks noChangeArrowheads="1"/>
            </p:cNvSpPr>
            <p:nvPr/>
          </p:nvSpPr>
          <p:spPr bwMode="auto">
            <a:xfrm>
              <a:off x="6828541" y="3700738"/>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347" name="组合 34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06947037-60B5-492C-9407-09C6CE4D627F}"/>
              </a:ext>
            </a:extLst>
          </p:cNvPr>
          <p:cNvGrpSpPr/>
          <p:nvPr/>
        </p:nvGrpSpPr>
        <p:grpSpPr>
          <a:xfrm>
            <a:off x="6772302" y="714689"/>
            <a:ext cx="2072478" cy="1314895"/>
            <a:chOff x="6828541" y="3343990"/>
            <a:chExt cx="2072478" cy="1314895"/>
          </a:xfrm>
        </p:grpSpPr>
        <p:sp>
          <p:nvSpPr>
            <p:cNvPr id="348" name="文本框 53">
              <a:extLst>
                <a:ext uri="{FF2B5EF4-FFF2-40B4-BE49-F238E27FC236}">
                  <a16:creationId xmlns:a16="http://schemas.microsoft.com/office/drawing/2014/main" id="{68FAFD32-31C4-4F5D-9F73-D4405C4B717F}"/>
                </a:ext>
              </a:extLst>
            </p:cNvPr>
            <p:cNvSpPr txBox="1">
              <a:spLocks noChangeArrowheads="1"/>
            </p:cNvSpPr>
            <p:nvPr/>
          </p:nvSpPr>
          <p:spPr bwMode="auto">
            <a:xfrm>
              <a:off x="6828541" y="3343990"/>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r>
                <a:rPr lang="zh-CN" altLang="en-US" sz="2000" b="1" spc="150" dirty="0">
                  <a:solidFill>
                    <a:srgbClr val="0070C0"/>
                  </a:solidFill>
                  <a:latin typeface="微软雅黑" panose="020B0503020204020204" pitchFamily="34" charset="-122"/>
                  <a:sym typeface="Gill Sans"/>
                </a:rPr>
                <a:t>添加标题</a:t>
              </a:r>
            </a:p>
          </p:txBody>
        </p:sp>
        <p:sp>
          <p:nvSpPr>
            <p:cNvPr id="349" name="矩形 54">
              <a:extLst>
                <a:ext uri="{FF2B5EF4-FFF2-40B4-BE49-F238E27FC236}">
                  <a16:creationId xmlns:a16="http://schemas.microsoft.com/office/drawing/2014/main" id="{54E60B9E-68B6-4118-A61E-53535729D246}"/>
                </a:ext>
              </a:extLst>
            </p:cNvPr>
            <p:cNvSpPr>
              <a:spLocks noChangeArrowheads="1"/>
            </p:cNvSpPr>
            <p:nvPr/>
          </p:nvSpPr>
          <p:spPr bwMode="auto">
            <a:xfrm>
              <a:off x="6828541" y="3700738"/>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350" name="组合 34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0B0A8C0-6849-4C07-BDA0-B8920D18578A}"/>
              </a:ext>
            </a:extLst>
          </p:cNvPr>
          <p:cNvGrpSpPr/>
          <p:nvPr/>
        </p:nvGrpSpPr>
        <p:grpSpPr>
          <a:xfrm>
            <a:off x="6914356" y="3603487"/>
            <a:ext cx="4410427" cy="736548"/>
            <a:chOff x="6828541" y="3306759"/>
            <a:chExt cx="4410427" cy="736548"/>
          </a:xfrm>
        </p:grpSpPr>
        <p:sp>
          <p:nvSpPr>
            <p:cNvPr id="351" name="文本框 53">
              <a:extLst>
                <a:ext uri="{FF2B5EF4-FFF2-40B4-BE49-F238E27FC236}">
                  <a16:creationId xmlns:a16="http://schemas.microsoft.com/office/drawing/2014/main" id="{CDA520F6-415D-47C2-A8B8-DB1F1886E639}"/>
                </a:ext>
              </a:extLst>
            </p:cNvPr>
            <p:cNvSpPr txBox="1">
              <a:spLocks noChangeArrowheads="1"/>
            </p:cNvSpPr>
            <p:nvPr/>
          </p:nvSpPr>
          <p:spPr bwMode="auto">
            <a:xfrm>
              <a:off x="6828541" y="3474978"/>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r>
                <a:rPr lang="zh-CN" altLang="en-US" sz="2000" b="1" spc="150" dirty="0">
                  <a:solidFill>
                    <a:srgbClr val="0070C0"/>
                  </a:solidFill>
                  <a:latin typeface="微软雅黑" panose="020B0503020204020204" pitchFamily="34" charset="-122"/>
                  <a:sym typeface="Gill Sans"/>
                </a:rPr>
                <a:t>添加标题</a:t>
              </a:r>
            </a:p>
          </p:txBody>
        </p:sp>
        <p:sp>
          <p:nvSpPr>
            <p:cNvPr id="352" name="矩形 54">
              <a:extLst>
                <a:ext uri="{FF2B5EF4-FFF2-40B4-BE49-F238E27FC236}">
                  <a16:creationId xmlns:a16="http://schemas.microsoft.com/office/drawing/2014/main" id="{72B1E025-0C29-473A-B3D4-7FA6877CEE72}"/>
                </a:ext>
              </a:extLst>
            </p:cNvPr>
            <p:cNvSpPr>
              <a:spLocks noChangeArrowheads="1"/>
            </p:cNvSpPr>
            <p:nvPr/>
          </p:nvSpPr>
          <p:spPr bwMode="auto">
            <a:xfrm>
              <a:off x="8123815" y="3306759"/>
              <a:ext cx="3115153" cy="736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356"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032BBC5-5C85-4755-855D-3AE36F93B73C}"/>
              </a:ext>
            </a:extLst>
          </p:cNvPr>
          <p:cNvSpPr txBox="1">
            <a:spLocks noChangeArrowheads="1"/>
          </p:cNvSpPr>
          <p:nvPr/>
        </p:nvSpPr>
        <p:spPr bwMode="auto">
          <a:xfrm>
            <a:off x="1819178" y="3254638"/>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357"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3A99684-7DFD-4404-B51C-156915C52D10}"/>
              </a:ext>
            </a:extLst>
          </p:cNvPr>
          <p:cNvSpPr>
            <a:spLocks noChangeArrowheads="1"/>
          </p:cNvSpPr>
          <p:nvPr/>
        </p:nvSpPr>
        <p:spPr bwMode="auto">
          <a:xfrm>
            <a:off x="1034232" y="3611386"/>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358"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D928CD1-A645-43DB-AA76-9FAA30A1A78A}"/>
              </a:ext>
            </a:extLst>
          </p:cNvPr>
          <p:cNvSpPr txBox="1">
            <a:spLocks noChangeArrowheads="1"/>
          </p:cNvSpPr>
          <p:nvPr/>
        </p:nvSpPr>
        <p:spPr bwMode="auto">
          <a:xfrm>
            <a:off x="5030983" y="4870139"/>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359"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49DD8E5-B9F3-4729-BA8B-DB2F85C04759}"/>
              </a:ext>
            </a:extLst>
          </p:cNvPr>
          <p:cNvSpPr>
            <a:spLocks noChangeArrowheads="1"/>
          </p:cNvSpPr>
          <p:nvPr/>
        </p:nvSpPr>
        <p:spPr bwMode="auto">
          <a:xfrm>
            <a:off x="5030983" y="5226887"/>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360" name="文本框 5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4E70767-BFF6-4BA2-B0AB-092BA2913F9C}"/>
              </a:ext>
            </a:extLst>
          </p:cNvPr>
          <p:cNvSpPr txBox="1">
            <a:spLocks noChangeArrowheads="1"/>
          </p:cNvSpPr>
          <p:nvPr/>
        </p:nvSpPr>
        <p:spPr bwMode="auto">
          <a:xfrm>
            <a:off x="8363438" y="4870139"/>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r>
              <a:rPr lang="zh-CN" altLang="en-US" sz="2000" b="1" spc="150" dirty="0">
                <a:solidFill>
                  <a:srgbClr val="0070C0"/>
                </a:solidFill>
                <a:latin typeface="微软雅黑" panose="020B0503020204020204" pitchFamily="34" charset="-122"/>
                <a:sym typeface="Gill Sans"/>
              </a:rPr>
              <a:t>添加标题</a:t>
            </a:r>
          </a:p>
        </p:txBody>
      </p:sp>
      <p:sp>
        <p:nvSpPr>
          <p:cNvPr id="361" name="矩形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41D50F6-844A-4F28-8EDF-255DDAACEC08}"/>
              </a:ext>
            </a:extLst>
          </p:cNvPr>
          <p:cNvSpPr>
            <a:spLocks noChangeArrowheads="1"/>
          </p:cNvSpPr>
          <p:nvPr/>
        </p:nvSpPr>
        <p:spPr bwMode="auto">
          <a:xfrm>
            <a:off x="8363438" y="5226887"/>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sp>
        <p:nvSpPr>
          <p:cNvPr id="3"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3F66CB6B-E6F2-4CBF-BA1F-9CD087AD91D3}"/>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13511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wipe(left)">
                                      <p:cBhvr>
                                        <p:cTn id="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直接连接符 11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042F13C-9A97-45C1-8FC9-E47D00999F7D}"/>
              </a:ext>
            </a:extLst>
          </p:cNvPr>
          <p:cNvCxnSpPr/>
          <p:nvPr/>
        </p:nvCxnSpPr>
        <p:spPr>
          <a:xfrm>
            <a:off x="0" y="3429000"/>
            <a:ext cx="121920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3" name="椭圆 11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E604F61F-BACF-4781-8D12-AB6CFE6944CB}"/>
              </a:ext>
            </a:extLst>
          </p:cNvPr>
          <p:cNvSpPr/>
          <p:nvPr/>
        </p:nvSpPr>
        <p:spPr>
          <a:xfrm>
            <a:off x="1445061" y="3040063"/>
            <a:ext cx="777874" cy="777874"/>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4" name="椭圆 11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8A8809C-6F98-45DD-B8FC-641B6CD9B61F}"/>
              </a:ext>
            </a:extLst>
          </p:cNvPr>
          <p:cNvSpPr/>
          <p:nvPr/>
        </p:nvSpPr>
        <p:spPr>
          <a:xfrm>
            <a:off x="3121461" y="3040063"/>
            <a:ext cx="777874" cy="777874"/>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5" name="椭圆 11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EE55E03-BF97-498A-A01D-86F70B1957D0}"/>
              </a:ext>
            </a:extLst>
          </p:cNvPr>
          <p:cNvSpPr/>
          <p:nvPr/>
        </p:nvSpPr>
        <p:spPr>
          <a:xfrm>
            <a:off x="4797861" y="3040063"/>
            <a:ext cx="777874" cy="777874"/>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116" name="椭圆 11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1B2BEDE-F0C7-4FBA-AFAB-BE9E877B0954}"/>
              </a:ext>
            </a:extLst>
          </p:cNvPr>
          <p:cNvSpPr/>
          <p:nvPr/>
        </p:nvSpPr>
        <p:spPr>
          <a:xfrm>
            <a:off x="6474261" y="3040063"/>
            <a:ext cx="777874" cy="777874"/>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117" name="椭圆 11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40A957D-8C6F-4135-883C-AFE2904322E7}"/>
              </a:ext>
            </a:extLst>
          </p:cNvPr>
          <p:cNvSpPr/>
          <p:nvPr/>
        </p:nvSpPr>
        <p:spPr>
          <a:xfrm>
            <a:off x="8150661" y="3040063"/>
            <a:ext cx="777874" cy="777874"/>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118" name="椭圆 11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D8F3D5E-BC7D-4DFF-8F50-E24DE4E02A10}"/>
              </a:ext>
            </a:extLst>
          </p:cNvPr>
          <p:cNvSpPr/>
          <p:nvPr/>
        </p:nvSpPr>
        <p:spPr>
          <a:xfrm>
            <a:off x="9827061" y="3040063"/>
            <a:ext cx="777874" cy="777874"/>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pic>
        <p:nvPicPr>
          <p:cNvPr id="119" name="图片 11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91F7016-04B6-41BF-9840-77756A2D04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6461" y="3301401"/>
            <a:ext cx="306331" cy="306331"/>
          </a:xfrm>
          <a:prstGeom prst="rect">
            <a:avLst/>
          </a:prstGeom>
          <a:noFill/>
        </p:spPr>
      </p:pic>
      <p:pic>
        <p:nvPicPr>
          <p:cNvPr id="120" name="图片 11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68ABD34-D971-4043-9E2C-08EFFF218C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5971" y="3259897"/>
            <a:ext cx="364380" cy="364380"/>
          </a:xfrm>
          <a:prstGeom prst="rect">
            <a:avLst/>
          </a:prstGeom>
          <a:noFill/>
        </p:spPr>
      </p:pic>
      <p:pic>
        <p:nvPicPr>
          <p:cNvPr id="121" name="图片 12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B66DCF8-328B-48BE-A62F-2135698EE2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5194" y="3256856"/>
            <a:ext cx="377598" cy="377598"/>
          </a:xfrm>
          <a:prstGeom prst="rect">
            <a:avLst/>
          </a:prstGeom>
          <a:noFill/>
        </p:spPr>
      </p:pic>
      <p:pic>
        <p:nvPicPr>
          <p:cNvPr id="122" name="图片 12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4F15C8F-39DB-4314-A491-99820BE21D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1959" y="3247584"/>
            <a:ext cx="413441" cy="413441"/>
          </a:xfrm>
          <a:prstGeom prst="rect">
            <a:avLst/>
          </a:prstGeom>
          <a:noFill/>
        </p:spPr>
      </p:pic>
      <p:pic>
        <p:nvPicPr>
          <p:cNvPr id="123" name="图片 12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D740735-9C89-4FB6-956D-DD65AEA770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49127" y="3284807"/>
            <a:ext cx="306288" cy="287593"/>
          </a:xfrm>
          <a:prstGeom prst="rect">
            <a:avLst/>
          </a:prstGeom>
          <a:noFill/>
        </p:spPr>
      </p:pic>
      <p:pic>
        <p:nvPicPr>
          <p:cNvPr id="124" name="图片 12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6CDFFD0-3754-4325-9A5B-1864E8706D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15723" y="3250420"/>
            <a:ext cx="389924" cy="389924"/>
          </a:xfrm>
          <a:prstGeom prst="rect">
            <a:avLst/>
          </a:prstGeom>
          <a:noFill/>
        </p:spPr>
      </p:pic>
      <p:grpSp>
        <p:nvGrpSpPr>
          <p:cNvPr id="3" name="组合 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E2830FB-1213-4AB1-ADE6-1360441639FA}"/>
              </a:ext>
            </a:extLst>
          </p:cNvPr>
          <p:cNvGrpSpPr/>
          <p:nvPr/>
        </p:nvGrpSpPr>
        <p:grpSpPr>
          <a:xfrm>
            <a:off x="797759" y="1547575"/>
            <a:ext cx="2072478" cy="1314895"/>
            <a:chOff x="633146" y="1547575"/>
            <a:chExt cx="2072478" cy="1314895"/>
          </a:xfrm>
        </p:grpSpPr>
        <p:sp>
          <p:nvSpPr>
            <p:cNvPr id="126" name="文本框 53">
              <a:extLst>
                <a:ext uri="{FF2B5EF4-FFF2-40B4-BE49-F238E27FC236}">
                  <a16:creationId xmlns:a16="http://schemas.microsoft.com/office/drawing/2014/main" id="{ACC9F6FF-9D93-46DD-AE81-34531996850D}"/>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127" name="矩形 54">
              <a:extLst>
                <a:ext uri="{FF2B5EF4-FFF2-40B4-BE49-F238E27FC236}">
                  <a16:creationId xmlns:a16="http://schemas.microsoft.com/office/drawing/2014/main" id="{F9529A8B-48D4-46C7-9C23-A412B1C9D119}"/>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29" name="组合 12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A008E7D-E8BA-4BC4-85B6-BB24F6501BB8}"/>
              </a:ext>
            </a:extLst>
          </p:cNvPr>
          <p:cNvGrpSpPr/>
          <p:nvPr/>
        </p:nvGrpSpPr>
        <p:grpSpPr>
          <a:xfrm>
            <a:off x="2474159" y="3928379"/>
            <a:ext cx="2072478" cy="1314895"/>
            <a:chOff x="633146" y="1547575"/>
            <a:chExt cx="2072478" cy="1314895"/>
          </a:xfrm>
        </p:grpSpPr>
        <p:sp>
          <p:nvSpPr>
            <p:cNvPr id="130" name="文本框 53">
              <a:extLst>
                <a:ext uri="{FF2B5EF4-FFF2-40B4-BE49-F238E27FC236}">
                  <a16:creationId xmlns:a16="http://schemas.microsoft.com/office/drawing/2014/main" id="{33036430-85E3-46B8-95AF-EA4A8FFE0CF6}"/>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131" name="矩形 54">
              <a:extLst>
                <a:ext uri="{FF2B5EF4-FFF2-40B4-BE49-F238E27FC236}">
                  <a16:creationId xmlns:a16="http://schemas.microsoft.com/office/drawing/2014/main" id="{B75F21F7-5E6A-4B1F-8F88-9C2545086D17}"/>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32" name="组合 13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5FF7B7B-4E4D-418B-B375-D88C970BB9D6}"/>
              </a:ext>
            </a:extLst>
          </p:cNvPr>
          <p:cNvGrpSpPr/>
          <p:nvPr/>
        </p:nvGrpSpPr>
        <p:grpSpPr>
          <a:xfrm>
            <a:off x="4166756" y="1547575"/>
            <a:ext cx="2072478" cy="1314895"/>
            <a:chOff x="633146" y="1547575"/>
            <a:chExt cx="2072478" cy="1314895"/>
          </a:xfrm>
        </p:grpSpPr>
        <p:sp>
          <p:nvSpPr>
            <p:cNvPr id="133" name="文本框 53">
              <a:extLst>
                <a:ext uri="{FF2B5EF4-FFF2-40B4-BE49-F238E27FC236}">
                  <a16:creationId xmlns:a16="http://schemas.microsoft.com/office/drawing/2014/main" id="{622203C8-4661-4962-94E8-473BAA931700}"/>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134" name="矩形 54">
              <a:extLst>
                <a:ext uri="{FF2B5EF4-FFF2-40B4-BE49-F238E27FC236}">
                  <a16:creationId xmlns:a16="http://schemas.microsoft.com/office/drawing/2014/main" id="{B1C29AA5-5630-4F1A-A205-64D4741D4411}"/>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35" name="组合 13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E08BDFD-F07D-4B6C-87AB-A326785EE593}"/>
              </a:ext>
            </a:extLst>
          </p:cNvPr>
          <p:cNvGrpSpPr/>
          <p:nvPr/>
        </p:nvGrpSpPr>
        <p:grpSpPr>
          <a:xfrm>
            <a:off x="5843156" y="3928379"/>
            <a:ext cx="2072478" cy="1314895"/>
            <a:chOff x="633146" y="1547575"/>
            <a:chExt cx="2072478" cy="1314895"/>
          </a:xfrm>
        </p:grpSpPr>
        <p:sp>
          <p:nvSpPr>
            <p:cNvPr id="136" name="文本框 53">
              <a:extLst>
                <a:ext uri="{FF2B5EF4-FFF2-40B4-BE49-F238E27FC236}">
                  <a16:creationId xmlns:a16="http://schemas.microsoft.com/office/drawing/2014/main" id="{61EC704B-78AA-4585-8714-23FE83865F2A}"/>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137" name="矩形 54">
              <a:extLst>
                <a:ext uri="{FF2B5EF4-FFF2-40B4-BE49-F238E27FC236}">
                  <a16:creationId xmlns:a16="http://schemas.microsoft.com/office/drawing/2014/main" id="{1474B784-4A59-487C-AA25-435B232FA846}"/>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38" name="组合 13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C8D127D-E3F6-44F2-B48B-628A3D7B4282}"/>
              </a:ext>
            </a:extLst>
          </p:cNvPr>
          <p:cNvGrpSpPr/>
          <p:nvPr/>
        </p:nvGrpSpPr>
        <p:grpSpPr>
          <a:xfrm>
            <a:off x="7480661" y="1547575"/>
            <a:ext cx="2072478" cy="1314895"/>
            <a:chOff x="633146" y="1547575"/>
            <a:chExt cx="2072478" cy="1314895"/>
          </a:xfrm>
        </p:grpSpPr>
        <p:sp>
          <p:nvSpPr>
            <p:cNvPr id="139" name="文本框 53">
              <a:extLst>
                <a:ext uri="{FF2B5EF4-FFF2-40B4-BE49-F238E27FC236}">
                  <a16:creationId xmlns:a16="http://schemas.microsoft.com/office/drawing/2014/main" id="{A70A40F7-ED9D-45A5-BB0B-844D287F1F8E}"/>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rgbClr val="0070C0"/>
                  </a:solidFill>
                  <a:latin typeface="微软雅黑" panose="020B0503020204020204" pitchFamily="34" charset="-122"/>
                  <a:sym typeface="Gill Sans"/>
                </a:rPr>
                <a:t>添加标题</a:t>
              </a:r>
            </a:p>
          </p:txBody>
        </p:sp>
        <p:sp>
          <p:nvSpPr>
            <p:cNvPr id="140" name="矩形 54">
              <a:extLst>
                <a:ext uri="{FF2B5EF4-FFF2-40B4-BE49-F238E27FC236}">
                  <a16:creationId xmlns:a16="http://schemas.microsoft.com/office/drawing/2014/main" id="{F12BCB4E-68DC-42E0-A693-A7FD8B6D9376}"/>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grpSp>
        <p:nvGrpSpPr>
          <p:cNvPr id="141" name="组合 14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941A162-3E0B-41D7-83FA-3B7ED498C5FE}"/>
              </a:ext>
            </a:extLst>
          </p:cNvPr>
          <p:cNvGrpSpPr/>
          <p:nvPr/>
        </p:nvGrpSpPr>
        <p:grpSpPr>
          <a:xfrm>
            <a:off x="9157061" y="3928379"/>
            <a:ext cx="2072478" cy="1314895"/>
            <a:chOff x="633146" y="1547575"/>
            <a:chExt cx="2072478" cy="1314895"/>
          </a:xfrm>
        </p:grpSpPr>
        <p:sp>
          <p:nvSpPr>
            <p:cNvPr id="142" name="文本框 53">
              <a:extLst>
                <a:ext uri="{FF2B5EF4-FFF2-40B4-BE49-F238E27FC236}">
                  <a16:creationId xmlns:a16="http://schemas.microsoft.com/office/drawing/2014/main" id="{8F16B929-7115-4ABE-A00B-FBA92AC6BC93}"/>
                </a:ext>
              </a:extLst>
            </p:cNvPr>
            <p:cNvSpPr txBox="1">
              <a:spLocks noChangeArrowheads="1"/>
            </p:cNvSpPr>
            <p:nvPr/>
          </p:nvSpPr>
          <p:spPr bwMode="auto">
            <a:xfrm>
              <a:off x="1025619" y="154757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lvl="0" algn="ctr"/>
              <a:r>
                <a:rPr lang="zh-CN" altLang="en-US" sz="2000" b="1" spc="150" dirty="0">
                  <a:solidFill>
                    <a:schemeClr val="tx1">
                      <a:lumMod val="75000"/>
                      <a:lumOff val="25000"/>
                    </a:schemeClr>
                  </a:solidFill>
                  <a:latin typeface="微软雅黑" panose="020B0503020204020204" pitchFamily="34" charset="-122"/>
                  <a:sym typeface="Gill Sans"/>
                </a:rPr>
                <a:t>添加标题</a:t>
              </a:r>
            </a:p>
          </p:txBody>
        </p:sp>
        <p:sp>
          <p:nvSpPr>
            <p:cNvPr id="143" name="矩形 54">
              <a:extLst>
                <a:ext uri="{FF2B5EF4-FFF2-40B4-BE49-F238E27FC236}">
                  <a16:creationId xmlns:a16="http://schemas.microsoft.com/office/drawing/2014/main" id="{1A72FAFD-D3DC-4483-975F-B22138BA6BE3}"/>
                </a:ext>
              </a:extLst>
            </p:cNvPr>
            <p:cNvSpPr>
              <a:spLocks noChangeArrowheads="1"/>
            </p:cNvSpPr>
            <p:nvPr/>
          </p:nvSpPr>
          <p:spPr bwMode="auto">
            <a:xfrm>
              <a:off x="633146" y="1904323"/>
              <a:ext cx="2072478" cy="95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0000"/>
                </a:lnSpc>
              </a:pPr>
              <a:r>
                <a:rPr lang="en-US" altLang="zh-CN" sz="1200" dirty="0">
                  <a:solidFill>
                    <a:schemeClr val="tx1">
                      <a:lumMod val="50000"/>
                      <a:lumOff val="50000"/>
                    </a:schemeClr>
                  </a:solidFill>
                  <a:cs typeface="Segoe UI" panose="020B0502040204020203" pitchFamily="34" charset="0"/>
                </a:rPr>
                <a:t>Lorem ipsum dolor sit amet, consectetur adipisicing elit, sed do eiusmod tempor incididunt ut labore et</a:t>
              </a:r>
            </a:p>
          </p:txBody>
        </p:sp>
      </p:gr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C3C5E05D-FEE0-4E9A-A79C-FB1910B9D583}"/>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339353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形状 6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F8E1A21-E4C5-42F5-A877-A6C1D36B019F}"/>
              </a:ext>
            </a:extLst>
          </p:cNvPr>
          <p:cNvSpPr/>
          <p:nvPr/>
        </p:nvSpPr>
        <p:spPr>
          <a:xfrm rot="21332307">
            <a:off x="-41025" y="3356399"/>
            <a:ext cx="12347627" cy="1868925"/>
          </a:xfrm>
          <a:custGeom>
            <a:avLst/>
            <a:gdLst>
              <a:gd name="connsiteX0" fmla="*/ 12347627 w 12347627"/>
              <a:gd name="connsiteY0" fmla="*/ 0 h 2167191"/>
              <a:gd name="connsiteX1" fmla="*/ 12296522 w 12347627"/>
              <a:gd name="connsiteY1" fmla="*/ 654973 h 2167191"/>
              <a:gd name="connsiteX2" fmla="*/ 11988921 w 12347627"/>
              <a:gd name="connsiteY2" fmla="*/ 839135 h 2167191"/>
              <a:gd name="connsiteX3" fmla="*/ 5121659 w 12347627"/>
              <a:gd name="connsiteY3" fmla="*/ 2167191 h 2167191"/>
              <a:gd name="connsiteX4" fmla="*/ 409063 w 12347627"/>
              <a:gd name="connsiteY4" fmla="*/ 1632277 h 2167191"/>
              <a:gd name="connsiteX5" fmla="*/ 0 w 12347627"/>
              <a:gd name="connsiteY5" fmla="*/ 1519620 h 2167191"/>
              <a:gd name="connsiteX6" fmla="*/ 5380 w 12347627"/>
              <a:gd name="connsiteY6" fmla="*/ 1450658 h 2167191"/>
              <a:gd name="connsiteX7" fmla="*/ 179774 w 12347627"/>
              <a:gd name="connsiteY7" fmla="*/ 1481263 h 2167191"/>
              <a:gd name="connsiteX8" fmla="*/ 4485671 w 12347627"/>
              <a:gd name="connsiteY8" fmla="*/ 1736081 h 2167191"/>
              <a:gd name="connsiteX9" fmla="*/ 12322913 w 12347627"/>
              <a:gd name="connsiteY9" fmla="*/ 17123 h 216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47627" h="2167191">
                <a:moveTo>
                  <a:pt x="12347627" y="0"/>
                </a:moveTo>
                <a:lnTo>
                  <a:pt x="12296522" y="654973"/>
                </a:lnTo>
                <a:lnTo>
                  <a:pt x="11988921" y="839135"/>
                </a:lnTo>
                <a:cubicBezTo>
                  <a:pt x="10500650" y="1640388"/>
                  <a:pt x="7980296" y="2167191"/>
                  <a:pt x="5121659" y="2167191"/>
                </a:cubicBezTo>
                <a:cubicBezTo>
                  <a:pt x="3370743" y="2167191"/>
                  <a:pt x="1746736" y="1969558"/>
                  <a:pt x="409063" y="1632277"/>
                </a:cubicBezTo>
                <a:lnTo>
                  <a:pt x="0" y="1519620"/>
                </a:lnTo>
                <a:lnTo>
                  <a:pt x="5380" y="1450658"/>
                </a:lnTo>
                <a:lnTo>
                  <a:pt x="179774" y="1481263"/>
                </a:lnTo>
                <a:cubicBezTo>
                  <a:pt x="1462740" y="1679406"/>
                  <a:pt x="2929760" y="1773976"/>
                  <a:pt x="4485671" y="1736081"/>
                </a:cubicBezTo>
                <a:cubicBezTo>
                  <a:pt x="7869774" y="1653662"/>
                  <a:pt x="10803368" y="965818"/>
                  <a:pt x="12322913" y="17123"/>
                </a:cubicBezTo>
                <a:close/>
              </a:path>
            </a:pathLst>
          </a:custGeom>
          <a:solidFill>
            <a:srgbClr val="0070C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62" name="椭圆 6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3257D66-F592-43A3-B3A8-B5617D41C12A}"/>
              </a:ext>
            </a:extLst>
          </p:cNvPr>
          <p:cNvSpPr/>
          <p:nvPr/>
        </p:nvSpPr>
        <p:spPr>
          <a:xfrm>
            <a:off x="1767841" y="4950912"/>
            <a:ext cx="577486" cy="577486"/>
          </a:xfrm>
          <a:prstGeom prst="ellipse">
            <a:avLst/>
          </a:prstGeom>
          <a:blipFill>
            <a:blip r:embed="rId2"/>
            <a:stretch>
              <a:fillRect l="-17033" r="-16300"/>
            </a:stretch>
          </a:blipFill>
          <a:ln w="38100" cap="flat" cmpd="sng" algn="ctr">
            <a:solidFill>
              <a:srgbClr val="0070C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63" name="椭圆 6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B652563-122A-4F7C-B088-5F1F51371FFF}"/>
              </a:ext>
            </a:extLst>
          </p:cNvPr>
          <p:cNvSpPr/>
          <p:nvPr/>
        </p:nvSpPr>
        <p:spPr>
          <a:xfrm>
            <a:off x="3458587" y="4845139"/>
            <a:ext cx="683259" cy="683259"/>
          </a:xfrm>
          <a:prstGeom prst="ellipse">
            <a:avLst/>
          </a:prstGeom>
          <a:blipFill>
            <a:blip r:embed="rId3"/>
            <a:stretch>
              <a:fillRect l="-25495" r="-24565"/>
            </a:stretch>
          </a:blipFill>
          <a:ln w="38100" cap="flat" cmpd="sng" algn="ctr">
            <a:solidFill>
              <a:schemeClr val="tx1">
                <a:lumMod val="75000"/>
                <a:lumOff val="2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64" name="椭圆 6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8DD954E-8E08-48B3-AAFB-C245A9FDCFE8}"/>
              </a:ext>
            </a:extLst>
          </p:cNvPr>
          <p:cNvSpPr/>
          <p:nvPr/>
        </p:nvSpPr>
        <p:spPr>
          <a:xfrm>
            <a:off x="5255106" y="4590835"/>
            <a:ext cx="937564" cy="937564"/>
          </a:xfrm>
          <a:prstGeom prst="ellipse">
            <a:avLst/>
          </a:prstGeom>
          <a:blipFill>
            <a:blip r:embed="rId4"/>
            <a:stretch>
              <a:fillRect l="-25043" r="-24373"/>
            </a:stretch>
          </a:blipFill>
          <a:ln w="38100" cap="flat" cmpd="sng" algn="ctr">
            <a:solidFill>
              <a:srgbClr val="0070C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65" name="椭圆 6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38FF5A5C-24E6-4FE9-A554-ECC95E204517}"/>
              </a:ext>
            </a:extLst>
          </p:cNvPr>
          <p:cNvSpPr/>
          <p:nvPr/>
        </p:nvSpPr>
        <p:spPr>
          <a:xfrm>
            <a:off x="7305930" y="4136597"/>
            <a:ext cx="1125102" cy="1125102"/>
          </a:xfrm>
          <a:prstGeom prst="ellipse">
            <a:avLst/>
          </a:prstGeom>
          <a:blipFill>
            <a:blip r:embed="rId5"/>
            <a:stretch>
              <a:fillRect l="-30950" r="-30259"/>
            </a:stretch>
          </a:blipFill>
          <a:ln w="38100" cap="flat" cmpd="sng" algn="ctr">
            <a:solidFill>
              <a:schemeClr val="tx1">
                <a:lumMod val="75000"/>
                <a:lumOff val="2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椭圆 6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F7BA9B9-94AE-4AEE-9B0A-F0396DEA5AD3}"/>
              </a:ext>
            </a:extLst>
          </p:cNvPr>
          <p:cNvSpPr/>
          <p:nvPr/>
        </p:nvSpPr>
        <p:spPr>
          <a:xfrm>
            <a:off x="9544292" y="3327427"/>
            <a:ext cx="1263408" cy="1263408"/>
          </a:xfrm>
          <a:prstGeom prst="ellipse">
            <a:avLst/>
          </a:prstGeom>
          <a:blipFill>
            <a:blip r:embed="rId6"/>
            <a:stretch>
              <a:fillRect l="-25251" r="-24749"/>
            </a:stretch>
          </a:blipFill>
          <a:ln w="38100" cap="flat" cmpd="sng" algn="ctr">
            <a:solidFill>
              <a:srgbClr val="0070C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67" name="直接连接符 66"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5979C6A-C175-4743-A31A-195CCECD1BFE}"/>
              </a:ext>
            </a:extLst>
          </p:cNvPr>
          <p:cNvCxnSpPr>
            <a:cxnSpLocks/>
          </p:cNvCxnSpPr>
          <p:nvPr/>
        </p:nvCxnSpPr>
        <p:spPr>
          <a:xfrm>
            <a:off x="1767841" y="1219200"/>
            <a:ext cx="0" cy="3731712"/>
          </a:xfrm>
          <a:prstGeom prst="line">
            <a:avLst/>
          </a:prstGeom>
          <a:noFill/>
          <a:ln w="12700" cap="flat" cmpd="sng" algn="ctr">
            <a:gradFill flip="none" rotWithShape="1">
              <a:gsLst>
                <a:gs pos="0">
                  <a:sysClr val="window" lastClr="FFFFFF"/>
                </a:gs>
                <a:gs pos="38000">
                  <a:sysClr val="window" lastClr="FFFFFF">
                    <a:lumMod val="65000"/>
                  </a:sysClr>
                </a:gs>
              </a:gsLst>
              <a:lin ang="16200000" scaled="1"/>
              <a:tileRect/>
            </a:gradFill>
            <a:prstDash val="sysDash"/>
            <a:miter lim="800000"/>
            <a:headEnd type="oval"/>
            <a:tailEnd type="none"/>
          </a:ln>
          <a:effectLst/>
        </p:spPr>
      </p:cxnSp>
      <p:cxnSp>
        <p:nvCxnSpPr>
          <p:cNvPr id="68" name="直接连接符 6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791DDC7-4BCC-4DE8-96CA-CCD5A1804741}"/>
              </a:ext>
            </a:extLst>
          </p:cNvPr>
          <p:cNvCxnSpPr>
            <a:cxnSpLocks/>
          </p:cNvCxnSpPr>
          <p:nvPr/>
        </p:nvCxnSpPr>
        <p:spPr>
          <a:xfrm>
            <a:off x="3435728" y="2184400"/>
            <a:ext cx="0" cy="2766512"/>
          </a:xfrm>
          <a:prstGeom prst="line">
            <a:avLst/>
          </a:prstGeom>
          <a:noFill/>
          <a:ln w="12700" cap="flat" cmpd="sng" algn="ctr">
            <a:gradFill flip="none" rotWithShape="1">
              <a:gsLst>
                <a:gs pos="0">
                  <a:sysClr val="window" lastClr="FFFFFF"/>
                </a:gs>
                <a:gs pos="38000">
                  <a:sysClr val="window" lastClr="FFFFFF">
                    <a:lumMod val="65000"/>
                  </a:sysClr>
                </a:gs>
              </a:gsLst>
              <a:lin ang="16200000" scaled="1"/>
              <a:tileRect/>
            </a:gradFill>
            <a:prstDash val="sysDash"/>
            <a:miter lim="800000"/>
            <a:headEnd type="oval"/>
            <a:tailEnd type="none"/>
          </a:ln>
          <a:effectLst/>
        </p:spPr>
      </p:cxnSp>
      <p:cxnSp>
        <p:nvCxnSpPr>
          <p:cNvPr id="69" name="直接连接符 6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5C68EA3-CBA8-4A95-A0BE-EF1AECB9D515}"/>
              </a:ext>
            </a:extLst>
          </p:cNvPr>
          <p:cNvCxnSpPr>
            <a:cxnSpLocks/>
          </p:cNvCxnSpPr>
          <p:nvPr/>
        </p:nvCxnSpPr>
        <p:spPr>
          <a:xfrm>
            <a:off x="5255106" y="1219200"/>
            <a:ext cx="0" cy="3479948"/>
          </a:xfrm>
          <a:prstGeom prst="line">
            <a:avLst/>
          </a:prstGeom>
          <a:noFill/>
          <a:ln w="12700" cap="flat" cmpd="sng" algn="ctr">
            <a:gradFill flip="none" rotWithShape="1">
              <a:gsLst>
                <a:gs pos="0">
                  <a:sysClr val="window" lastClr="FFFFFF"/>
                </a:gs>
                <a:gs pos="38000">
                  <a:sysClr val="window" lastClr="FFFFFF">
                    <a:lumMod val="65000"/>
                  </a:sysClr>
                </a:gs>
              </a:gsLst>
              <a:lin ang="16200000" scaled="1"/>
              <a:tileRect/>
            </a:gradFill>
            <a:prstDash val="sysDash"/>
            <a:miter lim="800000"/>
            <a:headEnd type="oval"/>
            <a:tailEnd type="none"/>
          </a:ln>
          <a:effectLst/>
        </p:spPr>
      </p:cxnSp>
      <p:cxnSp>
        <p:nvCxnSpPr>
          <p:cNvPr id="70" name="直接连接符 6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5686AF14-B20E-43BF-BF27-6531E91A4CF5}"/>
              </a:ext>
            </a:extLst>
          </p:cNvPr>
          <p:cNvCxnSpPr>
            <a:cxnSpLocks/>
          </p:cNvCxnSpPr>
          <p:nvPr/>
        </p:nvCxnSpPr>
        <p:spPr>
          <a:xfrm>
            <a:off x="7305930" y="2184400"/>
            <a:ext cx="0" cy="2207739"/>
          </a:xfrm>
          <a:prstGeom prst="line">
            <a:avLst/>
          </a:prstGeom>
          <a:noFill/>
          <a:ln w="12700" cap="flat" cmpd="sng" algn="ctr">
            <a:gradFill flip="none" rotWithShape="1">
              <a:gsLst>
                <a:gs pos="0">
                  <a:sysClr val="window" lastClr="FFFFFF"/>
                </a:gs>
                <a:gs pos="38000">
                  <a:sysClr val="window" lastClr="FFFFFF">
                    <a:lumMod val="65000"/>
                  </a:sysClr>
                </a:gs>
              </a:gsLst>
              <a:lin ang="16200000" scaled="1"/>
              <a:tileRect/>
            </a:gradFill>
            <a:prstDash val="sysDash"/>
            <a:miter lim="800000"/>
            <a:headEnd type="oval"/>
            <a:tailEnd type="none"/>
          </a:ln>
          <a:effectLst/>
        </p:spPr>
      </p:cxnSp>
      <p:cxnSp>
        <p:nvCxnSpPr>
          <p:cNvPr id="71" name="直接连接符 7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FA3EF23E-C9A5-4287-AEDA-30400025429A}"/>
              </a:ext>
            </a:extLst>
          </p:cNvPr>
          <p:cNvCxnSpPr>
            <a:cxnSpLocks/>
          </p:cNvCxnSpPr>
          <p:nvPr/>
        </p:nvCxnSpPr>
        <p:spPr>
          <a:xfrm>
            <a:off x="9544292" y="1219200"/>
            <a:ext cx="0" cy="2390981"/>
          </a:xfrm>
          <a:prstGeom prst="line">
            <a:avLst/>
          </a:prstGeom>
          <a:noFill/>
          <a:ln w="12700" cap="flat" cmpd="sng" algn="ctr">
            <a:gradFill flip="none" rotWithShape="1">
              <a:gsLst>
                <a:gs pos="0">
                  <a:sysClr val="window" lastClr="FFFFFF"/>
                </a:gs>
                <a:gs pos="38000">
                  <a:sysClr val="window" lastClr="FFFFFF">
                    <a:lumMod val="65000"/>
                  </a:sysClr>
                </a:gs>
              </a:gsLst>
              <a:lin ang="16200000" scaled="1"/>
              <a:tileRect/>
            </a:gradFill>
            <a:prstDash val="sysDash"/>
            <a:miter lim="800000"/>
            <a:headEnd type="oval"/>
            <a:tailEnd type="none"/>
          </a:ln>
          <a:effectLst/>
        </p:spPr>
      </p:cxnSp>
      <p:grpSp>
        <p:nvGrpSpPr>
          <p:cNvPr id="72" name="组合 7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616E34A-B22E-4CEA-AD30-7E709AACCA3B}"/>
              </a:ext>
            </a:extLst>
          </p:cNvPr>
          <p:cNvGrpSpPr/>
          <p:nvPr/>
        </p:nvGrpSpPr>
        <p:grpSpPr>
          <a:xfrm>
            <a:off x="1876490" y="1317116"/>
            <a:ext cx="1441713" cy="1345115"/>
            <a:chOff x="889841" y="2463698"/>
            <a:chExt cx="1441713" cy="1246899"/>
          </a:xfrm>
        </p:grpSpPr>
        <p:sp>
          <p:nvSpPr>
            <p:cNvPr id="73" name="文本框 6">
              <a:extLst>
                <a:ext uri="{FF2B5EF4-FFF2-40B4-BE49-F238E27FC236}">
                  <a16:creationId xmlns:a16="http://schemas.microsoft.com/office/drawing/2014/main" id="{10F4C468-075C-4E5D-B654-721A79620732}"/>
                </a:ext>
              </a:extLst>
            </p:cNvPr>
            <p:cNvSpPr txBox="1"/>
            <p:nvPr/>
          </p:nvSpPr>
          <p:spPr bwMode="auto">
            <a:xfrm>
              <a:off x="889841" y="2784965"/>
              <a:ext cx="1441713" cy="925632"/>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tabLst/>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kern="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74" name="文本框 7">
              <a:extLst>
                <a:ext uri="{FF2B5EF4-FFF2-40B4-BE49-F238E27FC236}">
                  <a16:creationId xmlns:a16="http://schemas.microsoft.com/office/drawing/2014/main" id="{78EA2222-65E8-438D-9D4D-C5BC0E25F3D5}"/>
                </a:ext>
              </a:extLst>
            </p:cNvPr>
            <p:cNvSpPr txBox="1"/>
            <p:nvPr/>
          </p:nvSpPr>
          <p:spPr bwMode="auto">
            <a:xfrm>
              <a:off x="889841" y="2463698"/>
              <a:ext cx="1260514" cy="342364"/>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altLang="zh-CN" b="1" kern="0" dirty="0">
                  <a:solidFill>
                    <a:srgbClr val="0070C0"/>
                  </a:solidFill>
                  <a:latin typeface="Arial"/>
                  <a:ea typeface="微软雅黑"/>
                </a:rPr>
                <a:t>2019</a:t>
              </a:r>
              <a:r>
                <a:rPr lang="zh-CN" altLang="en-US" b="1" kern="0" dirty="0">
                  <a:solidFill>
                    <a:srgbClr val="0070C0"/>
                  </a:solidFill>
                  <a:latin typeface="Arial"/>
                  <a:ea typeface="微软雅黑"/>
                </a:rPr>
                <a:t>年</a:t>
              </a:r>
            </a:p>
          </p:txBody>
        </p:sp>
      </p:grpSp>
      <p:grpSp>
        <p:nvGrpSpPr>
          <p:cNvPr id="75" name="组合 7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84727D0-E801-42DA-95F4-C5DD678FF53E}"/>
              </a:ext>
            </a:extLst>
          </p:cNvPr>
          <p:cNvGrpSpPr/>
          <p:nvPr/>
        </p:nvGrpSpPr>
        <p:grpSpPr>
          <a:xfrm>
            <a:off x="5371976" y="1317113"/>
            <a:ext cx="1492611" cy="1345115"/>
            <a:chOff x="889841" y="2463698"/>
            <a:chExt cx="1492611" cy="1246899"/>
          </a:xfrm>
        </p:grpSpPr>
        <p:sp>
          <p:nvSpPr>
            <p:cNvPr id="76" name="文本框 6">
              <a:extLst>
                <a:ext uri="{FF2B5EF4-FFF2-40B4-BE49-F238E27FC236}">
                  <a16:creationId xmlns:a16="http://schemas.microsoft.com/office/drawing/2014/main" id="{F83836DA-AF85-4180-A4E6-88A184A8E65B}"/>
                </a:ext>
              </a:extLst>
            </p:cNvPr>
            <p:cNvSpPr txBox="1"/>
            <p:nvPr/>
          </p:nvSpPr>
          <p:spPr bwMode="auto">
            <a:xfrm>
              <a:off x="889841" y="2784965"/>
              <a:ext cx="1492611" cy="925632"/>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tabLst/>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kern="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77" name="文本框 7">
              <a:extLst>
                <a:ext uri="{FF2B5EF4-FFF2-40B4-BE49-F238E27FC236}">
                  <a16:creationId xmlns:a16="http://schemas.microsoft.com/office/drawing/2014/main" id="{C80352B1-5DC6-4DB4-B26A-65CB2A582586}"/>
                </a:ext>
              </a:extLst>
            </p:cNvPr>
            <p:cNvSpPr txBox="1"/>
            <p:nvPr/>
          </p:nvSpPr>
          <p:spPr bwMode="auto">
            <a:xfrm>
              <a:off x="889841" y="2463698"/>
              <a:ext cx="1260514" cy="342364"/>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altLang="zh-CN" b="1" kern="0" dirty="0">
                  <a:solidFill>
                    <a:srgbClr val="0070C0"/>
                  </a:solidFill>
                  <a:latin typeface="Arial"/>
                  <a:ea typeface="微软雅黑"/>
                </a:rPr>
                <a:t>2019</a:t>
              </a:r>
              <a:r>
                <a:rPr lang="zh-CN" altLang="en-US" b="1" kern="0" dirty="0">
                  <a:solidFill>
                    <a:srgbClr val="0070C0"/>
                  </a:solidFill>
                  <a:latin typeface="Arial"/>
                  <a:ea typeface="微软雅黑"/>
                </a:rPr>
                <a:t>年</a:t>
              </a:r>
            </a:p>
          </p:txBody>
        </p:sp>
      </p:grpSp>
      <p:grpSp>
        <p:nvGrpSpPr>
          <p:cNvPr id="78" name="组合 7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C2BAF10-13A6-4E1A-B357-090D5FA57F2A}"/>
              </a:ext>
            </a:extLst>
          </p:cNvPr>
          <p:cNvGrpSpPr/>
          <p:nvPr/>
        </p:nvGrpSpPr>
        <p:grpSpPr>
          <a:xfrm>
            <a:off x="9681727" y="1317113"/>
            <a:ext cx="1472037" cy="1345115"/>
            <a:chOff x="889841" y="2463698"/>
            <a:chExt cx="1472037" cy="1246899"/>
          </a:xfrm>
        </p:grpSpPr>
        <p:sp>
          <p:nvSpPr>
            <p:cNvPr id="79" name="文本框 6">
              <a:extLst>
                <a:ext uri="{FF2B5EF4-FFF2-40B4-BE49-F238E27FC236}">
                  <a16:creationId xmlns:a16="http://schemas.microsoft.com/office/drawing/2014/main" id="{8A940BA0-EF46-424C-9FD1-4981E045EF33}"/>
                </a:ext>
              </a:extLst>
            </p:cNvPr>
            <p:cNvSpPr txBox="1"/>
            <p:nvPr/>
          </p:nvSpPr>
          <p:spPr bwMode="auto">
            <a:xfrm>
              <a:off x="889841" y="2784965"/>
              <a:ext cx="1472037" cy="925632"/>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tabLst/>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kern="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80" name="文本框 7">
              <a:extLst>
                <a:ext uri="{FF2B5EF4-FFF2-40B4-BE49-F238E27FC236}">
                  <a16:creationId xmlns:a16="http://schemas.microsoft.com/office/drawing/2014/main" id="{2B6A6F3C-CBF3-48CB-9FD1-19FE860082F0}"/>
                </a:ext>
              </a:extLst>
            </p:cNvPr>
            <p:cNvSpPr txBox="1"/>
            <p:nvPr/>
          </p:nvSpPr>
          <p:spPr bwMode="auto">
            <a:xfrm>
              <a:off x="889841" y="2463698"/>
              <a:ext cx="1260514" cy="342364"/>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altLang="zh-CN" b="1" kern="0" dirty="0">
                  <a:solidFill>
                    <a:srgbClr val="0070C0"/>
                  </a:solidFill>
                  <a:latin typeface="Arial"/>
                  <a:ea typeface="微软雅黑"/>
                </a:rPr>
                <a:t>2019</a:t>
              </a:r>
              <a:r>
                <a:rPr lang="zh-CN" altLang="en-US" b="1" kern="0" dirty="0">
                  <a:solidFill>
                    <a:srgbClr val="0070C0"/>
                  </a:solidFill>
                  <a:latin typeface="Arial"/>
                  <a:ea typeface="微软雅黑"/>
                </a:rPr>
                <a:t>年</a:t>
              </a:r>
            </a:p>
          </p:txBody>
        </p:sp>
      </p:grpSp>
      <p:grpSp>
        <p:nvGrpSpPr>
          <p:cNvPr id="81" name="组合 8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0EB9C1F-C221-42D1-BF75-39AD497FBE0A}"/>
              </a:ext>
            </a:extLst>
          </p:cNvPr>
          <p:cNvGrpSpPr/>
          <p:nvPr/>
        </p:nvGrpSpPr>
        <p:grpSpPr>
          <a:xfrm>
            <a:off x="7433824" y="2307183"/>
            <a:ext cx="1481583" cy="1345115"/>
            <a:chOff x="889841" y="2463698"/>
            <a:chExt cx="1481583" cy="1246899"/>
          </a:xfrm>
        </p:grpSpPr>
        <p:sp>
          <p:nvSpPr>
            <p:cNvPr id="82" name="文本框 6">
              <a:extLst>
                <a:ext uri="{FF2B5EF4-FFF2-40B4-BE49-F238E27FC236}">
                  <a16:creationId xmlns:a16="http://schemas.microsoft.com/office/drawing/2014/main" id="{2BFF217F-E887-4B14-83C0-2AC2506F7356}"/>
                </a:ext>
              </a:extLst>
            </p:cNvPr>
            <p:cNvSpPr txBox="1"/>
            <p:nvPr/>
          </p:nvSpPr>
          <p:spPr bwMode="auto">
            <a:xfrm>
              <a:off x="889841" y="2784965"/>
              <a:ext cx="1481583" cy="925632"/>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tabLst/>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kern="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83" name="文本框 7">
              <a:extLst>
                <a:ext uri="{FF2B5EF4-FFF2-40B4-BE49-F238E27FC236}">
                  <a16:creationId xmlns:a16="http://schemas.microsoft.com/office/drawing/2014/main" id="{432C1C70-3CCB-4121-AEF7-007E5BE844F5}"/>
                </a:ext>
              </a:extLst>
            </p:cNvPr>
            <p:cNvSpPr txBox="1"/>
            <p:nvPr/>
          </p:nvSpPr>
          <p:spPr bwMode="auto">
            <a:xfrm>
              <a:off x="889841" y="2463698"/>
              <a:ext cx="1260514" cy="342364"/>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altLang="zh-CN" b="1" kern="0" dirty="0">
                  <a:solidFill>
                    <a:schemeClr val="tx1">
                      <a:lumMod val="75000"/>
                      <a:lumOff val="25000"/>
                    </a:schemeClr>
                  </a:solidFill>
                  <a:latin typeface="Arial"/>
                  <a:ea typeface="微软雅黑"/>
                </a:rPr>
                <a:t>2019</a:t>
              </a:r>
              <a:r>
                <a:rPr lang="zh-CN" altLang="en-US" b="1" kern="0" dirty="0">
                  <a:solidFill>
                    <a:schemeClr val="tx1">
                      <a:lumMod val="75000"/>
                      <a:lumOff val="25000"/>
                    </a:schemeClr>
                  </a:solidFill>
                  <a:latin typeface="Arial"/>
                  <a:ea typeface="微软雅黑"/>
                </a:rPr>
                <a:t>年</a:t>
              </a:r>
            </a:p>
          </p:txBody>
        </p:sp>
      </p:grpSp>
      <p:grpSp>
        <p:nvGrpSpPr>
          <p:cNvPr id="84" name="组合 8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24C99A9-3B92-463C-9AEB-5C5F35F361CA}"/>
              </a:ext>
            </a:extLst>
          </p:cNvPr>
          <p:cNvGrpSpPr/>
          <p:nvPr/>
        </p:nvGrpSpPr>
        <p:grpSpPr>
          <a:xfrm>
            <a:off x="3553252" y="2307184"/>
            <a:ext cx="1437847" cy="1345115"/>
            <a:chOff x="889841" y="2463698"/>
            <a:chExt cx="1437847" cy="1246899"/>
          </a:xfrm>
        </p:grpSpPr>
        <p:sp>
          <p:nvSpPr>
            <p:cNvPr id="85" name="文本框 6">
              <a:extLst>
                <a:ext uri="{FF2B5EF4-FFF2-40B4-BE49-F238E27FC236}">
                  <a16:creationId xmlns:a16="http://schemas.microsoft.com/office/drawing/2014/main" id="{353BB8B9-6216-41FE-9E57-4616B4A7361C}"/>
                </a:ext>
              </a:extLst>
            </p:cNvPr>
            <p:cNvSpPr txBox="1"/>
            <p:nvPr/>
          </p:nvSpPr>
          <p:spPr bwMode="auto">
            <a:xfrm>
              <a:off x="889841" y="2784965"/>
              <a:ext cx="1437847" cy="925632"/>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tabLst/>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kern="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amet, consectetur adipisicing elit, sed do eiusmod tempor incididunt ut labore et</a:t>
              </a:r>
            </a:p>
          </p:txBody>
        </p:sp>
        <p:sp>
          <p:nvSpPr>
            <p:cNvPr id="86" name="文本框 7">
              <a:extLst>
                <a:ext uri="{FF2B5EF4-FFF2-40B4-BE49-F238E27FC236}">
                  <a16:creationId xmlns:a16="http://schemas.microsoft.com/office/drawing/2014/main" id="{C8E22BE4-7B11-484D-87EE-855B2D48ABEC}"/>
                </a:ext>
              </a:extLst>
            </p:cNvPr>
            <p:cNvSpPr txBox="1"/>
            <p:nvPr/>
          </p:nvSpPr>
          <p:spPr bwMode="auto">
            <a:xfrm>
              <a:off x="889841" y="2463698"/>
              <a:ext cx="1260514" cy="342364"/>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altLang="zh-CN" b="1" kern="0" dirty="0">
                  <a:solidFill>
                    <a:schemeClr val="tx1">
                      <a:lumMod val="75000"/>
                      <a:lumOff val="25000"/>
                    </a:schemeClr>
                  </a:solidFill>
                  <a:latin typeface="Arial"/>
                  <a:ea typeface="微软雅黑"/>
                </a:rPr>
                <a:t>2019</a:t>
              </a:r>
              <a:r>
                <a:rPr lang="zh-CN" altLang="en-US" b="1" kern="0" dirty="0">
                  <a:solidFill>
                    <a:schemeClr val="tx1">
                      <a:lumMod val="75000"/>
                      <a:lumOff val="25000"/>
                    </a:schemeClr>
                  </a:solidFill>
                  <a:latin typeface="Arial"/>
                  <a:ea typeface="微软雅黑"/>
                </a:rPr>
                <a:t>年</a:t>
              </a:r>
            </a:p>
          </p:txBody>
        </p:sp>
      </p:gr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40C993D4-F3A8-4FB1-923B-2F10139A16E7}"/>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245083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par>
                                <p:cTn id="8" presetID="22" presetClass="entr" presetSubtype="4"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par>
                                <p:cTn id="11" presetID="22" presetClass="entr" presetSubtype="4"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down)">
                                      <p:cBhvr>
                                        <p:cTn id="13" dur="500"/>
                                        <p:tgtEl>
                                          <p:spTgt spid="69"/>
                                        </p:tgtEl>
                                      </p:cBhvr>
                                    </p:animEffect>
                                  </p:childTnLst>
                                </p:cTn>
                              </p:par>
                              <p:par>
                                <p:cTn id="14" presetID="22" presetClass="entr" presetSubtype="4"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down)">
                                      <p:cBhvr>
                                        <p:cTn id="16" dur="500"/>
                                        <p:tgtEl>
                                          <p:spTgt spid="70"/>
                                        </p:tgtEl>
                                      </p:cBhvr>
                                    </p:animEffect>
                                  </p:childTnLst>
                                </p:cTn>
                              </p:par>
                              <p:par>
                                <p:cTn id="17" presetID="22" presetClass="entr" presetSubtype="4"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wipe(up)">
                                      <p:cBhvr>
                                        <p:cTn id="23" dur="500"/>
                                        <p:tgtEl>
                                          <p:spTgt spid="72"/>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up)">
                                      <p:cBhvr>
                                        <p:cTn id="27" dur="500"/>
                                        <p:tgtEl>
                                          <p:spTgt spid="84"/>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up)">
                                      <p:cBhvr>
                                        <p:cTn id="31" dur="500"/>
                                        <p:tgtEl>
                                          <p:spTgt spid="75"/>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up)">
                                      <p:cBhvr>
                                        <p:cTn id="35" dur="500"/>
                                        <p:tgtEl>
                                          <p:spTgt spid="81"/>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up)">
                                      <p:cBhvr>
                                        <p:cTn id="3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546EEF4-B3F9-43DE-AEBB-3CF2AFEFC5B7}"/>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11440" b="11440"/>
          <a:stretch>
            <a:fillRect/>
          </a:stretch>
        </p:blipFill>
        <p:spPr/>
      </p:pic>
      <p:pic>
        <p:nvPicPr>
          <p:cNvPr id="10" name="图片占位符 9"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81EAC92E-1CDF-4E91-852B-C17D991C45AE}"/>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5039" b="5039"/>
          <a:stretch>
            <a:fillRect/>
          </a:stretch>
        </p:blipFill>
        <p:spPr/>
      </p:pic>
      <p:pic>
        <p:nvPicPr>
          <p:cNvPr id="13" name="图片占位符 12"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4ABABE3-DBF7-4F49-9EC5-71C80565B0DC}"/>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t="5014" b="5014"/>
          <a:stretch>
            <a:fillRect/>
          </a:stretch>
        </p:blipFill>
        <p:spPr/>
      </p:pic>
      <p:cxnSp>
        <p:nvCxnSpPr>
          <p:cNvPr id="8" name="Straight Connector 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89545C1-247A-442B-A9B9-121134244436}"/>
              </a:ext>
            </a:extLst>
          </p:cNvPr>
          <p:cNvCxnSpPr>
            <a:cxnSpLocks/>
          </p:cNvCxnSpPr>
          <p:nvPr/>
        </p:nvCxnSpPr>
        <p:spPr>
          <a:xfrm flipH="1" flipV="1">
            <a:off x="6096002" y="2508295"/>
            <a:ext cx="1" cy="4349707"/>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B11FA1DC-A8AE-426E-A934-A2E226A30DD3}"/>
              </a:ext>
            </a:extLst>
          </p:cNvPr>
          <p:cNvCxnSpPr>
            <a:cxnSpLocks/>
          </p:cNvCxnSpPr>
          <p:nvPr/>
        </p:nvCxnSpPr>
        <p:spPr>
          <a:xfrm>
            <a:off x="6096000" y="2508295"/>
            <a:ext cx="1077532" cy="0"/>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Rectangle 1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14BBC3F8-2507-4742-B9F1-C26CE5EF016B}"/>
              </a:ext>
            </a:extLst>
          </p:cNvPr>
          <p:cNvSpPr/>
          <p:nvPr/>
        </p:nvSpPr>
        <p:spPr>
          <a:xfrm>
            <a:off x="7367268" y="1771970"/>
            <a:ext cx="361245" cy="147265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8" name="Straight Connector 1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7A45714-D744-490D-B4BC-7F2472186DB5}"/>
              </a:ext>
            </a:extLst>
          </p:cNvPr>
          <p:cNvCxnSpPr>
            <a:cxnSpLocks/>
          </p:cNvCxnSpPr>
          <p:nvPr/>
        </p:nvCxnSpPr>
        <p:spPr>
          <a:xfrm flipH="1">
            <a:off x="5018468" y="4064492"/>
            <a:ext cx="1077532" cy="0"/>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CB7786D8-AB25-43EB-9A6D-28FE63DDF134}"/>
              </a:ext>
            </a:extLst>
          </p:cNvPr>
          <p:cNvCxnSpPr>
            <a:cxnSpLocks/>
          </p:cNvCxnSpPr>
          <p:nvPr/>
        </p:nvCxnSpPr>
        <p:spPr>
          <a:xfrm>
            <a:off x="6095999" y="5619201"/>
            <a:ext cx="1077532" cy="0"/>
          </a:xfrm>
          <a:prstGeom prst="line">
            <a:avLst/>
          </a:prstGeom>
          <a:ln w="381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TextBox 5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612B106-9536-4C65-B90E-7152B94980B1}"/>
              </a:ext>
            </a:extLst>
          </p:cNvPr>
          <p:cNvSpPr txBox="1"/>
          <p:nvPr/>
        </p:nvSpPr>
        <p:spPr>
          <a:xfrm rot="5400000">
            <a:off x="7182616" y="2338987"/>
            <a:ext cx="700833" cy="338554"/>
          </a:xfrm>
          <a:prstGeom prst="rect">
            <a:avLst/>
          </a:prstGeom>
          <a:noFill/>
        </p:spPr>
        <p:txBody>
          <a:bodyPr wrap="none" rtlCol="0" anchor="ctr">
            <a:spAutoFit/>
          </a:bodyPr>
          <a:lstStyle/>
          <a:p>
            <a:pPr algn="ctr"/>
            <a:r>
              <a:rPr lang="en-US" sz="1600" b="1" dirty="0">
                <a:solidFill>
                  <a:schemeClr val="bg2"/>
                </a:solidFill>
                <a:latin typeface="+mj-lt"/>
              </a:rPr>
              <a:t>2000</a:t>
            </a:r>
            <a:endParaRPr lang="en-ID" sz="1600" b="1" dirty="0">
              <a:solidFill>
                <a:schemeClr val="bg2"/>
              </a:solidFill>
              <a:latin typeface="+mj-lt"/>
            </a:endParaRPr>
          </a:p>
        </p:txBody>
      </p:sp>
      <p:grpSp>
        <p:nvGrpSpPr>
          <p:cNvPr id="6" name="组合 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6952A773-8030-4333-9C5D-E3C3B9CD5526}"/>
              </a:ext>
            </a:extLst>
          </p:cNvPr>
          <p:cNvGrpSpPr/>
          <p:nvPr/>
        </p:nvGrpSpPr>
        <p:grpSpPr>
          <a:xfrm>
            <a:off x="2701679" y="1881360"/>
            <a:ext cx="3123254" cy="1104464"/>
            <a:chOff x="2701679" y="1881360"/>
            <a:chExt cx="3123254" cy="1104464"/>
          </a:xfrm>
        </p:grpSpPr>
        <p:sp>
          <p:nvSpPr>
            <p:cNvPr id="58" name="TextBox 57">
              <a:extLst>
                <a:ext uri="{FF2B5EF4-FFF2-40B4-BE49-F238E27FC236}">
                  <a16:creationId xmlns:a16="http://schemas.microsoft.com/office/drawing/2014/main" id="{601726F3-A34A-42A5-8704-107F2C0DF18C}"/>
                </a:ext>
              </a:extLst>
            </p:cNvPr>
            <p:cNvSpPr txBox="1"/>
            <p:nvPr/>
          </p:nvSpPr>
          <p:spPr>
            <a:xfrm>
              <a:off x="3348414" y="1881360"/>
              <a:ext cx="2466429" cy="400110"/>
            </a:xfrm>
            <a:prstGeom prst="rect">
              <a:avLst/>
            </a:prstGeom>
            <a:noFill/>
          </p:spPr>
          <p:txBody>
            <a:bodyPr wrap="square" rtlCol="0">
              <a:spAutoFit/>
            </a:bodyPr>
            <a:lstStyle/>
            <a:p>
              <a:pPr lvl="0" algn="r"/>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59" name="Rectangle 58">
              <a:extLst>
                <a:ext uri="{FF2B5EF4-FFF2-40B4-BE49-F238E27FC236}">
                  <a16:creationId xmlns:a16="http://schemas.microsoft.com/office/drawing/2014/main" id="{BACEAADC-99EA-475F-B409-4D0FCFFD5744}"/>
                </a:ext>
              </a:extLst>
            </p:cNvPr>
            <p:cNvSpPr/>
            <p:nvPr/>
          </p:nvSpPr>
          <p:spPr>
            <a:xfrm>
              <a:off x="2701679" y="2242992"/>
              <a:ext cx="3123254" cy="742832"/>
            </a:xfrm>
            <a:prstGeom prst="rect">
              <a:avLst/>
            </a:prstGeom>
          </p:spPr>
          <p:txBody>
            <a:bodyPr wrap="square">
              <a:spAutoFit/>
            </a:bodyPr>
            <a:lstStyle/>
            <a:p>
              <a:pPr algn="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25" name="Rectangle 24"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4DAF025D-6B72-4FC3-BEAE-7D2C4BF49ECF}"/>
              </a:ext>
            </a:extLst>
          </p:cNvPr>
          <p:cNvSpPr/>
          <p:nvPr/>
        </p:nvSpPr>
        <p:spPr>
          <a:xfrm>
            <a:off x="4368717" y="3328166"/>
            <a:ext cx="361245" cy="1472650"/>
          </a:xfrm>
          <a:prstGeom prst="rect">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TextBox 5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71F1CBA-5CF1-4710-8DC9-01EA86A81809}"/>
              </a:ext>
            </a:extLst>
          </p:cNvPr>
          <p:cNvSpPr txBox="1"/>
          <p:nvPr/>
        </p:nvSpPr>
        <p:spPr>
          <a:xfrm rot="16200000">
            <a:off x="4211662" y="3895203"/>
            <a:ext cx="678391" cy="338554"/>
          </a:xfrm>
          <a:prstGeom prst="rect">
            <a:avLst/>
          </a:prstGeom>
          <a:noFill/>
        </p:spPr>
        <p:txBody>
          <a:bodyPr wrap="none" rtlCol="0">
            <a:spAutoFit/>
          </a:bodyPr>
          <a:lstStyle/>
          <a:p>
            <a:pPr algn="ctr"/>
            <a:r>
              <a:rPr lang="en-US" sz="1600" b="1">
                <a:solidFill>
                  <a:schemeClr val="bg2"/>
                </a:solidFill>
                <a:latin typeface="+mj-lt"/>
              </a:rPr>
              <a:t>2002</a:t>
            </a:r>
            <a:endParaRPr lang="en-ID" sz="1600" b="1">
              <a:solidFill>
                <a:schemeClr val="bg2"/>
              </a:solidFill>
              <a:latin typeface="+mj-lt"/>
            </a:endParaRPr>
          </a:p>
        </p:txBody>
      </p:sp>
      <p:sp>
        <p:nvSpPr>
          <p:cNvPr id="26" name="Rectangle 25"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FA190FC-B15E-49A3-BE3F-8AABB61FCAE7}"/>
              </a:ext>
            </a:extLst>
          </p:cNvPr>
          <p:cNvSpPr/>
          <p:nvPr/>
        </p:nvSpPr>
        <p:spPr>
          <a:xfrm>
            <a:off x="7470900" y="4876332"/>
            <a:ext cx="361245" cy="147265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9E9F4ECA-A87F-446F-B7C3-A510C12E7A8A}"/>
              </a:ext>
            </a:extLst>
          </p:cNvPr>
          <p:cNvSpPr txBox="1"/>
          <p:nvPr/>
        </p:nvSpPr>
        <p:spPr>
          <a:xfrm rot="5400000">
            <a:off x="7283043" y="5443349"/>
            <a:ext cx="707245" cy="338554"/>
          </a:xfrm>
          <a:prstGeom prst="rect">
            <a:avLst/>
          </a:prstGeom>
          <a:noFill/>
        </p:spPr>
        <p:txBody>
          <a:bodyPr wrap="none" rtlCol="0" anchor="ctr">
            <a:spAutoFit/>
          </a:bodyPr>
          <a:lstStyle/>
          <a:p>
            <a:pPr algn="ctr"/>
            <a:r>
              <a:rPr lang="en-US" sz="1600" b="1" dirty="0">
                <a:solidFill>
                  <a:schemeClr val="bg2"/>
                </a:solidFill>
                <a:latin typeface="+mj-lt"/>
              </a:rPr>
              <a:t>2004</a:t>
            </a:r>
            <a:endParaRPr lang="en-ID" sz="1600" b="1" dirty="0">
              <a:solidFill>
                <a:schemeClr val="bg2"/>
              </a:solidFill>
              <a:latin typeface="+mj-lt"/>
            </a:endParaRPr>
          </a:p>
        </p:txBody>
      </p:sp>
      <p:sp>
        <p:nvSpPr>
          <p:cNvPr id="4" name="矩形 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AE9899CA-F01B-44CE-A52A-110EB9A1ECC0}"/>
              </a:ext>
            </a:extLst>
          </p:cNvPr>
          <p:cNvSpPr/>
          <p:nvPr/>
        </p:nvSpPr>
        <p:spPr>
          <a:xfrm>
            <a:off x="4428717" y="178294"/>
            <a:ext cx="3334567" cy="954107"/>
          </a:xfrm>
          <a:prstGeom prst="rect">
            <a:avLst/>
          </a:prstGeom>
        </p:spPr>
        <p:txBody>
          <a:bodyPr wrap="none">
            <a:spAutoFit/>
          </a:bodyPr>
          <a:lstStyle/>
          <a:p>
            <a:pPr algn="ctr"/>
            <a:r>
              <a:rPr lang="da-DK" altLang="zh-CN" sz="2800" b="1" dirty="0">
                <a:solidFill>
                  <a:srgbClr val="0070C0"/>
                </a:solidFill>
                <a:latin typeface="Montserrat" panose="02000505000000020004" pitchFamily="2" charset="0"/>
                <a:ea typeface="微软雅黑" panose="020B0503020204020204" pitchFamily="34" charset="-122"/>
                <a:cs typeface="Arial" panose="020B0604020202020204" pitchFamily="34" charset="0"/>
              </a:rPr>
              <a:t>LOREM IPSUM </a:t>
            </a:r>
          </a:p>
          <a:p>
            <a:pPr algn="ctr"/>
            <a:r>
              <a:rPr lang="da-DK" altLang="zh-CN" sz="2800" b="1" dirty="0">
                <a:solidFill>
                  <a:srgbClr val="0070C0"/>
                </a:solidFill>
                <a:latin typeface="Montserrat" panose="02000505000000020004" pitchFamily="2" charset="0"/>
                <a:ea typeface="微软雅黑" panose="020B0503020204020204" pitchFamily="34" charset="-122"/>
                <a:cs typeface="+mj-cs"/>
              </a:rPr>
              <a:t>DOLOR SIT AMET</a:t>
            </a:r>
            <a:endParaRPr lang="zh-CN" altLang="en-US" dirty="0"/>
          </a:p>
        </p:txBody>
      </p:sp>
      <p:sp>
        <p:nvSpPr>
          <p:cNvPr id="32" name="TextBox 57"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28B27041-EB03-4D95-9D0D-6970C2863EEB}"/>
              </a:ext>
            </a:extLst>
          </p:cNvPr>
          <p:cNvSpPr txBox="1"/>
          <p:nvPr/>
        </p:nvSpPr>
        <p:spPr>
          <a:xfrm>
            <a:off x="6367069" y="3609802"/>
            <a:ext cx="2466429" cy="400110"/>
          </a:xfrm>
          <a:prstGeom prst="rect">
            <a:avLst/>
          </a:prstGeom>
          <a:noFill/>
        </p:spPr>
        <p:txBody>
          <a:bodyPr wrap="square" rtlCol="0">
            <a:spAutoFit/>
          </a:bodyPr>
          <a:lstStyle/>
          <a:p>
            <a:pPr lvl="0"/>
            <a:r>
              <a:rPr lang="zh-CN" altLang="en-US" sz="2000" b="1" spc="150" dirty="0">
                <a:solidFill>
                  <a:schemeClr val="tx1">
                    <a:lumMod val="75000"/>
                    <a:lumOff val="25000"/>
                  </a:schemeClr>
                </a:solidFill>
                <a:latin typeface="微软雅黑" panose="020B0503020204020204" pitchFamily="34" charset="-122"/>
                <a:ea typeface="微软雅黑" panose="020B0503020204020204" pitchFamily="34" charset="-122"/>
                <a:sym typeface="Gill Sans"/>
              </a:rPr>
              <a:t>添加标题</a:t>
            </a:r>
          </a:p>
        </p:txBody>
      </p:sp>
      <p:sp>
        <p:nvSpPr>
          <p:cNvPr id="33" name="Rectangle 58"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79364DB5-5B5D-4A3F-BAFB-AC88193A2E62}"/>
              </a:ext>
            </a:extLst>
          </p:cNvPr>
          <p:cNvSpPr/>
          <p:nvPr/>
        </p:nvSpPr>
        <p:spPr>
          <a:xfrm>
            <a:off x="6367069" y="3971434"/>
            <a:ext cx="3123254" cy="742832"/>
          </a:xfrm>
          <a:prstGeom prst="rect">
            <a:avLst/>
          </a:prstGeom>
        </p:spPr>
        <p:txBody>
          <a:bodyPr wrap="square">
            <a:spAutoFit/>
          </a:bodyPr>
          <a:lstStyle/>
          <a:p>
            <a:pP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nvGrpSpPr>
          <p:cNvPr id="34" name="组合 33" descr="e7d195523061f1c0dc554706afe4c72a60a25314cbaece805811E654B44695D34D35691164BB3D154CCFD5D798F6FEAD99EAA8F1ADC3D4AFA5BC9ED0BB3A4B45073A038AC38E89AB54D31AA59602B9F1BFF2630C21895285717EFBFE4EEA19C6CB9E7BE16B4DB639E8674BE5A6B461358387DB2885F62B75BDE957687828DC5B47FE0D1D37BACEEC">
            <a:extLst>
              <a:ext uri="{FF2B5EF4-FFF2-40B4-BE49-F238E27FC236}">
                <a16:creationId xmlns:a16="http://schemas.microsoft.com/office/drawing/2014/main" id="{DCF3AA72-2BC0-4E97-996E-9B5CF64E1B5E}"/>
              </a:ext>
            </a:extLst>
          </p:cNvPr>
          <p:cNvGrpSpPr/>
          <p:nvPr/>
        </p:nvGrpSpPr>
        <p:grpSpPr>
          <a:xfrm>
            <a:off x="2701679" y="5093086"/>
            <a:ext cx="3123254" cy="1104464"/>
            <a:chOff x="2701679" y="1881360"/>
            <a:chExt cx="3123254" cy="1104464"/>
          </a:xfrm>
        </p:grpSpPr>
        <p:sp>
          <p:nvSpPr>
            <p:cNvPr id="35" name="TextBox 57">
              <a:extLst>
                <a:ext uri="{FF2B5EF4-FFF2-40B4-BE49-F238E27FC236}">
                  <a16:creationId xmlns:a16="http://schemas.microsoft.com/office/drawing/2014/main" id="{2FC211DE-D027-471B-9F43-E35B23FA40A0}"/>
                </a:ext>
              </a:extLst>
            </p:cNvPr>
            <p:cNvSpPr txBox="1"/>
            <p:nvPr/>
          </p:nvSpPr>
          <p:spPr>
            <a:xfrm>
              <a:off x="3348414" y="1881360"/>
              <a:ext cx="2466429" cy="400110"/>
            </a:xfrm>
            <a:prstGeom prst="rect">
              <a:avLst/>
            </a:prstGeom>
            <a:noFill/>
          </p:spPr>
          <p:txBody>
            <a:bodyPr wrap="square" rtlCol="0">
              <a:spAutoFit/>
            </a:bodyPr>
            <a:lstStyle/>
            <a:p>
              <a:pPr lvl="0" algn="r"/>
              <a:r>
                <a:rPr lang="zh-CN" altLang="en-US" sz="2000" b="1" spc="150" dirty="0">
                  <a:solidFill>
                    <a:srgbClr val="0070C0"/>
                  </a:solidFill>
                  <a:latin typeface="微软雅黑" panose="020B0503020204020204" pitchFamily="34" charset="-122"/>
                  <a:ea typeface="微软雅黑" panose="020B0503020204020204" pitchFamily="34" charset="-122"/>
                  <a:sym typeface="Gill Sans"/>
                </a:rPr>
                <a:t>添加标题</a:t>
              </a:r>
            </a:p>
          </p:txBody>
        </p:sp>
        <p:sp>
          <p:nvSpPr>
            <p:cNvPr id="36" name="Rectangle 58">
              <a:extLst>
                <a:ext uri="{FF2B5EF4-FFF2-40B4-BE49-F238E27FC236}">
                  <a16:creationId xmlns:a16="http://schemas.microsoft.com/office/drawing/2014/main" id="{A7A2EF96-CA4A-43FE-802E-22032246F1B6}"/>
                </a:ext>
              </a:extLst>
            </p:cNvPr>
            <p:cNvSpPr/>
            <p:nvPr/>
          </p:nvSpPr>
          <p:spPr>
            <a:xfrm>
              <a:off x="2701679" y="2242992"/>
              <a:ext cx="3123254" cy="742832"/>
            </a:xfrm>
            <a:prstGeom prst="rect">
              <a:avLst/>
            </a:prstGeom>
          </p:spPr>
          <p:txBody>
            <a:bodyPr wrap="square">
              <a:spAutoFit/>
            </a:bodyPr>
            <a:lstStyle/>
            <a:p>
              <a:pPr algn="r">
                <a:lnSpc>
                  <a:spcPct val="120000"/>
                </a:lnSpc>
              </a:pP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Lorem ipsum dolor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consectetur</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adipiscing</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Aenean</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sit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amet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ultrices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sem.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Donec</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non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elit</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eu</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en-US" sz="1200" dirty="0" err="1">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tellus</a:t>
              </a:r>
              <a:r>
                <a:rPr lang="en-US"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rPr>
                <a:t> lacinia.</a:t>
              </a:r>
              <a:endParaRPr lang="en-ID" sz="1200" dirty="0">
                <a:solidFill>
                  <a:schemeClr val="tx1">
                    <a:lumMod val="50000"/>
                    <a:lumOff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2" name="e7d195523061f1c0" descr="e7d195523061f1c0dc554706afe4c72a60a25314cbaece805811E654B44695D34D35691164BB3D154CCFD5D798F6FEAD99EAA8F1ADC3D4AFA5BC9ED0BB3A4B45073A038AC38E89AB54D31AA59602B9F1BFF2630C21895285717EFBFE4EEA19C6CB9E7BE16B4DB639E8674BE5A6B461358387DB2885F62B75BDE957687828DC5B47FE0D1D37BACEEC" hidden="1">
            <a:extLst>
              <a:ext uri="{FF2B5EF4-FFF2-40B4-BE49-F238E27FC236}">
                <a16:creationId xmlns:a16="http://schemas.microsoft.com/office/drawing/2014/main" id="{87C5FC96-5388-4CCC-AF30-DB6391B3A004}"/>
              </a:ext>
            </a:extLst>
          </p:cNvPr>
          <p:cNvSpPr txBox="1"/>
          <p:nvPr/>
        </p:nvSpPr>
        <p:spPr>
          <a:xfrm>
            <a:off x="-355600" y="1803400"/>
            <a:ext cx="262251" cy="1016000"/>
          </a:xfrm>
          <a:prstGeom prst="rect">
            <a:avLst/>
          </a:prstGeom>
          <a:noFill/>
        </p:spPr>
        <p:txBody>
          <a:bodyPr vert="wordArtVert" rtlCol="0">
            <a:spAutoFit/>
          </a:bodyPr>
          <a:lstStyle/>
          <a:p>
            <a:r>
              <a:rPr lang="en-US" altLang="zh-CN" sz="100"/>
              <a:t>e7d195523061f1c0dc554706afe4c72a60a25314cbaece805811E654B44695D34D35691164BB3D154CCFD5D798F6FEAD99EAA8F1ADC3D4AFA5BC9ED0BB3A4B45073A038AC38E89AB54D31AA59602B9F1BFF2630C21895285717EFBFE4EEA19C6CB9E7BE16B4DB639E8674BE5A6B461358387DB2885F62B75BDE957687828DC5B47FE0D1D37BACEEC</a:t>
            </a:r>
            <a:endParaRPr lang="zh-CN" altLang="en-US" sz="100"/>
          </a:p>
        </p:txBody>
      </p:sp>
    </p:spTree>
    <p:extLst>
      <p:ext uri="{BB962C8B-B14F-4D97-AF65-F5344CB8AC3E}">
        <p14:creationId xmlns:p14="http://schemas.microsoft.com/office/powerpoint/2010/main" val="89344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2"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par>
                          <p:cTn id="18" fill="hold">
                            <p:stCondLst>
                              <p:cond delay="1000"/>
                            </p:stCondLst>
                            <p:childTnLst>
                              <p:par>
                                <p:cTn id="19" presetID="16" presetClass="entr" presetSubtype="4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outHorizontal)">
                                      <p:cBhvr>
                                        <p:cTn id="21" dur="500"/>
                                        <p:tgtEl>
                                          <p:spTgt spid="15"/>
                                        </p:tgtEl>
                                      </p:cBhvr>
                                    </p:animEffect>
                                  </p:childTnLst>
                                </p:cTn>
                              </p:par>
                              <p:par>
                                <p:cTn id="22" presetID="16" presetClass="entr" presetSubtype="42"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barn(outHorizontal)">
                                      <p:cBhvr>
                                        <p:cTn id="24" dur="500"/>
                                        <p:tgtEl>
                                          <p:spTgt spid="55"/>
                                        </p:tgtEl>
                                      </p:cBhvr>
                                    </p:animEffect>
                                  </p:childTnLst>
                                </p:cTn>
                              </p:par>
                            </p:childTnLst>
                          </p:cTn>
                        </p:par>
                        <p:par>
                          <p:cTn id="25" fill="hold">
                            <p:stCondLst>
                              <p:cond delay="1500"/>
                            </p:stCondLst>
                            <p:childTnLst>
                              <p:par>
                                <p:cTn id="26" presetID="16" presetClass="entr" presetSubtype="42"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outHorizontal)">
                                      <p:cBhvr>
                                        <p:cTn id="28" dur="500"/>
                                        <p:tgtEl>
                                          <p:spTgt spid="25"/>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arn(outHorizontal)">
                                      <p:cBhvr>
                                        <p:cTn id="31" dur="500"/>
                                        <p:tgtEl>
                                          <p:spTgt spid="56"/>
                                        </p:tgtEl>
                                      </p:cBhvr>
                                    </p:animEffect>
                                  </p:childTnLst>
                                </p:cTn>
                              </p:par>
                            </p:childTnLst>
                          </p:cTn>
                        </p:par>
                        <p:par>
                          <p:cTn id="32" fill="hold">
                            <p:stCondLst>
                              <p:cond delay="2000"/>
                            </p:stCondLst>
                            <p:childTnLst>
                              <p:par>
                                <p:cTn id="33" presetID="16" presetClass="entr" presetSubtype="42"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outHorizontal)">
                                      <p:cBhvr>
                                        <p:cTn id="35" dur="500"/>
                                        <p:tgtEl>
                                          <p:spTgt spid="26"/>
                                        </p:tgtEl>
                                      </p:cBhvr>
                                    </p:animEffect>
                                  </p:childTnLst>
                                </p:cTn>
                              </p:par>
                              <p:par>
                                <p:cTn id="36" presetID="16" presetClass="entr" presetSubtype="4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arn(outHorizontal)">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5" grpId="0"/>
      <p:bldP spid="25" grpId="0" animBg="1"/>
      <p:bldP spid="56" grpId="0"/>
      <p:bldP spid="26" grpId="0" animBg="1"/>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2"/>
</p:tagLst>
</file>

<file path=ppt/tags/tag2.xml><?xml version="1.0" encoding="utf-8"?>
<p:tagLst xmlns:a="http://schemas.openxmlformats.org/drawingml/2006/main" xmlns:r="http://schemas.openxmlformats.org/officeDocument/2006/relationships" xmlns:p="http://schemas.openxmlformats.org/presentationml/2006/main">
  <p:tag name="ISLIDE.DIAGRAM" val="4705df1d-5930-4fce-9209-9166bcce3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e7d195523061f1c0dc554706afe4c72a60a25314cbaece805811E654B44695D34D35691164BB3D154CCFD5D798F6FEAD99EAA8F1ADC3D4AFA5BC9ED0BB3A4B45073A038AC38E89AB54D31AA59602B9F1BFF2630C21895285717EFBFE4EEA19C6CB9E7BE16B4DB639E8674BE5A6B461358387DB2885F62B75BDE957687828DC5B47FE0D1D37BACEEC</_7b1dac89e7d195523061f1c0316ecb71>
</e7d195523061f1c0>
</file>

<file path=customXml/itemProps1.xml><?xml version="1.0" encoding="utf-8"?>
<ds:datastoreItem xmlns:ds="http://schemas.openxmlformats.org/officeDocument/2006/customXml" ds:itemID="{9542F027-AA3C-413E-880B-901C7DACD0A5}">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46</TotalTime>
  <Words>1599</Words>
  <Application>Microsoft Office PowerPoint</Application>
  <PresentationFormat>寬螢幕</PresentationFormat>
  <Paragraphs>185</Paragraphs>
  <Slides>16</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16</vt:i4>
      </vt:variant>
    </vt:vector>
  </HeadingPairs>
  <TitlesOfParts>
    <vt:vector size="28" baseType="lpstr">
      <vt:lpstr>Bebas</vt:lpstr>
      <vt:lpstr>等线</vt:lpstr>
      <vt:lpstr>等线 Light</vt:lpstr>
      <vt:lpstr>微软雅黑</vt:lpstr>
      <vt:lpstr>思源黑体 CN Light</vt:lpstr>
      <vt:lpstr>郑庆科黄油体Regular </vt:lpstr>
      <vt:lpstr>Arial</vt:lpstr>
      <vt:lpstr>Calibri</vt:lpstr>
      <vt:lpstr>Century Gothic</vt:lpstr>
      <vt:lpstr>Montserrat</vt:lpstr>
      <vt:lpstr>Segoe UI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www.51pptmoban.com</dc:title>
  <dc:creator>短酷PPT</dc:creator>
  <cp:keywords>51PPT模板网</cp:keywords>
  <dc:description>——</dc:description>
  <cp:lastModifiedBy>俊碩 陳</cp:lastModifiedBy>
  <cp:revision>77</cp:revision>
  <dcterms:created xsi:type="dcterms:W3CDTF">2019-05-21T01:59:59Z</dcterms:created>
  <dcterms:modified xsi:type="dcterms:W3CDTF">2021-12-28T06:41:18Z</dcterms:modified>
</cp:coreProperties>
</file>