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2004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Accurate Detection and Recognition of Dirty Vehicle Plate Numbers for High-Speed Applications</a:t>
            </a:r>
            <a:br>
              <a:rPr lang="en-US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Jitendra Singh</a:t>
            </a:r>
            <a:endParaRPr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M. Tech PES </a:t>
            </a:r>
            <a:r>
              <a:rPr dirty="0">
                <a:solidFill>
                  <a:schemeClr val="tx2"/>
                </a:solidFill>
              </a:rPr>
              <a:t>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Timeline of Proposed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Phase 1 (Current) → Literature Review, Dataset Collection</a:t>
            </a:r>
          </a:p>
          <a:p>
            <a:r>
              <a:t>Phase 2 → Model Design &amp; Training (YOLO &amp; OCR)</a:t>
            </a:r>
          </a:p>
          <a:p>
            <a:r>
              <a:t>Phase 3 → Testing &amp; Validation</a:t>
            </a:r>
          </a:p>
          <a:p>
            <a:r>
              <a:t>Phase 4 → Final Integration &amp; Report Writing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Robust LPR for dirty/high-speed vehicles</a:t>
            </a:r>
          </a:p>
          <a:p>
            <a:r>
              <a:t>- Future Scope:</a:t>
            </a:r>
          </a:p>
          <a:p>
            <a:r>
              <a:t>  • Real-time system integration</a:t>
            </a:r>
          </a:p>
          <a:p>
            <a:r>
              <a:t>  • Edge AI deployment</a:t>
            </a:r>
          </a:p>
          <a:p>
            <a:r>
              <a:t>  • GAN-based preprocessing exploration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 &amp; Problem Statement</a:t>
            </a:r>
          </a:p>
          <a:p>
            <a:r>
              <a:t>2. Literature Review</a:t>
            </a:r>
          </a:p>
          <a:p>
            <a:r>
              <a:t>3. Proposed Methodology</a:t>
            </a:r>
          </a:p>
          <a:p>
            <a:r>
              <a:t>4. Novelty &amp; Contribution</a:t>
            </a:r>
          </a:p>
          <a:p>
            <a:r>
              <a:t>5. Gap Analysis</a:t>
            </a:r>
          </a:p>
          <a:p>
            <a:r>
              <a:t>6. Timeline &amp; Work Plan</a:t>
            </a:r>
          </a:p>
          <a:p>
            <a:r>
              <a:t>7. Conclusion &amp; Future Scope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&amp;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- Importance of License Plate Recognition (LPR)</a:t>
            </a:r>
          </a:p>
          <a:p>
            <a:r>
              <a:t>- Challenges:</a:t>
            </a:r>
          </a:p>
          <a:p>
            <a:r>
              <a:t>  • Dirt/Mud/Obstructions</a:t>
            </a:r>
          </a:p>
          <a:p>
            <a:r>
              <a:t>  • Motion blur at high speeds</a:t>
            </a:r>
          </a:p>
          <a:p>
            <a:r>
              <a:t>  • Reduced recognition accuracy → fraud &amp; enforcement gaps</a:t>
            </a:r>
          </a:p>
          <a:p>
            <a:r>
              <a:t>- Goal: Robust recognition of dirty/obscured plates at high speeds.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Existing ANPR Systems: Fail under dirt/motion blur</a:t>
            </a:r>
          </a:p>
          <a:p>
            <a:r>
              <a:rPr dirty="0"/>
              <a:t>OCR</a:t>
            </a:r>
            <a:r>
              <a:rPr lang="en-US" dirty="0"/>
              <a:t> </a:t>
            </a:r>
            <a:r>
              <a:rPr lang="en-US" sz="1000" dirty="0"/>
              <a:t>Optical Char Recognition</a:t>
            </a:r>
            <a:r>
              <a:rPr sz="1000" dirty="0"/>
              <a:t> </a:t>
            </a:r>
            <a:r>
              <a:rPr dirty="0"/>
              <a:t>(Tesseract, CNN): Reduced accuracy on noisy images</a:t>
            </a:r>
          </a:p>
          <a:p>
            <a:r>
              <a:rPr dirty="0"/>
              <a:t>GAN</a:t>
            </a:r>
            <a:r>
              <a:rPr lang="en-IN" dirty="0"/>
              <a:t> </a:t>
            </a:r>
            <a:r>
              <a:rPr lang="en-IN" sz="1000" dirty="0"/>
              <a:t>Generative Adversarial Networks  </a:t>
            </a:r>
            <a:r>
              <a:rPr dirty="0"/>
              <a:t>-based Augmentation: Limited real-world use</a:t>
            </a:r>
          </a:p>
          <a:p>
            <a:r>
              <a:rPr dirty="0"/>
              <a:t>Conclusion: Need for robust dirty plate recognition.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Image Acquisition → Kaggle datasets</a:t>
            </a:r>
          </a:p>
          <a:p>
            <a:r>
              <a:rPr dirty="0"/>
              <a:t>2. License Plate Detection → YOLO</a:t>
            </a:r>
          </a:p>
          <a:p>
            <a:r>
              <a:rPr dirty="0"/>
              <a:t>3. Object Segmentation → Isolate plates</a:t>
            </a:r>
          </a:p>
          <a:p>
            <a:r>
              <a:rPr dirty="0"/>
              <a:t>4. Character Recognition → Tesseract/CNN</a:t>
            </a:r>
          </a:p>
          <a:p>
            <a:r>
              <a:rPr dirty="0"/>
              <a:t>5. Fraud Detection → Repeated failures flagged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6C5088-9E7C-F378-C1A7-531ED771F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23" y="683342"/>
            <a:ext cx="3684491" cy="19910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31E13A-CAEA-3081-8D8F-AB05425AE54A}"/>
              </a:ext>
            </a:extLst>
          </p:cNvPr>
          <p:cNvSpPr/>
          <p:nvPr/>
        </p:nvSpPr>
        <p:spPr>
          <a:xfrm>
            <a:off x="5966800" y="1342102"/>
            <a:ext cx="1928504" cy="6489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YOLO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0894B8-FC2B-29A3-EDDA-AFF0A1B29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800" y="3112995"/>
            <a:ext cx="1928504" cy="82865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51F7C859-0941-037C-0744-FA5E2A39CB28}"/>
              </a:ext>
            </a:extLst>
          </p:cNvPr>
          <p:cNvSpPr/>
          <p:nvPr/>
        </p:nvSpPr>
        <p:spPr>
          <a:xfrm>
            <a:off x="4896465" y="1482213"/>
            <a:ext cx="894735" cy="3932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627C9D4-FF1B-FBFA-B29E-EC1F7EDFD473}"/>
              </a:ext>
            </a:extLst>
          </p:cNvPr>
          <p:cNvSpPr/>
          <p:nvPr/>
        </p:nvSpPr>
        <p:spPr>
          <a:xfrm rot="5400000">
            <a:off x="6369922" y="2355369"/>
            <a:ext cx="894735" cy="3932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719F19-8BD8-0BB4-D8CF-8A0C8097824B}"/>
              </a:ext>
            </a:extLst>
          </p:cNvPr>
          <p:cNvSpPr/>
          <p:nvPr/>
        </p:nvSpPr>
        <p:spPr>
          <a:xfrm>
            <a:off x="5966800" y="4965289"/>
            <a:ext cx="1928504" cy="6489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CNN Tesseract OCR</a:t>
            </a:r>
            <a:endParaRPr lang="en-IN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F1A3833-90F9-1678-E49C-666AAE4B095A}"/>
              </a:ext>
            </a:extLst>
          </p:cNvPr>
          <p:cNvSpPr/>
          <p:nvPr/>
        </p:nvSpPr>
        <p:spPr>
          <a:xfrm rot="5400000">
            <a:off x="6412785" y="4273745"/>
            <a:ext cx="894735" cy="3932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5B67FF-F344-5930-AB96-E19D8E2327BD}"/>
              </a:ext>
            </a:extLst>
          </p:cNvPr>
          <p:cNvSpPr/>
          <p:nvPr/>
        </p:nvSpPr>
        <p:spPr>
          <a:xfrm>
            <a:off x="2915340" y="4975120"/>
            <a:ext cx="1928504" cy="6489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GY59KLL</a:t>
            </a:r>
            <a:endParaRPr lang="en-IN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99A8E4C-0433-900D-352A-563FCB07C971}"/>
              </a:ext>
            </a:extLst>
          </p:cNvPr>
          <p:cNvSpPr/>
          <p:nvPr/>
        </p:nvSpPr>
        <p:spPr>
          <a:xfrm rot="10800000">
            <a:off x="4957955" y="5093108"/>
            <a:ext cx="894735" cy="3932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DA5EC1-84BE-F809-7CC0-6A73C06CA7B4}"/>
              </a:ext>
            </a:extLst>
          </p:cNvPr>
          <p:cNvCxnSpPr>
            <a:cxnSpLocks/>
          </p:cNvCxnSpPr>
          <p:nvPr/>
        </p:nvCxnSpPr>
        <p:spPr>
          <a:xfrm flipH="1">
            <a:off x="2025445" y="5289753"/>
            <a:ext cx="889895" cy="98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hought Bubble: Cloud 22">
            <a:extLst>
              <a:ext uri="{FF2B5EF4-FFF2-40B4-BE49-F238E27FC236}">
                <a16:creationId xmlns:a16="http://schemas.microsoft.com/office/drawing/2014/main" id="{0D45FF18-B462-77BC-DB88-FD12CC86D805}"/>
              </a:ext>
            </a:extLst>
          </p:cNvPr>
          <p:cNvSpPr/>
          <p:nvPr/>
        </p:nvSpPr>
        <p:spPr>
          <a:xfrm>
            <a:off x="1626147" y="4107426"/>
            <a:ext cx="2069058" cy="909481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repeated</a:t>
            </a:r>
            <a:endParaRPr lang="en-IN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D977D9E-D7BC-2486-404D-A4BE04BBE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89" y="4884988"/>
            <a:ext cx="1837265" cy="133884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188A8E3-1D95-6ACC-2FE6-C04DB702C3AC}"/>
              </a:ext>
            </a:extLst>
          </p:cNvPr>
          <p:cNvSpPr txBox="1"/>
          <p:nvPr/>
        </p:nvSpPr>
        <p:spPr>
          <a:xfrm>
            <a:off x="7056798" y="2199350"/>
            <a:ext cx="1818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Gets  Number Plat from Car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26AA8B-08B7-7FEF-7146-630D9B9461A1}"/>
              </a:ext>
            </a:extLst>
          </p:cNvPr>
          <p:cNvSpPr txBox="1"/>
          <p:nvPr/>
        </p:nvSpPr>
        <p:spPr>
          <a:xfrm>
            <a:off x="4826414" y="5661749"/>
            <a:ext cx="1818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Try to detect Actual Number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787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Algorithms to Explore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YOLO → License Plate Detection</a:t>
            </a:r>
          </a:p>
          <a:p>
            <a:r>
              <a:rPr dirty="0"/>
              <a:t>• Tesseract OCR → Baseline Recognition</a:t>
            </a:r>
          </a:p>
          <a:p>
            <a:r>
              <a:rPr dirty="0"/>
              <a:t>• Custom CNN → Dirty plate recognition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Novelty / 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Dirty Plate Simulation → Image augmentation</a:t>
            </a:r>
          </a:p>
          <a:p>
            <a:r>
              <a:t>- Custom CNN for OCR → For noisy/dirty plates</a:t>
            </a:r>
          </a:p>
          <a:p>
            <a:r>
              <a:t>- Fraud Detection Layer → New addition</a:t>
            </a:r>
          </a:p>
          <a:p>
            <a:r>
              <a:t>- Real-time Suitability → Optimized for highways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Gap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Existing Systems:</a:t>
            </a:r>
          </a:p>
          <a:p>
            <a:r>
              <a:t>- Good for clean plates</a:t>
            </a:r>
          </a:p>
          <a:p>
            <a:r>
              <a:t>- Poor dirty plate accuracy</a:t>
            </a:r>
          </a:p>
          <a:p>
            <a:r>
              <a:t>- Minimal fraud detection</a:t>
            </a:r>
          </a:p>
          <a:p>
            <a:endParaRPr/>
          </a:p>
          <a:p>
            <a:r>
              <a:t>Proposed Work:</a:t>
            </a:r>
          </a:p>
          <a:p>
            <a:r>
              <a:t>- Dirty plate accuracy improved</a:t>
            </a:r>
          </a:p>
          <a:p>
            <a:r>
              <a:t>- Dedicated fraud detection</a:t>
            </a:r>
          </a:p>
          <a:p>
            <a:r>
              <a:t>- Real-time, high-speed suitable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380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Accurate Detection and Recognition of Dirty Vehicle Plate Numbers for High-Speed Applications    </vt:lpstr>
      <vt:lpstr>Agenda</vt:lpstr>
      <vt:lpstr>Introduction &amp; Problem Statement</vt:lpstr>
      <vt:lpstr>Literature Review</vt:lpstr>
      <vt:lpstr>Proposed Methodology</vt:lpstr>
      <vt:lpstr>PowerPoint Presentation</vt:lpstr>
      <vt:lpstr>Algorithms to Explore</vt:lpstr>
      <vt:lpstr>Novelty / Contribution</vt:lpstr>
      <vt:lpstr>Gap Analysis</vt:lpstr>
      <vt:lpstr>Timeline of Proposed Work</vt:lpstr>
      <vt:lpstr>Conclusion &amp; 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jitendra singh</cp:lastModifiedBy>
  <cp:revision>4</cp:revision>
  <dcterms:created xsi:type="dcterms:W3CDTF">2013-01-27T09:14:16Z</dcterms:created>
  <dcterms:modified xsi:type="dcterms:W3CDTF">2025-06-14T05:26:52Z</dcterms:modified>
  <cp:category/>
</cp:coreProperties>
</file>