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/>
            </a:pPr>
            <a:r>
              <a:t>Integral Function: F(x) = ∫₀ˣ sin(t) dt   —   x = 0</a:t>
            </a:r>
          </a:p>
        </p:txBody>
      </p:sp>
      <p:pic>
        <p:nvPicPr>
          <p:cNvPr id="3" name="Picture 2" descr="area_sin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f(t) = sin(t)</a:t>
            </a:r>
            <a:br/>
            <a:r>
              <a:t>• F(x) accumulates the area under sin(t) from t = 0 up to t = x.</a:t>
            </a:r>
            <a:br/>
            <a:r>
              <a:t>• Here, F(x) = 1 - cos(x).</a:t>
            </a:r>
            <a:br/>
            <a:r>
              <a:t>• At x = 0: F(x) ≈ 0.0000.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/>
            </a:pPr>
            <a:r>
              <a:t>Integral Function: F(x) = ∫₀ˣ sin(t) dt   —   x = π/4</a:t>
            </a:r>
          </a:p>
        </p:txBody>
      </p:sp>
      <p:pic>
        <p:nvPicPr>
          <p:cNvPr id="3" name="Picture 2" descr="area_sine_π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f(t) = sin(t)</a:t>
            </a:r>
            <a:br/>
            <a:r>
              <a:t>• F(x) accumulates the area under sin(t) from t = 0 up to t = x.</a:t>
            </a:r>
            <a:br/>
            <a:r>
              <a:t>• Here, F(x) = 1 - cos(x).</a:t>
            </a:r>
            <a:br/>
            <a:r>
              <a:t>• At x = π/4: F(x) ≈ 0.2929.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/>
            </a:pPr>
            <a:r>
              <a:t>Integral Function: F(x) = ∫₀ˣ sin(t) dt   —   x = π/2</a:t>
            </a:r>
          </a:p>
        </p:txBody>
      </p:sp>
      <p:pic>
        <p:nvPicPr>
          <p:cNvPr id="3" name="Picture 2" descr="area_sine_π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f(t) = sin(t)</a:t>
            </a:r>
            <a:br/>
            <a:r>
              <a:t>• F(x) accumulates the area under sin(t) from t = 0 up to t = x.</a:t>
            </a:r>
            <a:br/>
            <a:r>
              <a:t>• Here, F(x) = 1 - cos(x).</a:t>
            </a:r>
            <a:br/>
            <a:r>
              <a:t>• At x = π/2: F(x) ≈ 1.0000.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/>
            </a:pPr>
            <a:r>
              <a:t>Integral Function: F(x) = ∫₀ˣ sin(t) dt   —   x = 3π/4</a:t>
            </a:r>
          </a:p>
        </p:txBody>
      </p:sp>
      <p:pic>
        <p:nvPicPr>
          <p:cNvPr id="3" name="Picture 2" descr="area_sine_3π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f(t) = sin(t)</a:t>
            </a:r>
            <a:br/>
            <a:r>
              <a:t>• F(x) accumulates the area under sin(t) from t = 0 up to t = x.</a:t>
            </a:r>
            <a:br/>
            <a:r>
              <a:t>• Here, F(x) = 1 - cos(x).</a:t>
            </a:r>
            <a:br/>
            <a:r>
              <a:t>• At x = 3π/4: F(x) ≈ 1.7071.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/>
            </a:pPr>
            <a:r>
              <a:t>Integral Function: F(x) = ∫₀ˣ sin(t) dt   —   x = π</a:t>
            </a:r>
          </a:p>
        </p:txBody>
      </p:sp>
      <p:pic>
        <p:nvPicPr>
          <p:cNvPr id="3" name="Picture 2" descr="area_sine_π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104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6035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• f(t) = sin(t)</a:t>
            </a:r>
            <a:br/>
            <a:r>
              <a:t>• F(x) accumulates the area under sin(t) from t = 0 up to t = x.</a:t>
            </a:r>
            <a:br/>
            <a:r>
              <a:t>• Here, F(x) = 1 - cos(x).</a:t>
            </a:r>
            <a:br/>
            <a:r>
              <a:t>• At x = π: F(x) ≈ 2.0000.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