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228600"/>
            <a:ext cx="11457432" cy="914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/>
              <a:t>Left vs Right Riemann Sums — f(x) = sin(x) on [0, π] (n = 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34440"/>
            <a:ext cx="1109167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/>
              <a:t>Actual area = 2.000000     |     Estimated (Left) = 1.896119   Error (Left) = -0.103881     |     Estimated (Right) = 1.896119   Error (Right) = -0.103881</a:t>
            </a:r>
          </a:p>
        </p:txBody>
      </p:sp>
      <p:pic>
        <p:nvPicPr>
          <p:cNvPr id="4" name="Picture 3" descr="sin_left_n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11680"/>
            <a:ext cx="5577840" cy="3688648"/>
          </a:xfrm>
          <a:prstGeom prst="rect">
            <a:avLst/>
          </a:prstGeom>
        </p:spPr>
      </p:pic>
      <p:pic>
        <p:nvPicPr>
          <p:cNvPr id="5" name="Picture 4" descr="sin_right_n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011680"/>
            <a:ext cx="5577840" cy="3688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Left endpoint rectangles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2472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Right endpoint rectangles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228600"/>
            <a:ext cx="11457432" cy="914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/>
              <a:t>Left vs Right Riemann Sums — f(x) = sin(x) on [0, π] (n = 8)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34440"/>
            <a:ext cx="1109167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/>
              <a:t>Actual area = 2.000000     |     Estimated (Left) = 1.974232   Error (Left) = -0.025768     |     Estimated (Right) = 1.974232   Error (Right) = -0.025768</a:t>
            </a:r>
          </a:p>
        </p:txBody>
      </p:sp>
      <p:pic>
        <p:nvPicPr>
          <p:cNvPr id="4" name="Picture 3" descr="sin_left_n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11680"/>
            <a:ext cx="5577840" cy="3688648"/>
          </a:xfrm>
          <a:prstGeom prst="rect">
            <a:avLst/>
          </a:prstGeom>
        </p:spPr>
      </p:pic>
      <p:pic>
        <p:nvPicPr>
          <p:cNvPr id="5" name="Picture 4" descr="sin_right_n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011680"/>
            <a:ext cx="5577840" cy="3688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Left endpoint rectangles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2472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Right endpoint rectangles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228600"/>
            <a:ext cx="11457432" cy="914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/>
              <a:t>Left vs Right Riemann Sums — f(x) = sin(x) on [0, π] (n = 16)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34440"/>
            <a:ext cx="1109167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/>
              <a:t>Actual area = 2.000000     |     Estimated (Left) = 1.993570   Error (Left) = -0.006430     |     Estimated (Right) = 1.993570   Error (Right) = -0.006430</a:t>
            </a:r>
          </a:p>
        </p:txBody>
      </p:sp>
      <p:pic>
        <p:nvPicPr>
          <p:cNvPr id="4" name="Picture 3" descr="sin_left_n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11680"/>
            <a:ext cx="5577840" cy="3688648"/>
          </a:xfrm>
          <a:prstGeom prst="rect">
            <a:avLst/>
          </a:prstGeom>
        </p:spPr>
      </p:pic>
      <p:pic>
        <p:nvPicPr>
          <p:cNvPr id="5" name="Picture 4" descr="sin_right_n1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011680"/>
            <a:ext cx="5577840" cy="3688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Left endpoint rectangles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2472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Right endpoint rectangles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365760" y="228600"/>
            <a:ext cx="11457432" cy="9144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3400"/>
              <a:t>Left vs Right Riemann Sums — f(x) = sin(x) on [0, π] (n = 32)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234440"/>
            <a:ext cx="11091672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/>
              <a:t>Actual area = 2.000000     |     Estimated (Left) = 1.998393   Error (Left) = -0.001607     |     Estimated (Right) = 1.998393   Error (Right) = -0.001607</a:t>
            </a:r>
          </a:p>
        </p:txBody>
      </p:sp>
      <p:pic>
        <p:nvPicPr>
          <p:cNvPr id="4" name="Picture 3" descr="sin_left_n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011680"/>
            <a:ext cx="5577840" cy="3688648"/>
          </a:xfrm>
          <a:prstGeom prst="rect">
            <a:avLst/>
          </a:prstGeom>
        </p:spPr>
      </p:pic>
      <p:pic>
        <p:nvPicPr>
          <p:cNvPr id="5" name="Picture 4" descr="sin_right_n3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2472" y="2011680"/>
            <a:ext cx="5577840" cy="36886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8640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Left endpoint rectangles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62472" y="5943600"/>
            <a:ext cx="557784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/>
              <a:t>Right endpoint rectangles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