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222"/>
    <p:restoredTop sz="86404"/>
  </p:normalViewPr>
  <p:slideViewPr>
    <p:cSldViewPr snapToGrid="0">
      <p:cViewPr varScale="1">
        <p:scale>
          <a:sx n="135" d="100"/>
          <a:sy n="135" d="100"/>
        </p:scale>
        <p:origin x="208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F90C3-EB03-73A4-1014-AD326377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F88C97-5306-3E49-8F4E-25A27A7A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8A96A4-D229-6D47-9CAC-60DEFE8A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79B2-32C1-2449-9023-610FF0229653}" type="datetimeFigureOut">
              <a:rPr kumimoji="1" lang="zh-TW" altLang="en-US" smtClean="0"/>
              <a:t>2022/7/24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257D7-0D04-6343-2328-BD7727F2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3F9638-E481-1FAA-911E-E540538E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8358-05A1-B44D-9275-BA18E24E84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002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83F8C-E991-3D91-E80E-20C8A5C3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3721D5-21A2-789E-5551-5C4F898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295984-8D25-22C4-43AD-6EC3E6B5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79B2-32C1-2449-9023-610FF0229653}" type="datetimeFigureOut">
              <a:rPr kumimoji="1" lang="zh-TW" altLang="en-US" smtClean="0"/>
              <a:t>2022/7/24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9C7AD7-78AE-24C1-2D9C-7E054001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790C9-866A-E52E-27E0-58A593AF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8358-05A1-B44D-9275-BA18E24E84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234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8E264C9-D1C5-061A-88C4-19FF6EC39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EF1E9D-8818-6A1C-E2B6-37372220C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B9C2A6-CDFA-DA06-34B1-1CD2495C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79B2-32C1-2449-9023-610FF0229653}" type="datetimeFigureOut">
              <a:rPr kumimoji="1" lang="zh-TW" altLang="en-US" smtClean="0"/>
              <a:t>2022/7/24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FB456-0EAD-4F74-691D-CB81C74D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0AA052-05E7-7851-1C0E-91F09719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8358-05A1-B44D-9275-BA18E24E84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1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78BBC-28CC-8969-0993-787D8A4C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7F270-F480-B383-B7CE-0FEFC481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739DDF-899C-30FE-1038-D812899E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79B2-32C1-2449-9023-610FF0229653}" type="datetimeFigureOut">
              <a:rPr kumimoji="1" lang="zh-TW" altLang="en-US" smtClean="0"/>
              <a:t>2022/7/24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CBD142-2EC3-8000-435B-FD671471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3E3188-9464-D0A9-AA65-D05047AD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8358-05A1-B44D-9275-BA18E24E84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690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8F6C8-5329-7698-1C0C-D3C9C169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1B87BC-BE18-F895-A646-D3D316AD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CF371-164B-6B6D-4896-9E38AEED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79B2-32C1-2449-9023-610FF0229653}" type="datetimeFigureOut">
              <a:rPr kumimoji="1" lang="zh-TW" altLang="en-US" smtClean="0"/>
              <a:t>2022/7/24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19A618-499C-7B56-FADD-72B74161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EACEEC-B199-AAED-37EC-8EDB4D5A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8358-05A1-B44D-9275-BA18E24E84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819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D446F-153C-12EC-6A25-9CBC057D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E3490-C703-71CA-49EC-6A8261784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B28CC0-A1D6-F3A1-95B0-312511629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D1C531-2CCD-827A-6272-ADECA1C0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79B2-32C1-2449-9023-610FF0229653}" type="datetimeFigureOut">
              <a:rPr kumimoji="1" lang="zh-TW" altLang="en-US" smtClean="0"/>
              <a:t>2022/7/24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9B5118-3A60-3173-08A0-F86962D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7A5356-28D8-82A9-FD69-4ACB5DCC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8358-05A1-B44D-9275-BA18E24E84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77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F1BE5-4A3F-2CC2-9653-1BF22FAC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A0FDE4-7926-572E-2D36-61806B02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220C8E-2763-38B1-E28A-2E889ED55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CB7F18-F194-585B-39D1-74921B216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85808C-11FD-B6DA-FC91-E8BBE506A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DE178F-D946-1DC9-D863-063AFC12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79B2-32C1-2449-9023-610FF0229653}" type="datetimeFigureOut">
              <a:rPr kumimoji="1" lang="zh-TW" altLang="en-US" smtClean="0"/>
              <a:t>2022/7/24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0FA9E3-0DB3-A5D2-63B8-5EF7F8F5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B9F218-A98C-692A-6B68-4CFE4D40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8358-05A1-B44D-9275-BA18E24E84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077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D9075-5633-1AE0-B406-65B31B9B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901E7E-157D-8168-1030-F891EC9D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79B2-32C1-2449-9023-610FF0229653}" type="datetimeFigureOut">
              <a:rPr kumimoji="1" lang="zh-TW" altLang="en-US" smtClean="0"/>
              <a:t>2022/7/24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08D5C7-91C0-A3E3-084E-683FAA5D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ADCABC-4443-2638-ED39-32F511DD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8358-05A1-B44D-9275-BA18E24E84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352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69C1CB-8120-1A7D-42C8-D1B1AEBB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79B2-32C1-2449-9023-610FF0229653}" type="datetimeFigureOut">
              <a:rPr kumimoji="1" lang="zh-TW" altLang="en-US" smtClean="0"/>
              <a:t>2022/7/24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1A30D3-C175-77E0-8DDD-294BC842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2949AE-AA84-EE78-2065-01964E35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8358-05A1-B44D-9275-BA18E24E84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931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3F853-23BE-B487-DEA5-2731FDA2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21F396-88B2-78E7-7824-106CCDE2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34AC7C-A170-768C-426A-01E77C07E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2BB1FE-9799-EDAD-A147-011FC554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79B2-32C1-2449-9023-610FF0229653}" type="datetimeFigureOut">
              <a:rPr kumimoji="1" lang="zh-TW" altLang="en-US" smtClean="0"/>
              <a:t>2022/7/24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90D5BC-FD1C-05CD-0A2C-27930CF5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E428F9-678A-4AED-414E-2753BAEF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8358-05A1-B44D-9275-BA18E24E84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652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99E21-14E1-A0C7-7D9E-1A20E31A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D4C5DF-1856-F57B-AA34-B968A082A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0777C9-CD3A-400C-8B0E-5AAE6184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6EEAE8-E256-725D-3BC2-9D93549D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79B2-32C1-2449-9023-610FF0229653}" type="datetimeFigureOut">
              <a:rPr kumimoji="1" lang="zh-TW" altLang="en-US" smtClean="0"/>
              <a:t>2022/7/24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050C4D-537A-C90C-9810-48E1062F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1F8BC3-C29C-8A4E-3D61-B58C9035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8358-05A1-B44D-9275-BA18E24E84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299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543340-2AF2-3C77-2626-5090F732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CD7993-13F0-7D25-C27D-2E9AD6DB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88122B-5EAD-BC30-6E44-7AFC16A00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879B2-32C1-2449-9023-610FF0229653}" type="datetimeFigureOut">
              <a:rPr kumimoji="1" lang="zh-TW" altLang="en-US" smtClean="0"/>
              <a:t>2022/7/24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13A787-8408-9E60-6D16-EE8D6579F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9ED4C4-4B10-BB70-A1F3-CF80000DF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8358-05A1-B44D-9275-BA18E24E84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30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0A9F09-A53C-0664-67CA-3BCF5DEBAFC3}"/>
              </a:ext>
            </a:extLst>
          </p:cNvPr>
          <p:cNvSpPr/>
          <p:nvPr/>
        </p:nvSpPr>
        <p:spPr>
          <a:xfrm>
            <a:off x="229232" y="284733"/>
            <a:ext cx="4623758" cy="27518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B50F4A66-C111-8BA6-D2CC-6090CD1D27C0}"/>
              </a:ext>
            </a:extLst>
          </p:cNvPr>
          <p:cNvSpPr/>
          <p:nvPr/>
        </p:nvSpPr>
        <p:spPr>
          <a:xfrm>
            <a:off x="850333" y="651277"/>
            <a:ext cx="3372929" cy="1949648"/>
          </a:xfrm>
          <a:custGeom>
            <a:avLst/>
            <a:gdLst>
              <a:gd name="connsiteX0" fmla="*/ 0 w 3372929"/>
              <a:gd name="connsiteY0" fmla="*/ 1889263 h 1949648"/>
              <a:gd name="connsiteX1" fmla="*/ 1699404 w 3372929"/>
              <a:gd name="connsiteY1" fmla="*/ 79 h 1949648"/>
              <a:gd name="connsiteX2" fmla="*/ 3372929 w 3372929"/>
              <a:gd name="connsiteY2" fmla="*/ 1949648 h 194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2929" h="1949648">
                <a:moveTo>
                  <a:pt x="0" y="1889263"/>
                </a:moveTo>
                <a:cubicBezTo>
                  <a:pt x="568624" y="939639"/>
                  <a:pt x="1137249" y="-9985"/>
                  <a:pt x="1699404" y="79"/>
                </a:cubicBezTo>
                <a:cubicBezTo>
                  <a:pt x="2261559" y="10143"/>
                  <a:pt x="3104072" y="1916580"/>
                  <a:pt x="3372929" y="1949648"/>
                </a:cubicBezTo>
              </a:path>
            </a:pathLst>
          </a:cu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B0F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2B057FC-8A6C-CE0C-3826-99F6EA392797}"/>
              </a:ext>
            </a:extLst>
          </p:cNvPr>
          <p:cNvSpPr/>
          <p:nvPr/>
        </p:nvSpPr>
        <p:spPr>
          <a:xfrm>
            <a:off x="884837" y="2273121"/>
            <a:ext cx="138023" cy="138023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9CADE6E-6220-C574-3263-77460C33C42D}"/>
              </a:ext>
            </a:extLst>
          </p:cNvPr>
          <p:cNvSpPr/>
          <p:nvPr/>
        </p:nvSpPr>
        <p:spPr>
          <a:xfrm>
            <a:off x="1468558" y="1390352"/>
            <a:ext cx="138023" cy="138023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CE1EB0D-AD7C-9222-2886-827158FE8F44}"/>
              </a:ext>
            </a:extLst>
          </p:cNvPr>
          <p:cNvSpPr/>
          <p:nvPr/>
        </p:nvSpPr>
        <p:spPr>
          <a:xfrm>
            <a:off x="2467785" y="582265"/>
            <a:ext cx="138023" cy="138023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282434D-70AD-CB34-4AAC-7D3A9348128E}"/>
              </a:ext>
            </a:extLst>
          </p:cNvPr>
          <p:cNvSpPr/>
          <p:nvPr/>
        </p:nvSpPr>
        <p:spPr>
          <a:xfrm>
            <a:off x="3409501" y="1557089"/>
            <a:ext cx="138023" cy="138023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7F02B70-EBC7-73D8-5155-4536EE4DB8F4}"/>
              </a:ext>
            </a:extLst>
          </p:cNvPr>
          <p:cNvSpPr/>
          <p:nvPr/>
        </p:nvSpPr>
        <p:spPr>
          <a:xfrm>
            <a:off x="3806316" y="2135098"/>
            <a:ext cx="138023" cy="138023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21224742-799A-C0CD-D48D-76A452EF088C}"/>
              </a:ext>
            </a:extLst>
          </p:cNvPr>
          <p:cNvSpPr/>
          <p:nvPr/>
        </p:nvSpPr>
        <p:spPr>
          <a:xfrm>
            <a:off x="962476" y="284733"/>
            <a:ext cx="3545456" cy="2589074"/>
          </a:xfrm>
          <a:custGeom>
            <a:avLst/>
            <a:gdLst>
              <a:gd name="connsiteX0" fmla="*/ 0 w 3545456"/>
              <a:gd name="connsiteY0" fmla="*/ 2471488 h 2632227"/>
              <a:gd name="connsiteX1" fmla="*/ 241539 w 3545456"/>
              <a:gd name="connsiteY1" fmla="*/ 271752 h 2632227"/>
              <a:gd name="connsiteX2" fmla="*/ 897147 w 3545456"/>
              <a:gd name="connsiteY2" fmla="*/ 2523247 h 2632227"/>
              <a:gd name="connsiteX3" fmla="*/ 914400 w 3545456"/>
              <a:gd name="connsiteY3" fmla="*/ 1617473 h 2632227"/>
              <a:gd name="connsiteX4" fmla="*/ 1699404 w 3545456"/>
              <a:gd name="connsiteY4" fmla="*/ 168235 h 2632227"/>
              <a:gd name="connsiteX5" fmla="*/ 1802921 w 3545456"/>
              <a:gd name="connsiteY5" fmla="*/ 228620 h 2632227"/>
              <a:gd name="connsiteX6" fmla="*/ 2130724 w 3545456"/>
              <a:gd name="connsiteY6" fmla="*/ 1945277 h 2632227"/>
              <a:gd name="connsiteX7" fmla="*/ 2881223 w 3545456"/>
              <a:gd name="connsiteY7" fmla="*/ 616809 h 2632227"/>
              <a:gd name="connsiteX8" fmla="*/ 2984739 w 3545456"/>
              <a:gd name="connsiteY8" fmla="*/ 841096 h 2632227"/>
              <a:gd name="connsiteX9" fmla="*/ 2932981 w 3545456"/>
              <a:gd name="connsiteY9" fmla="*/ 2592258 h 2632227"/>
              <a:gd name="connsiteX10" fmla="*/ 3545456 w 3545456"/>
              <a:gd name="connsiteY10" fmla="*/ 1988409 h 263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5456" h="2632227">
                <a:moveTo>
                  <a:pt x="0" y="2471488"/>
                </a:moveTo>
                <a:cubicBezTo>
                  <a:pt x="46007" y="1367307"/>
                  <a:pt x="92015" y="263126"/>
                  <a:pt x="241539" y="271752"/>
                </a:cubicBezTo>
                <a:cubicBezTo>
                  <a:pt x="391063" y="280378"/>
                  <a:pt x="785004" y="2298960"/>
                  <a:pt x="897147" y="2523247"/>
                </a:cubicBezTo>
                <a:cubicBezTo>
                  <a:pt x="1009290" y="2747534"/>
                  <a:pt x="780691" y="2009975"/>
                  <a:pt x="914400" y="1617473"/>
                </a:cubicBezTo>
                <a:cubicBezTo>
                  <a:pt x="1048110" y="1224971"/>
                  <a:pt x="1551317" y="399710"/>
                  <a:pt x="1699404" y="168235"/>
                </a:cubicBezTo>
                <a:cubicBezTo>
                  <a:pt x="1847491" y="-63240"/>
                  <a:pt x="1731034" y="-67554"/>
                  <a:pt x="1802921" y="228620"/>
                </a:cubicBezTo>
                <a:cubicBezTo>
                  <a:pt x="1874808" y="524794"/>
                  <a:pt x="1951007" y="1880579"/>
                  <a:pt x="2130724" y="1945277"/>
                </a:cubicBezTo>
                <a:cubicBezTo>
                  <a:pt x="2310441" y="2009975"/>
                  <a:pt x="2738887" y="800839"/>
                  <a:pt x="2881223" y="616809"/>
                </a:cubicBezTo>
                <a:cubicBezTo>
                  <a:pt x="3023559" y="432779"/>
                  <a:pt x="2976113" y="511855"/>
                  <a:pt x="2984739" y="841096"/>
                </a:cubicBezTo>
                <a:cubicBezTo>
                  <a:pt x="2993365" y="1170337"/>
                  <a:pt x="2839528" y="2401039"/>
                  <a:pt x="2932981" y="2592258"/>
                </a:cubicBezTo>
                <a:cubicBezTo>
                  <a:pt x="3026434" y="2783477"/>
                  <a:pt x="3319732" y="2240013"/>
                  <a:pt x="3545456" y="198840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525232E-82B0-F578-1552-D0FC7DD53B6F}"/>
              </a:ext>
            </a:extLst>
          </p:cNvPr>
          <p:cNvSpPr txBox="1"/>
          <p:nvPr/>
        </p:nvSpPr>
        <p:spPr>
          <a:xfrm>
            <a:off x="9469778" y="1719123"/>
            <a:ext cx="24929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 – initial model</a:t>
            </a:r>
          </a:p>
          <a:p>
            <a:pPr marL="285750" indent="-285750">
              <a:buFontTx/>
              <a:buChar char="-"/>
            </a:pP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</a:p>
          <a:p>
            <a:pPr marL="285750" indent="-285750">
              <a:buFontTx/>
              <a:buChar char="-"/>
            </a:pP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  <a:p>
            <a:pPr marL="285750" indent="-285750">
              <a:buFontTx/>
              <a:buChar char="-"/>
            </a:pP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kumimoji="1"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2482824-3DB1-7CEA-3F90-09D21B8BE074}"/>
              </a:ext>
            </a:extLst>
          </p:cNvPr>
          <p:cNvSpPr txBox="1"/>
          <p:nvPr/>
        </p:nvSpPr>
        <p:spPr>
          <a:xfrm>
            <a:off x="9448623" y="3086879"/>
            <a:ext cx="23820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– PAC model</a:t>
            </a:r>
          </a:p>
          <a:p>
            <a:pPr marL="285750" indent="-285750">
              <a:buFontTx/>
              <a:buChar char="-"/>
            </a:pP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assumption</a:t>
            </a:r>
            <a:endParaRPr kumimoji="1"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91E6DA4-6274-FC20-1961-B171CFF59BC6}"/>
              </a:ext>
            </a:extLst>
          </p:cNvPr>
          <p:cNvSpPr txBox="1"/>
          <p:nvPr/>
        </p:nvSpPr>
        <p:spPr>
          <a:xfrm>
            <a:off x="5645759" y="1958940"/>
            <a:ext cx="33865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 – Uniform Convergence</a:t>
            </a:r>
          </a:p>
          <a:p>
            <a:pPr marL="285750" indent="-285750">
              <a:buFontTx/>
              <a:buChar char="-"/>
            </a:pP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for learnability</a:t>
            </a:r>
          </a:p>
          <a:p>
            <a:pPr marL="285750" indent="-285750">
              <a:buFontTx/>
              <a:buChar char="-"/>
            </a:pP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</a:t>
            </a:r>
            <a:r>
              <a:rPr kumimoji="1"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learnable</a:t>
            </a:r>
            <a:endParaRPr kumimoji="1"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圓角矩形 28">
            <a:extLst>
              <a:ext uri="{FF2B5EF4-FFF2-40B4-BE49-F238E27FC236}">
                <a16:creationId xmlns:a16="http://schemas.microsoft.com/office/drawing/2014/main" id="{D0D05687-EEB6-24A4-399E-5444FCF9220F}"/>
              </a:ext>
            </a:extLst>
          </p:cNvPr>
          <p:cNvSpPr/>
          <p:nvPr/>
        </p:nvSpPr>
        <p:spPr>
          <a:xfrm>
            <a:off x="5645760" y="1361028"/>
            <a:ext cx="3386504" cy="275182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07A091A-21DF-2AD4-543B-C51B0D1EE16B}"/>
              </a:ext>
            </a:extLst>
          </p:cNvPr>
          <p:cNvSpPr txBox="1"/>
          <p:nvPr/>
        </p:nvSpPr>
        <p:spPr>
          <a:xfrm>
            <a:off x="6504520" y="1439313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&amp; Concept</a:t>
            </a:r>
            <a:endParaRPr kumimoji="1"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A842C82-124B-AC51-F604-D7095C4D4238}"/>
              </a:ext>
            </a:extLst>
          </p:cNvPr>
          <p:cNvSpPr txBox="1"/>
          <p:nvPr/>
        </p:nvSpPr>
        <p:spPr>
          <a:xfrm>
            <a:off x="5645759" y="2968830"/>
            <a:ext cx="25405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 – Tradeoff</a:t>
            </a:r>
          </a:p>
          <a:p>
            <a:pPr marL="285750" indent="-285750">
              <a:buFontTx/>
              <a:buChar char="-"/>
            </a:pP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No-Free-Lunch Theorem</a:t>
            </a:r>
          </a:p>
          <a:p>
            <a:pPr marL="285750" indent="-285750">
              <a:buFontTx/>
              <a:buChar char="-"/>
            </a:pP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Decomposition</a:t>
            </a:r>
            <a:endParaRPr kumimoji="1"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02A585EF-603D-1EDD-E2D2-567305FDE1EC}"/>
              </a:ext>
            </a:extLst>
          </p:cNvPr>
          <p:cNvCxnSpPr/>
          <p:nvPr/>
        </p:nvCxnSpPr>
        <p:spPr>
          <a:xfrm>
            <a:off x="9191134" y="4263682"/>
            <a:ext cx="0" cy="688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D1F5B1A-0A78-01BF-48DB-4EDC19690CC2}"/>
              </a:ext>
            </a:extLst>
          </p:cNvPr>
          <p:cNvSpPr txBox="1"/>
          <p:nvPr/>
        </p:nvSpPr>
        <p:spPr>
          <a:xfrm>
            <a:off x="8000103" y="5266042"/>
            <a:ext cx="27260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 – VC-Dimension</a:t>
            </a:r>
          </a:p>
          <a:p>
            <a:pPr marL="285750" indent="-285750">
              <a:buFontTx/>
              <a:buChar char="-"/>
            </a:pPr>
            <a:r>
              <a:rPr kumimoji="1"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Infinite-Size</a:t>
            </a:r>
            <a:endParaRPr kumimoji="1"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2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</Words>
  <Application>Microsoft Macintosh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</cp:revision>
  <dcterms:created xsi:type="dcterms:W3CDTF">2022-07-24T02:27:21Z</dcterms:created>
  <dcterms:modified xsi:type="dcterms:W3CDTF">2022-07-24T03:14:50Z</dcterms:modified>
</cp:coreProperties>
</file>