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5570B-1470-DF39-4EEA-74CD1096C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91755B-0810-260D-E7B2-59972CB2E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A0C1A-3542-AF27-E486-D020BCFB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A4A9D-A11A-F8D6-1832-0A143271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1D7836-DFF3-D893-A8FF-52D295CB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14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FD52C-42B6-2974-B5BC-DE966842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6E4BEF-D89D-F438-CF17-988CA1B83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49A403-030F-C184-CD61-1982CBF5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0CAC1-870E-EC73-2E76-00D7DB7F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8B30EA-0A9F-1BDA-2D47-24946FE9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109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0531E5-0599-E4E6-8984-5A29EC790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AC8940-56EA-0326-311C-29D404E4A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23B5C-919C-E265-0E1A-7BDA01C3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53192C-A60C-49A3-7121-5113B98F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F94BE6-D7E1-1B7C-E12F-2ED4A670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02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20307-887C-1F56-5D8A-AB0B7B32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D8F6C-BAE9-DAEA-E8BA-CCADAAEA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DD781A-6E07-2586-0DA8-26650D28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B6E58C-C1FD-D4C2-F681-DA522F36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EC1C6B-2B18-2445-0C31-A871983D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10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5161C-F647-1A51-F3A0-DFFB635C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93EAEE-94F7-F6A6-3D1F-F86DC3D15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3D957F-7314-F8D7-91B3-3C028173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47E698-6A9E-3D6D-4EDE-A27F8A0F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DA67F-F80F-584F-67C4-4AB9AF97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674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1F44A-D316-0EED-7F66-B073002D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49F2BF-B37E-8DC9-0EDB-99ACFE7DA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007827-1CAD-FA01-457F-75740389E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B4383D-5F2C-2CEA-BCA3-08D858DD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4F35FC-F4C6-9923-752D-95F98ACC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203D47-0C52-7770-917D-C0B6AE27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417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934E7-407B-B1CD-5CDA-C1B9C9F4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D8A6D-6EB8-5961-3C73-AB268EDEE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FD968B-D686-A1BD-ED16-471A4B7D1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2499C5-C1D9-A3A4-8743-276998748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9240EB-A564-7EED-2717-36AE3924D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55BA2E-A62C-5CA7-02E8-4E0A6D9D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9278B1F-0FA9-6AD9-E6E9-EB22C438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271BD04-D31B-B889-7580-CA95155C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277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2F2F2-E2D8-A559-42B4-23DE5D69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C515AF-BA76-FBF9-8517-6DFDAF08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FB21C8-66F5-C4DD-53CF-783FADC6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47E00C-FD1E-346E-6D68-4ACE9158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216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9EE126-C4DE-62F9-F213-D965F3D6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F0A9BC-6D65-A726-485D-87DD1B61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69336B-9DF6-48F3-DD36-D3FA07BE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095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72C0-5843-51BA-03B5-BD47A8E5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08E0EA-D692-3A26-5698-92E3CDEC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B3E37D-B2BB-CCB7-0233-0724CF007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B087B3-A2F4-179A-42E7-201EAC68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7FA60B-2432-12BD-BF9E-2A7FBA5F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C3C3D7-537D-FF59-0B97-0203E9BE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672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48E29-32E3-745F-F975-F5F8A670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FCC1A2-1226-D54D-9F41-1439E386B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DA24AA-AE66-461C-13A9-65AFC2EFA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512D1C-6ACE-3E23-A77F-0B3ABE96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5B843C-6676-0B04-9737-6A0250A4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42E528-9643-1701-BD84-5B17CAB0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345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5E1A36-B54D-7ACC-7FBE-9A872CDC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EE08BD-4C59-2C6B-23B1-EE0E6A7C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38C885-D68F-80ED-77AF-4C63799E6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7FEE5F-1E57-F459-4658-E1BE078EB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2B09DB-1D25-8A64-6A33-417F02113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760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弧線 8">
            <a:extLst>
              <a:ext uri="{FF2B5EF4-FFF2-40B4-BE49-F238E27FC236}">
                <a16:creationId xmlns:a16="http://schemas.microsoft.com/office/drawing/2014/main" id="{FF4CF824-086A-7C9E-D389-628E532AC283}"/>
              </a:ext>
            </a:extLst>
          </p:cNvPr>
          <p:cNvSpPr/>
          <p:nvPr/>
        </p:nvSpPr>
        <p:spPr>
          <a:xfrm flipH="1">
            <a:off x="4235669" y="2795752"/>
            <a:ext cx="7147035" cy="348943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CE026E8-C1E3-6F58-AEDB-A80878B1C65E}"/>
              </a:ext>
            </a:extLst>
          </p:cNvPr>
          <p:cNvCxnSpPr/>
          <p:nvPr/>
        </p:nvCxnSpPr>
        <p:spPr>
          <a:xfrm flipV="1">
            <a:off x="4056993" y="2459421"/>
            <a:ext cx="3909849" cy="17131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F7DB9325-7461-3699-B268-F927EB85B0C5}"/>
              </a:ext>
            </a:extLst>
          </p:cNvPr>
          <p:cNvSpPr/>
          <p:nvPr/>
        </p:nvSpPr>
        <p:spPr>
          <a:xfrm>
            <a:off x="7006029" y="2687110"/>
            <a:ext cx="217283" cy="2172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3FBE6F6-7484-460E-3E08-5B8DD3A0ACF1}"/>
              </a:ext>
            </a:extLst>
          </p:cNvPr>
          <p:cNvSpPr/>
          <p:nvPr/>
        </p:nvSpPr>
        <p:spPr>
          <a:xfrm>
            <a:off x="4262828" y="3878006"/>
            <a:ext cx="217283" cy="21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2F580F8-EF34-FD0C-DDD8-DA045889589E}"/>
              </a:ext>
            </a:extLst>
          </p:cNvPr>
          <p:cNvSpPr txBox="1"/>
          <p:nvPr/>
        </p:nvSpPr>
        <p:spPr>
          <a:xfrm>
            <a:off x="3592333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606C379-F11E-89B7-3491-F8E99C628427}"/>
              </a:ext>
            </a:extLst>
          </p:cNvPr>
          <p:cNvSpPr txBox="1"/>
          <p:nvPr/>
        </p:nvSpPr>
        <p:spPr>
          <a:xfrm>
            <a:off x="6185023" y="2274755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61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弧線 8">
            <a:extLst>
              <a:ext uri="{FF2B5EF4-FFF2-40B4-BE49-F238E27FC236}">
                <a16:creationId xmlns:a16="http://schemas.microsoft.com/office/drawing/2014/main" id="{FF4CF824-086A-7C9E-D389-628E532AC283}"/>
              </a:ext>
            </a:extLst>
          </p:cNvPr>
          <p:cNvSpPr/>
          <p:nvPr/>
        </p:nvSpPr>
        <p:spPr>
          <a:xfrm flipH="1">
            <a:off x="4235669" y="2795752"/>
            <a:ext cx="7147035" cy="348943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CE026E8-C1E3-6F58-AEDB-A80878B1C65E}"/>
              </a:ext>
            </a:extLst>
          </p:cNvPr>
          <p:cNvCxnSpPr/>
          <p:nvPr/>
        </p:nvCxnSpPr>
        <p:spPr>
          <a:xfrm flipV="1">
            <a:off x="4056993" y="2459421"/>
            <a:ext cx="3909849" cy="17131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>
            <a:extLst>
              <a:ext uri="{FF2B5EF4-FFF2-40B4-BE49-F238E27FC236}">
                <a16:creationId xmlns:a16="http://schemas.microsoft.com/office/drawing/2014/main" id="{86ECA447-084C-0D3A-CDBA-E515FF58B85B}"/>
              </a:ext>
            </a:extLst>
          </p:cNvPr>
          <p:cNvSpPr/>
          <p:nvPr/>
        </p:nvSpPr>
        <p:spPr>
          <a:xfrm>
            <a:off x="4317150" y="3891221"/>
            <a:ext cx="217283" cy="2172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CAD0010A-B198-59FE-870D-6D5827AEC330}"/>
              </a:ext>
            </a:extLst>
          </p:cNvPr>
          <p:cNvSpPr/>
          <p:nvPr/>
        </p:nvSpPr>
        <p:spPr>
          <a:xfrm>
            <a:off x="6995467" y="2687110"/>
            <a:ext cx="217283" cy="21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14B4A1-FB48-91BF-5641-1B5519381EA8}"/>
              </a:ext>
            </a:extLst>
          </p:cNvPr>
          <p:cNvSpPr txBox="1"/>
          <p:nvPr/>
        </p:nvSpPr>
        <p:spPr>
          <a:xfrm>
            <a:off x="6550110" y="22582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4091151-2EE7-A440-518B-787DADC2DA75}"/>
              </a:ext>
            </a:extLst>
          </p:cNvPr>
          <p:cNvSpPr txBox="1"/>
          <p:nvPr/>
        </p:nvSpPr>
        <p:spPr>
          <a:xfrm>
            <a:off x="3334250" y="335372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x-h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x-h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7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弧線 8">
            <a:extLst>
              <a:ext uri="{FF2B5EF4-FFF2-40B4-BE49-F238E27FC236}">
                <a16:creationId xmlns:a16="http://schemas.microsoft.com/office/drawing/2014/main" id="{FF4CF824-086A-7C9E-D389-628E532AC283}"/>
              </a:ext>
            </a:extLst>
          </p:cNvPr>
          <p:cNvSpPr/>
          <p:nvPr/>
        </p:nvSpPr>
        <p:spPr>
          <a:xfrm flipH="1">
            <a:off x="4235669" y="2795752"/>
            <a:ext cx="7147035" cy="348943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CE026E8-C1E3-6F58-AEDB-A80878B1C65E}"/>
              </a:ext>
            </a:extLst>
          </p:cNvPr>
          <p:cNvCxnSpPr/>
          <p:nvPr/>
        </p:nvCxnSpPr>
        <p:spPr>
          <a:xfrm flipV="1">
            <a:off x="4056993" y="2459421"/>
            <a:ext cx="3909849" cy="17131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>
            <a:extLst>
              <a:ext uri="{FF2B5EF4-FFF2-40B4-BE49-F238E27FC236}">
                <a16:creationId xmlns:a16="http://schemas.microsoft.com/office/drawing/2014/main" id="{67B1AB28-154D-C07F-A107-00185F004365}"/>
              </a:ext>
            </a:extLst>
          </p:cNvPr>
          <p:cNvSpPr/>
          <p:nvPr/>
        </p:nvSpPr>
        <p:spPr>
          <a:xfrm>
            <a:off x="7006029" y="2687110"/>
            <a:ext cx="217283" cy="2172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BBB70964-1D05-425C-5B76-C6EF3344ED9B}"/>
              </a:ext>
            </a:extLst>
          </p:cNvPr>
          <p:cNvSpPr/>
          <p:nvPr/>
        </p:nvSpPr>
        <p:spPr>
          <a:xfrm>
            <a:off x="4306587" y="3935448"/>
            <a:ext cx="217283" cy="2172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5E48F27-0B5D-BDB4-DE57-72DFFC3FC8AC}"/>
              </a:ext>
            </a:extLst>
          </p:cNvPr>
          <p:cNvSpPr/>
          <p:nvPr/>
        </p:nvSpPr>
        <p:spPr>
          <a:xfrm>
            <a:off x="5465431" y="3054140"/>
            <a:ext cx="217283" cy="21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4955B1-C871-7371-CA49-B01BEA4B85AC}"/>
              </a:ext>
            </a:extLst>
          </p:cNvPr>
          <p:cNvSpPr txBox="1"/>
          <p:nvPr/>
        </p:nvSpPr>
        <p:spPr>
          <a:xfrm>
            <a:off x="5020074" y="26110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1B56BE-25F5-D9B1-CA54-B9097496AA31}"/>
              </a:ext>
            </a:extLst>
          </p:cNvPr>
          <p:cNvSpPr txBox="1"/>
          <p:nvPr/>
        </p:nvSpPr>
        <p:spPr>
          <a:xfrm>
            <a:off x="6185023" y="2274755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x+h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85FEB9-6863-1458-31DF-E87519DD2CD4}"/>
              </a:ext>
            </a:extLst>
          </p:cNvPr>
          <p:cNvSpPr txBox="1"/>
          <p:nvPr/>
        </p:nvSpPr>
        <p:spPr>
          <a:xfrm>
            <a:off x="3155574" y="351179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x-h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x-h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8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64</Words>
  <Application>Microsoft Macintosh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</cp:revision>
  <dcterms:created xsi:type="dcterms:W3CDTF">2022-08-02T10:46:18Z</dcterms:created>
  <dcterms:modified xsi:type="dcterms:W3CDTF">2022-08-03T01:37:51Z</dcterms:modified>
</cp:coreProperties>
</file>