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9D2F-DDA6-45CF-8E5E-19AC66BA5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we learn about influencers from their social media?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0A8D2-F83B-4D8C-9551-C6FD52256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Abhijeet Ambekar, Kevin Qiu, Alex Wang</a:t>
            </a:r>
          </a:p>
        </p:txBody>
      </p:sp>
    </p:spTree>
    <p:extLst>
      <p:ext uri="{BB962C8B-B14F-4D97-AF65-F5344CB8AC3E}">
        <p14:creationId xmlns:p14="http://schemas.microsoft.com/office/powerpoint/2010/main" val="220380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0954-D7A0-4B4B-9F3C-18BE7380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problem on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46DB-0F30-49E2-8C44-BBA03DBCB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 influencers present powerful platforms to advertise products and services to their many followers genuine and interpersonal ways</a:t>
            </a:r>
          </a:p>
          <a:p>
            <a:r>
              <a:rPr lang="en-US" dirty="0"/>
              <a:t>It may be difficult to characterize what followers of a given influencer are interested in, however, as their interests may be incredibly diverse, defying easy, scalable categorization</a:t>
            </a:r>
          </a:p>
          <a:p>
            <a:r>
              <a:rPr lang="en-US" dirty="0"/>
              <a:t>Broad demographic assumptions can only carry us so far, but maybe we can turn to the data already present on social media? </a:t>
            </a:r>
          </a:p>
        </p:txBody>
      </p:sp>
    </p:spTree>
    <p:extLst>
      <p:ext uri="{BB962C8B-B14F-4D97-AF65-F5344CB8AC3E}">
        <p14:creationId xmlns:p14="http://schemas.microsoft.com/office/powerpoint/2010/main" val="161142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4719-60D1-4C5F-8F5C-31ED9BFC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C956E-4514-4833-9D89-B48D575E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utilize machine learning techniques on the social media posts of influencers and their followers to get a better picture of their interests! </a:t>
            </a:r>
          </a:p>
        </p:txBody>
      </p:sp>
    </p:spTree>
    <p:extLst>
      <p:ext uri="{BB962C8B-B14F-4D97-AF65-F5344CB8AC3E}">
        <p14:creationId xmlns:p14="http://schemas.microsoft.com/office/powerpoint/2010/main" val="361655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8763-86FF-46F1-BE0D-BB751721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Influx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E3FF0-93D6-4BD5-8004-2223167AA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identify influencers with significant followings </a:t>
            </a:r>
          </a:p>
          <a:p>
            <a:r>
              <a:rPr lang="en-US" dirty="0"/>
              <a:t>Then, pull in all related tweets using the Twitter API and run sentiment analysis to identify trends and reputations</a:t>
            </a:r>
          </a:p>
          <a:p>
            <a:r>
              <a:rPr lang="en-US" dirty="0"/>
              <a:t>Use more natural language processing to characterize influencers’ audiences across different interests – Health, Technology, Politics, Entertainment</a:t>
            </a:r>
          </a:p>
        </p:txBody>
      </p:sp>
    </p:spTree>
    <p:extLst>
      <p:ext uri="{BB962C8B-B14F-4D97-AF65-F5344CB8AC3E}">
        <p14:creationId xmlns:p14="http://schemas.microsoft.com/office/powerpoint/2010/main" val="297323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9661-6D98-476E-BDF1-1C1B8724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Relevance and Sentiment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6339-53B5-4194-BC10-4DA3C8DA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trained for relationships to each category we choose, by subject matter</a:t>
            </a:r>
          </a:p>
          <a:p>
            <a:r>
              <a:rPr lang="en-US" dirty="0"/>
              <a:t>We also train data into positive, negative, and neutral tones by sentiment</a:t>
            </a:r>
          </a:p>
        </p:txBody>
      </p:sp>
    </p:spTree>
    <p:extLst>
      <p:ext uri="{BB962C8B-B14F-4D97-AF65-F5344CB8AC3E}">
        <p14:creationId xmlns:p14="http://schemas.microsoft.com/office/powerpoint/2010/main" val="220760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30C6-3348-4C9C-9267-92FB9BFE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D85D4-0D4A-4BBB-AFAC-696F3A69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pulled Reddit posts for the various categories, as well as the Twitter Stream API</a:t>
            </a:r>
          </a:p>
          <a:p>
            <a:pPr lvl="1"/>
            <a:r>
              <a:rPr lang="en-US" dirty="0"/>
              <a:t>This allows us to also pull metadata like tweet location from followers of a handle </a:t>
            </a:r>
          </a:p>
          <a:p>
            <a:r>
              <a:rPr lang="en-US" dirty="0"/>
              <a:t>Manually tagged for sentiment 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DC85-71DF-40D3-8C03-367B558E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F4D9-0A64-4272-BA21-7263BD6DC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selected test influencers such as Emma Watson and Drake for their high count of followers internationally </a:t>
            </a:r>
          </a:p>
          <a:p>
            <a:pPr lvl="1"/>
            <a:r>
              <a:rPr lang="en-US" dirty="0"/>
              <a:t>Pulled related tweets, categorized, and ran sentiment analysis</a:t>
            </a:r>
          </a:p>
          <a:p>
            <a:pPr lvl="1"/>
            <a:r>
              <a:rPr lang="en-US" dirty="0"/>
              <a:t>Scored by topic relevance and (+/-) sentiment </a:t>
            </a:r>
          </a:p>
        </p:txBody>
      </p:sp>
    </p:spTree>
    <p:extLst>
      <p:ext uri="{BB962C8B-B14F-4D97-AF65-F5344CB8AC3E}">
        <p14:creationId xmlns:p14="http://schemas.microsoft.com/office/powerpoint/2010/main" val="176544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D605-42AA-48CE-9920-06B7FC3D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FA976-59D7-4DB7-9944-635C456A9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are partially successful and grant us access to interesting conclusions about given celebrities’ followers. We can also map out concentrations of their followers by tweet location. </a:t>
            </a:r>
          </a:p>
          <a:p>
            <a:r>
              <a:rPr lang="en-US" dirty="0"/>
              <a:t>Moving ahead, we’d like to work with larger data sets and streamline data extraction from follower populations. Also of interest is adding more nuance to the scoring formula and categories. </a:t>
            </a:r>
          </a:p>
        </p:txBody>
      </p:sp>
    </p:spTree>
    <p:extLst>
      <p:ext uri="{BB962C8B-B14F-4D97-AF65-F5344CB8AC3E}">
        <p14:creationId xmlns:p14="http://schemas.microsoft.com/office/powerpoint/2010/main" val="160515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882F-339A-44DA-8AFE-4AF452C6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0C91-2369-4C23-A5C6-D0766FA48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76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149</TotalTime>
  <Words>348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What can we learn about influencers from their social media? </vt:lpstr>
      <vt:lpstr>Our problem on hand</vt:lpstr>
      <vt:lpstr>Sentiment Analysis </vt:lpstr>
      <vt:lpstr>Introducing Influx</vt:lpstr>
      <vt:lpstr>Finding Relevance and Sentiment </vt:lpstr>
      <vt:lpstr>Data Sourcing and Testing</vt:lpstr>
      <vt:lpstr>Processing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we learn about influencers from their social media? </dc:title>
  <dc:creator>Kevin Qiu</dc:creator>
  <cp:lastModifiedBy>Kevin Qiu</cp:lastModifiedBy>
  <cp:revision>26</cp:revision>
  <dcterms:created xsi:type="dcterms:W3CDTF">2018-11-04T02:39:57Z</dcterms:created>
  <dcterms:modified xsi:type="dcterms:W3CDTF">2018-11-04T05:09:59Z</dcterms:modified>
</cp:coreProperties>
</file>