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374" r:id="rId2"/>
    <p:sldId id="382" r:id="rId3"/>
    <p:sldId id="383" r:id="rId4"/>
    <p:sldId id="386" r:id="rId5"/>
    <p:sldId id="384" r:id="rId6"/>
    <p:sldId id="385" r:id="rId7"/>
    <p:sldId id="375" r:id="rId8"/>
    <p:sldId id="378" r:id="rId9"/>
    <p:sldId id="376" r:id="rId10"/>
    <p:sldId id="377" r:id="rId11"/>
  </p:sldIdLst>
  <p:sldSz cx="12188825" cy="6858000"/>
  <p:notesSz cx="9144000" cy="6858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18B"/>
    <a:srgbClr val="2683C7"/>
    <a:srgbClr val="C6C6C6"/>
    <a:srgbClr val="A1C0E4"/>
    <a:srgbClr val="261DA3"/>
    <a:srgbClr val="EDB4B7"/>
    <a:srgbClr val="FFF2CC"/>
    <a:srgbClr val="A2C1E5"/>
    <a:srgbClr val="8A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6"/>
    <p:restoredTop sz="95363" autoAdjust="0"/>
  </p:normalViewPr>
  <p:slideViewPr>
    <p:cSldViewPr snapToGrid="0" snapToObjects="1">
      <p:cViewPr>
        <p:scale>
          <a:sx n="210" d="100"/>
          <a:sy n="210" d="100"/>
        </p:scale>
        <p:origin x="-2792" y="-960"/>
      </p:cViewPr>
      <p:guideLst>
        <p:guide orient="horz" pos="2160"/>
        <p:guide pos="384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7" d="100"/>
          <a:sy n="177" d="100"/>
        </p:scale>
        <p:origin x="2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BA21-0F57-9C49-924A-128DE27BA9E4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02AE2-54F6-4141-936F-43715EAE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7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46ED2-2B70-3C4C-98F5-415359DDD01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B84B-3DF1-FE46-A681-9714A80F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457" y="1654105"/>
            <a:ext cx="10055781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790" y="3777768"/>
            <a:ext cx="10055781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08DE-A5BD-1A4D-BE02-A2D386CD06E1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39869" y="3710957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0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32DE-D90A-E642-825B-9FCF342A1162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4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5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7DE-9EBF-9143-9795-82CF17B445CF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D076-CDF7-4841-9CF3-620EFF685EAB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6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5E72-1BE8-A94C-BF6B-032E4F2535B3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5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2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42"/>
            <a:ext cx="4936474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8A7F-B86F-9945-B15E-388AD4BBA3D3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ACD9-798F-8046-8DD3-8C57872F4D86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555-D64D-5D4F-B88B-991D46536871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6EF-721E-8D4D-91F5-EE7274AB8C33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23" y="0"/>
            <a:ext cx="639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8" y="594359"/>
            <a:ext cx="3199567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5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8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401" y="6459806"/>
            <a:ext cx="2617829" cy="365125"/>
          </a:xfrm>
        </p:spPr>
        <p:txBody>
          <a:bodyPr/>
          <a:lstStyle>
            <a:lvl1pPr algn="l">
              <a:defRPr/>
            </a:lvl1pPr>
          </a:lstStyle>
          <a:p>
            <a:fld id="{CE800D8A-A16B-9B41-8621-0296007FF8D5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80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565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2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Drag </a:t>
            </a:r>
            <a:r>
              <a:rPr lang="en-US" dirty="0" smtClean="0"/>
              <a:t>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5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EC5-8A6D-F345-ABD7-850C85428ACA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004" y="645980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CBA48C-7BBF-7B43-B67E-1BF36C07B050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7" y="645980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94" y="645980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1.png"/><Relationship Id="rId12" Type="http://schemas.openxmlformats.org/officeDocument/2006/relationships/image" Target="../media/image2.png"/><Relationship Id="rId13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1.png"/><Relationship Id="rId5" Type="http://schemas.openxmlformats.org/officeDocument/2006/relationships/image" Target="../media/image4.png"/><Relationship Id="rId6" Type="http://schemas.openxmlformats.org/officeDocument/2006/relationships/image" Target="../media/image101.png"/><Relationship Id="rId7" Type="http://schemas.openxmlformats.org/officeDocument/2006/relationships/image" Target="../media/image3.png"/><Relationship Id="rId8" Type="http://schemas.openxmlformats.org/officeDocument/2006/relationships/image" Target="../media/image111.png"/><Relationship Id="rId9" Type="http://schemas.openxmlformats.org/officeDocument/2006/relationships/image" Target="../media/image121.png"/><Relationship Id="rId10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1.png"/><Relationship Id="rId12" Type="http://schemas.openxmlformats.org/officeDocument/2006/relationships/image" Target="../media/image2.png"/><Relationship Id="rId13" Type="http://schemas.openxmlformats.org/officeDocument/2006/relationships/image" Target="../media/image142.png"/><Relationship Id="rId14" Type="http://schemas.openxmlformats.org/officeDocument/2006/relationships/image" Target="../media/image71.png"/><Relationship Id="rId15" Type="http://schemas.openxmlformats.org/officeDocument/2006/relationships/image" Target="../media/image152.png"/><Relationship Id="rId16" Type="http://schemas.openxmlformats.org/officeDocument/2006/relationships/image" Target="../media/image161.png"/><Relationship Id="rId17" Type="http://schemas.openxmlformats.org/officeDocument/2006/relationships/image" Target="../media/image170.png"/><Relationship Id="rId18" Type="http://schemas.openxmlformats.org/officeDocument/2006/relationships/image" Target="../media/image18.png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1.png"/><Relationship Id="rId5" Type="http://schemas.openxmlformats.org/officeDocument/2006/relationships/image" Target="../media/image4.png"/><Relationship Id="rId6" Type="http://schemas.openxmlformats.org/officeDocument/2006/relationships/image" Target="../media/image101.png"/><Relationship Id="rId7" Type="http://schemas.openxmlformats.org/officeDocument/2006/relationships/image" Target="../media/image3.png"/><Relationship Id="rId8" Type="http://schemas.openxmlformats.org/officeDocument/2006/relationships/image" Target="../media/image111.png"/><Relationship Id="rId9" Type="http://schemas.openxmlformats.org/officeDocument/2006/relationships/image" Target="../media/image121.png"/><Relationship Id="rId10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20" Type="http://schemas.openxmlformats.org/officeDocument/2006/relationships/image" Target="../media/image150.png"/><Relationship Id="rId10" Type="http://schemas.openxmlformats.org/officeDocument/2006/relationships/image" Target="../media/image20.png"/><Relationship Id="rId11" Type="http://schemas.openxmlformats.org/officeDocument/2006/relationships/image" Target="../media/image30.png"/><Relationship Id="rId12" Type="http://schemas.openxmlformats.org/officeDocument/2006/relationships/image" Target="../media/image90.png"/><Relationship Id="rId13" Type="http://schemas.openxmlformats.org/officeDocument/2006/relationships/image" Target="../media/image100.png"/><Relationship Id="rId14" Type="http://schemas.openxmlformats.org/officeDocument/2006/relationships/image" Target="../media/image110.png"/><Relationship Id="rId15" Type="http://schemas.openxmlformats.org/officeDocument/2006/relationships/image" Target="../media/image120.png"/><Relationship Id="rId16" Type="http://schemas.openxmlformats.org/officeDocument/2006/relationships/image" Target="../media/image130.png"/><Relationship Id="rId17" Type="http://schemas.openxmlformats.org/officeDocument/2006/relationships/image" Target="../media/image141.png"/><Relationship Id="rId18" Type="http://schemas.openxmlformats.org/officeDocument/2006/relationships/image" Target="../media/image151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20" Type="http://schemas.openxmlformats.org/officeDocument/2006/relationships/image" Target="../media/image150.png"/><Relationship Id="rId10" Type="http://schemas.openxmlformats.org/officeDocument/2006/relationships/image" Target="../media/image20.png"/><Relationship Id="rId11" Type="http://schemas.openxmlformats.org/officeDocument/2006/relationships/image" Target="../media/image30.png"/><Relationship Id="rId12" Type="http://schemas.openxmlformats.org/officeDocument/2006/relationships/image" Target="../media/image90.png"/><Relationship Id="rId13" Type="http://schemas.openxmlformats.org/officeDocument/2006/relationships/image" Target="../media/image100.png"/><Relationship Id="rId14" Type="http://schemas.openxmlformats.org/officeDocument/2006/relationships/image" Target="../media/image110.png"/><Relationship Id="rId15" Type="http://schemas.openxmlformats.org/officeDocument/2006/relationships/image" Target="../media/image120.png"/><Relationship Id="rId16" Type="http://schemas.openxmlformats.org/officeDocument/2006/relationships/image" Target="../media/image130.png"/><Relationship Id="rId17" Type="http://schemas.openxmlformats.org/officeDocument/2006/relationships/image" Target="../media/image141.png"/><Relationship Id="rId18" Type="http://schemas.openxmlformats.org/officeDocument/2006/relationships/image" Target="../media/image151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6815" y="311733"/>
            <a:ext cx="5174673" cy="2618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3733" y="6026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3734" y="2254833"/>
            <a:ext cx="3049730" cy="446809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43803"/>
              </p:ext>
            </p:extLst>
          </p:nvPr>
        </p:nvGraphicFramePr>
        <p:xfrm>
          <a:off x="763739" y="1222546"/>
          <a:ext cx="13767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28"/>
                <a:gridCol w="893619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144"/>
              </p:ext>
            </p:extLst>
          </p:nvPr>
        </p:nvGraphicFramePr>
        <p:xfrm>
          <a:off x="1997676" y="60267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47"/>
                <a:gridCol w="149629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060556"/>
              </p:ext>
            </p:extLst>
          </p:nvPr>
        </p:nvGraphicFramePr>
        <p:xfrm>
          <a:off x="368830" y="313796"/>
          <a:ext cx="10055226" cy="33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304"/>
                <a:gridCol w="9568922"/>
              </a:tblGrid>
              <a:tr h="177271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function</a:t>
                      </a:r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Map () { </a:t>
                      </a:r>
                      <a:r>
                        <a:rPr lang="en-US" sz="120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this</a:t>
                      </a:r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._contents</a:t>
                      </a:r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 = {} }</a:t>
                      </a:r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2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Map.prototype.get = </a:t>
                      </a:r>
                      <a:r>
                        <a:rPr lang="en-US" sz="120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function</a:t>
                      </a:r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(k) {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4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 </a:t>
                      </a:r>
                      <a:r>
                        <a:rPr lang="en-US" sz="120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var</a:t>
                      </a:r>
                      <a:r>
                        <a:rPr lang="en-US" sz="1200" baseline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c = </a:t>
                      </a:r>
                      <a:r>
                        <a:rPr lang="en-US" sz="1200" baseline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this</a:t>
                      </a:r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._contents;</a:t>
                      </a:r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5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 </a:t>
                      </a:r>
                      <a:r>
                        <a:rPr lang="en-US" sz="120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return</a:t>
                      </a:r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((c.hasOwnProperty(k) ? c[k] : </a:t>
                      </a:r>
                      <a:r>
                        <a:rPr lang="en-US" sz="120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null</a:t>
                      </a:r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6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}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7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8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Map.prototype.put = </a:t>
                      </a:r>
                      <a:r>
                        <a:rPr lang="en-US" sz="120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function</a:t>
                      </a:r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(k, v) {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9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 </a:t>
                      </a:r>
                      <a:r>
                        <a:rPr lang="en-US" sz="120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if (</a:t>
                      </a:r>
                      <a:r>
                        <a:rPr lang="en-US" sz="1200">
                          <a:solidFill>
                            <a:schemeClr val="accent2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this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.validKey(k)) {</a:t>
                      </a:r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10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    </a:t>
                      </a:r>
                      <a:r>
                        <a:rPr lang="en-US" sz="1200" baseline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this</a:t>
                      </a:r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._contents[k] = v</a:t>
                      </a:r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004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11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 } </a:t>
                      </a:r>
                      <a:r>
                        <a:rPr lang="en-US" sz="120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else throw new</a:t>
                      </a:r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 Error(</a:t>
                      </a:r>
                      <a:r>
                        <a:rPr lang="en-US" sz="120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“Invalid</a:t>
                      </a:r>
                      <a:r>
                        <a:rPr lang="en-US" sz="1200" baseline="0">
                          <a:solidFill>
                            <a:srgbClr val="00B05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 key”</a:t>
                      </a:r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endParaRPr lang="en-US" sz="1200">
                        <a:solidFill>
                          <a:srgbClr val="7030A0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12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}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13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rgbClr val="01518B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14</a:t>
                      </a: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Map.prototype.validKey</a:t>
                      </a:r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 = </a:t>
                      </a:r>
                      <a:r>
                        <a:rPr lang="en-US" sz="1200" baseline="0">
                          <a:solidFill>
                            <a:srgbClr val="7030A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function</a:t>
                      </a:r>
                      <a:r>
                        <a:rPr lang="en-US" sz="1200" baseline="0">
                          <a:latin typeface="Courier" charset="0"/>
                          <a:ea typeface="Courier" charset="0"/>
                          <a:cs typeface="Courier" charset="0"/>
                        </a:rPr>
                        <a:t> (k) { ... }</a:t>
                      </a:r>
                      <a:endParaRPr lang="en-US" sz="120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54000" marR="54000" marT="27000" marB="28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51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70451" y="319526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08600" y="42702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61938"/>
              </p:ext>
            </p:extLst>
          </p:nvPr>
        </p:nvGraphicFramePr>
        <p:xfrm>
          <a:off x="990383" y="940995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33582" y="887959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2" y="887959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770451" y="38229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43569"/>
              </p:ext>
            </p:extLst>
          </p:nvPr>
        </p:nvGraphicFramePr>
        <p:xfrm>
          <a:off x="2090201" y="381425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799217" y="37904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06932" y="606592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588934" y="34928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34" y="349286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770451" y="1486232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08600" y="159372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96598"/>
              </p:ext>
            </p:extLst>
          </p:nvPr>
        </p:nvGraphicFramePr>
        <p:xfrm>
          <a:off x="990375" y="21077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33582" y="205466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2" y="205466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770451" y="154899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0460"/>
              </p:ext>
            </p:extLst>
          </p:nvPr>
        </p:nvGraphicFramePr>
        <p:xfrm>
          <a:off x="2090201" y="154813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799217" y="154575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06932" y="177329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588934" y="151599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34" y="1515992"/>
                <a:ext cx="295274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05956" y="2648163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44105" y="275791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769087" y="321885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87" y="3218850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05956" y="271318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60614"/>
              </p:ext>
            </p:extLst>
          </p:nvPr>
        </p:nvGraphicFramePr>
        <p:xfrm>
          <a:off x="2125706" y="271231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34722" y="270993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42437" y="293748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24439" y="268017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39" y="2680177"/>
                <a:ext cx="295274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/>
          <p:nvPr/>
        </p:nvCxnSpPr>
        <p:spPr>
          <a:xfrm>
            <a:off x="2964874" y="1252981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976341" y="2419687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976341" y="3581618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8141"/>
              </p:ext>
            </p:extLst>
          </p:nvPr>
        </p:nvGraphicFramePr>
        <p:xfrm>
          <a:off x="994434" y="3261720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10" y="3841607"/>
            <a:ext cx="871728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7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838041" y="4831750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02535" y="127021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17341"/>
              </p:ext>
            </p:extLst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67648"/>
              </p:ext>
            </p:extLst>
          </p:nvPr>
        </p:nvGraphicFramePr>
        <p:xfrm>
          <a:off x="2122285" y="188920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46477"/>
              </p:ext>
            </p:extLst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14469"/>
              </p:ext>
            </p:extLst>
          </p:nvPr>
        </p:nvGraphicFramePr>
        <p:xfrm>
          <a:off x="2122285" y="135562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8601"/>
              </p:ext>
            </p:extLst>
          </p:nvPr>
        </p:nvGraphicFramePr>
        <p:xfrm>
          <a:off x="2157790" y="251981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74426"/>
              </p:ext>
            </p:extLst>
          </p:nvPr>
        </p:nvGraphicFramePr>
        <p:xfrm>
          <a:off x="2157790" y="3700747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049327" y="4907204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8254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84445"/>
              </p:ext>
            </p:extLst>
          </p:nvPr>
        </p:nvGraphicFramePr>
        <p:xfrm>
          <a:off x="3027926" y="4907203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2794487" y="491070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94487" y="517356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14239"/>
              </p:ext>
            </p:extLst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3383"/>
              </p:ext>
            </p:extLst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10911"/>
              </p:ext>
            </p:extLst>
          </p:nvPr>
        </p:nvGraphicFramePr>
        <p:xfrm>
          <a:off x="1053855" y="5197287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838041" y="4831750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02535" y="127021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2122285" y="188920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122285" y="135562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2157790" y="251981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2157790" y="3700747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049327" y="4907204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8254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3027926" y="4907203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2794487" y="491070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94487" y="517356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197287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907051" y="5304850"/>
            <a:ext cx="46358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/>
              <a:t>. . .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6186927" y="3731179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6398213" y="380663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6150057" y="409433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4094335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6186926" y="378197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5979"/>
              </p:ext>
            </p:extLst>
          </p:nvPr>
        </p:nvGraphicFramePr>
        <p:xfrm>
          <a:off x="8376812" y="3806632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7" name="Rectangle 66"/>
          <p:cNvSpPr/>
          <p:nvPr/>
        </p:nvSpPr>
        <p:spPr>
          <a:xfrm>
            <a:off x="8143373" y="38101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143373" y="4072995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845415" y="38223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15" y="3822363"/>
                <a:ext cx="295274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20014"/>
              </p:ext>
            </p:extLst>
          </p:nvPr>
        </p:nvGraphicFramePr>
        <p:xfrm>
          <a:off x="6402741" y="4096716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6186927" y="2794215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398213" y="286966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6186926" y="284501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56728"/>
              </p:ext>
            </p:extLst>
          </p:nvPr>
        </p:nvGraphicFramePr>
        <p:xfrm>
          <a:off x="8376812" y="286966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5" name="Rectangle 94"/>
          <p:cNvSpPr/>
          <p:nvPr/>
        </p:nvSpPr>
        <p:spPr>
          <a:xfrm>
            <a:off x="8143373" y="28731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43373" y="313603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9845415" y="288539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15" y="2885399"/>
                <a:ext cx="295274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38141"/>
              </p:ext>
            </p:extLst>
          </p:nvPr>
        </p:nvGraphicFramePr>
        <p:xfrm>
          <a:off x="6402741" y="3159752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0" name="Rounded Rectangle 119"/>
          <p:cNvSpPr/>
          <p:nvPr/>
        </p:nvSpPr>
        <p:spPr>
          <a:xfrm>
            <a:off x="6182399" y="1848972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1" name="Rounded Rectangle 120"/>
          <p:cNvSpPr/>
          <p:nvPr/>
        </p:nvSpPr>
        <p:spPr>
          <a:xfrm>
            <a:off x="6393685" y="192442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/>
          <p:cNvSpPr/>
          <p:nvPr/>
        </p:nvSpPr>
        <p:spPr>
          <a:xfrm>
            <a:off x="6182398" y="189977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03560"/>
              </p:ext>
            </p:extLst>
          </p:nvPr>
        </p:nvGraphicFramePr>
        <p:xfrm>
          <a:off x="8372284" y="1924425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5" name="Rectangle 124"/>
          <p:cNvSpPr/>
          <p:nvPr/>
        </p:nvSpPr>
        <p:spPr>
          <a:xfrm>
            <a:off x="8138845" y="19279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38845" y="219078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/>
              <p:cNvSpPr/>
              <p:nvPr/>
            </p:nvSpPr>
            <p:spPr>
              <a:xfrm>
                <a:off x="9840887" y="195906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887" y="1959061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46263"/>
              </p:ext>
            </p:extLst>
          </p:nvPr>
        </p:nvGraphicFramePr>
        <p:xfrm>
          <a:off x="6398213" y="2214509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9" name="Rounded Rectangle 128"/>
          <p:cNvSpPr/>
          <p:nvPr/>
        </p:nvSpPr>
        <p:spPr>
          <a:xfrm>
            <a:off x="6182399" y="875895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0" name="Rounded Rectangle 129"/>
          <p:cNvSpPr/>
          <p:nvPr/>
        </p:nvSpPr>
        <p:spPr>
          <a:xfrm>
            <a:off x="6393685" y="95134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/>
              <p:cNvSpPr/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6182398" y="92669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02787"/>
              </p:ext>
            </p:extLst>
          </p:nvPr>
        </p:nvGraphicFramePr>
        <p:xfrm>
          <a:off x="8372284" y="95134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34" name="Rectangle 133"/>
          <p:cNvSpPr/>
          <p:nvPr/>
        </p:nvSpPr>
        <p:spPr>
          <a:xfrm>
            <a:off x="8138845" y="95484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138845" y="121771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9840887" y="96707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887" y="967079"/>
                <a:ext cx="295274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65690"/>
              </p:ext>
            </p:extLst>
          </p:nvPr>
        </p:nvGraphicFramePr>
        <p:xfrm>
          <a:off x="6398213" y="1241432"/>
          <a:ext cx="54787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40" name="Rounded Rectangle 139"/>
          <p:cNvSpPr/>
          <p:nvPr/>
        </p:nvSpPr>
        <p:spPr>
          <a:xfrm>
            <a:off x="6186516" y="4695557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1" name="Rounded Rectangle 140"/>
          <p:cNvSpPr/>
          <p:nvPr/>
        </p:nvSpPr>
        <p:spPr>
          <a:xfrm>
            <a:off x="6397802" y="477101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6149646" y="505871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46" y="5058713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/>
          <p:cNvSpPr/>
          <p:nvPr/>
        </p:nvSpPr>
        <p:spPr>
          <a:xfrm>
            <a:off x="6186515" y="474635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08400"/>
              </p:ext>
            </p:extLst>
          </p:nvPr>
        </p:nvGraphicFramePr>
        <p:xfrm>
          <a:off x="8376401" y="4771010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45" name="Rectangle 144"/>
          <p:cNvSpPr/>
          <p:nvPr/>
        </p:nvSpPr>
        <p:spPr>
          <a:xfrm>
            <a:off x="8142962" y="477450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142962" y="503737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/>
              <p:cNvSpPr/>
              <p:nvPr/>
            </p:nvSpPr>
            <p:spPr>
              <a:xfrm>
                <a:off x="9845004" y="47867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004" y="4786741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8617"/>
              </p:ext>
            </p:extLst>
          </p:nvPr>
        </p:nvGraphicFramePr>
        <p:xfrm>
          <a:off x="6402330" y="5061094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49" name="Straight Arrow Connector 148"/>
          <p:cNvCxnSpPr>
            <a:stCxn id="129" idx="2"/>
            <a:endCxn id="120" idx="0"/>
          </p:cNvCxnSpPr>
          <p:nvPr/>
        </p:nvCxnSpPr>
        <p:spPr>
          <a:xfrm>
            <a:off x="8140819" y="1549042"/>
            <a:ext cx="0" cy="2999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0" idx="2"/>
            <a:endCxn id="71" idx="0"/>
          </p:cNvCxnSpPr>
          <p:nvPr/>
        </p:nvCxnSpPr>
        <p:spPr>
          <a:xfrm>
            <a:off x="8140819" y="2522119"/>
            <a:ext cx="4528" cy="2720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1" idx="2"/>
            <a:endCxn id="62" idx="0"/>
          </p:cNvCxnSpPr>
          <p:nvPr/>
        </p:nvCxnSpPr>
        <p:spPr>
          <a:xfrm>
            <a:off x="8145347" y="3467362"/>
            <a:ext cx="0" cy="26381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62" idx="2"/>
            <a:endCxn id="140" idx="0"/>
          </p:cNvCxnSpPr>
          <p:nvPr/>
        </p:nvCxnSpPr>
        <p:spPr>
          <a:xfrm flipH="1">
            <a:off x="8144936" y="4404326"/>
            <a:ext cx="411" cy="2912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96249" y="156781"/>
            <a:ext cx="4424352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bg1">
                              <a:lumMod val="7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101"/>
          <p:cNvSpPr/>
          <p:nvPr/>
        </p:nvSpPr>
        <p:spPr>
          <a:xfrm>
            <a:off x="838040" y="4795060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076189" y="4902555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5782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8" name="Rectangle 107"/>
          <p:cNvSpPr/>
          <p:nvPr/>
        </p:nvSpPr>
        <p:spPr>
          <a:xfrm>
            <a:off x="1866806" y="48545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874521" y="508212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410647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1880"/>
              </p:ext>
            </p:extLst>
          </p:nvPr>
        </p:nvGraphicFramePr>
        <p:xfrm>
          <a:off x="3149473" y="761802"/>
          <a:ext cx="192400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00"/>
                <a:gridCol w="962000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9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96249" y="156781"/>
            <a:ext cx="4424352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bg1">
                              <a:lumMod val="7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101"/>
          <p:cNvSpPr/>
          <p:nvPr/>
        </p:nvSpPr>
        <p:spPr>
          <a:xfrm>
            <a:off x="838040" y="4795060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076189" y="4902555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5782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8" name="Rectangle 107"/>
          <p:cNvSpPr/>
          <p:nvPr/>
        </p:nvSpPr>
        <p:spPr>
          <a:xfrm>
            <a:off x="1866806" y="48545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874521" y="508212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410647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149473" y="761802"/>
          <a:ext cx="192400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00"/>
                <a:gridCol w="962000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5" name="Rounded Rectangle 54"/>
          <p:cNvSpPr/>
          <p:nvPr/>
        </p:nvSpPr>
        <p:spPr>
          <a:xfrm>
            <a:off x="6445831" y="160666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683980" y="26816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91380"/>
              </p:ext>
            </p:extLst>
          </p:nvPr>
        </p:nvGraphicFramePr>
        <p:xfrm>
          <a:off x="6665763" y="782135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408962" y="729099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62" y="729099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6445831" y="22343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57686"/>
              </p:ext>
            </p:extLst>
          </p:nvPr>
        </p:nvGraphicFramePr>
        <p:xfrm>
          <a:off x="7765581" y="222565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062"/>
                <a:gridCol w="662062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7474597" y="22018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82312" y="447732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264314" y="19042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14" y="190426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/>
          <p:cNvSpPr/>
          <p:nvPr/>
        </p:nvSpPr>
        <p:spPr>
          <a:xfrm>
            <a:off x="6445831" y="1327372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683980" y="143486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8191"/>
              </p:ext>
            </p:extLst>
          </p:nvPr>
        </p:nvGraphicFramePr>
        <p:xfrm>
          <a:off x="6665755" y="194884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408962" y="189580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62" y="1895805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6445831" y="139013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7820"/>
              </p:ext>
            </p:extLst>
          </p:nvPr>
        </p:nvGraphicFramePr>
        <p:xfrm>
          <a:off x="7765581" y="138927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684"/>
                <a:gridCol w="671440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7474597" y="138689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82312" y="161443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264314" y="135713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14" y="1357132"/>
                <a:ext cx="295274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ounded Rectangle 72"/>
          <p:cNvSpPr/>
          <p:nvPr/>
        </p:nvSpPr>
        <p:spPr>
          <a:xfrm>
            <a:off x="6481336" y="2489303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6719485" y="259905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44467" y="305999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67" y="3059990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6481336" y="255432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8549"/>
              </p:ext>
            </p:extLst>
          </p:nvPr>
        </p:nvGraphicFramePr>
        <p:xfrm>
          <a:off x="7801086" y="255345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18" name="Rectangle 117"/>
          <p:cNvSpPr/>
          <p:nvPr/>
        </p:nvSpPr>
        <p:spPr>
          <a:xfrm>
            <a:off x="7510102" y="255107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517817" y="277862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7299819" y="252131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819" y="2521317"/>
                <a:ext cx="295274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/>
          <p:cNvCxnSpPr/>
          <p:nvPr/>
        </p:nvCxnSpPr>
        <p:spPr>
          <a:xfrm>
            <a:off x="8640254" y="1094121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651721" y="2260827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651721" y="3422758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54128"/>
              </p:ext>
            </p:extLst>
          </p:nvPr>
        </p:nvGraphicFramePr>
        <p:xfrm>
          <a:off x="6669814" y="3102860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pic>
        <p:nvPicPr>
          <p:cNvPr id="125" name="Picture 1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90" y="3682747"/>
            <a:ext cx="871728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3357"/>
              </p:ext>
            </p:extLst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08"/>
              </p:ext>
            </p:extLst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35288"/>
              </p:ext>
            </p:extLst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 dirty="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4303"/>
              </p:ext>
            </p:extLst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78434"/>
              </p:ext>
            </p:extLst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71449"/>
              </p:ext>
            </p:extLst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39798"/>
              </p:ext>
            </p:extLst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/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0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12415" y="2100325"/>
            <a:ext cx="4391830" cy="250824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4004" y="2277128"/>
            <a:ext cx="1552978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kern="0" cap="small" dirty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t>Extended </a:t>
            </a: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 programs</a:t>
            </a:r>
          </a:p>
        </p:txBody>
      </p:sp>
      <p:sp>
        <p:nvSpPr>
          <p:cNvPr id="6" name="Oval 5"/>
          <p:cNvSpPr/>
          <p:nvPr/>
        </p:nvSpPr>
        <p:spPr>
          <a:xfrm>
            <a:off x="4844004" y="3090154"/>
            <a:ext cx="1552979" cy="56312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JS-2-JSIL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Compiler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5620493" y="2840257"/>
            <a:ext cx="1" cy="249897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ounded Rectangle 7"/>
          <p:cNvSpPr/>
          <p:nvPr/>
        </p:nvSpPr>
        <p:spPr>
          <a:xfrm>
            <a:off x="4844005" y="3885269"/>
            <a:ext cx="1552977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Extended JSIL programs</a:t>
            </a:r>
          </a:p>
        </p:txBody>
      </p:sp>
      <p:cxnSp>
        <p:nvCxnSpPr>
          <p:cNvPr id="9" name="Straight Arrow Connector 8"/>
          <p:cNvCxnSpPr>
            <a:stCxn id="6" idx="4"/>
            <a:endCxn id="8" idx="0"/>
          </p:cNvCxnSpPr>
          <p:nvPr/>
        </p:nvCxnSpPr>
        <p:spPr>
          <a:xfrm>
            <a:off x="5620494" y="3653283"/>
            <a:ext cx="0" cy="231986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 11"/>
          <p:cNvSpPr/>
          <p:nvPr/>
        </p:nvSpPr>
        <p:spPr>
          <a:xfrm>
            <a:off x="6668333" y="2643158"/>
            <a:ext cx="2212488" cy="1095718"/>
          </a:xfrm>
          <a:prstGeom prst="ellipse">
            <a:avLst/>
          </a:prstGeom>
          <a:solidFill>
            <a:srgbClr val="EDB4B7">
              <a:alpha val="50000"/>
            </a:srgbClr>
          </a:solidFill>
          <a:ln w="6350" cap="flat" cmpd="sng" algn="ctr">
            <a:solidFill>
              <a:srgbClr val="C0000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Rosette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kern="0" cap="small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11907" y="2938704"/>
            <a:ext cx="1713414" cy="79617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JSIL Symbolic Interpreter</a:t>
            </a:r>
          </a:p>
        </p:txBody>
      </p:sp>
      <p:cxnSp>
        <p:nvCxnSpPr>
          <p:cNvPr id="14" name="Curved Connector 18"/>
          <p:cNvCxnSpPr>
            <a:stCxn id="8" idx="3"/>
            <a:endCxn id="13" idx="2"/>
          </p:cNvCxnSpPr>
          <p:nvPr/>
        </p:nvCxnSpPr>
        <p:spPr>
          <a:xfrm flipV="1">
            <a:off x="6396982" y="3336794"/>
            <a:ext cx="514925" cy="83004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18218" y="3978848"/>
            <a:ext cx="2101762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Counter-model</a:t>
            </a:r>
          </a:p>
        </p:txBody>
      </p:sp>
      <p:cxnSp>
        <p:nvCxnSpPr>
          <p:cNvPr id="678" name="Curved Connector 18"/>
          <p:cNvCxnSpPr>
            <a:stCxn id="13" idx="4"/>
            <a:endCxn id="16" idx="0"/>
          </p:cNvCxnSpPr>
          <p:nvPr/>
        </p:nvCxnSpPr>
        <p:spPr>
          <a:xfrm>
            <a:off x="7768614" y="3734883"/>
            <a:ext cx="485" cy="243965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6966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32726</TotalTime>
  <Words>1200</Words>
  <Application>Microsoft Macintosh PowerPoint</Application>
  <PresentationFormat>Custom</PresentationFormat>
  <Paragraphs>560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Courier</vt:lpstr>
      <vt:lpstr>Mangal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PetarMax</dc:creator>
  <cp:lastModifiedBy>Maksimovic, Petar</cp:lastModifiedBy>
  <cp:revision>955</cp:revision>
  <cp:lastPrinted>2018-04-12T12:20:47Z</cp:lastPrinted>
  <dcterms:created xsi:type="dcterms:W3CDTF">2016-03-02T13:16:07Z</dcterms:created>
  <dcterms:modified xsi:type="dcterms:W3CDTF">2018-04-13T23:11:48Z</dcterms:modified>
</cp:coreProperties>
</file>