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2"/>
  </p:notesMasterIdLst>
  <p:handoutMasterIdLst>
    <p:handoutMasterId r:id="rId13"/>
  </p:handoutMasterIdLst>
  <p:sldIdLst>
    <p:sldId id="374" r:id="rId2"/>
    <p:sldId id="382" r:id="rId3"/>
    <p:sldId id="383" r:id="rId4"/>
    <p:sldId id="386" r:id="rId5"/>
    <p:sldId id="384" r:id="rId6"/>
    <p:sldId id="385" r:id="rId7"/>
    <p:sldId id="375" r:id="rId8"/>
    <p:sldId id="378" r:id="rId9"/>
    <p:sldId id="376" r:id="rId10"/>
    <p:sldId id="377" r:id="rId11"/>
  </p:sldIdLst>
  <p:sldSz cx="12188825" cy="6858000"/>
  <p:notesSz cx="9144000" cy="6858000"/>
  <p:defaultTextStyle>
    <a:defPPr>
      <a:defRPr lang="en-US"/>
    </a:defPPr>
    <a:lvl1pPr marL="0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1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7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2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8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4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6C6"/>
    <a:srgbClr val="01518B"/>
    <a:srgbClr val="2683C7"/>
    <a:srgbClr val="A1C0E4"/>
    <a:srgbClr val="261DA3"/>
    <a:srgbClr val="EDB4B7"/>
    <a:srgbClr val="FFF2CC"/>
    <a:srgbClr val="A2C1E5"/>
    <a:srgbClr val="8AD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7"/>
    <p:restoredTop sz="95385" autoAdjust="0"/>
  </p:normalViewPr>
  <p:slideViewPr>
    <p:cSldViewPr snapToGrid="0" snapToObjects="1">
      <p:cViewPr>
        <p:scale>
          <a:sx n="200" d="100"/>
          <a:sy n="200" d="100"/>
        </p:scale>
        <p:origin x="-3160" y="144"/>
      </p:cViewPr>
      <p:guideLst>
        <p:guide orient="horz" pos="2160"/>
        <p:guide pos="384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77" d="100"/>
          <a:sy n="177" d="100"/>
        </p:scale>
        <p:origin x="25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BBA21-0F57-9C49-924A-128DE27BA9E4}" type="datetimeFigureOut">
              <a:rPr lang="en-US" smtClean="0"/>
              <a:t>4/13/18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02AE2-54F6-4141-936F-43715EAE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73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46ED2-2B70-3C4C-98F5-415359DDD016}" type="datetimeFigureOut">
              <a:rPr lang="en-US" smtClean="0"/>
              <a:t>4/13/18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2B84B-3DF1-FE46-A681-9714A80F6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3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1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7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2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8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4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16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2B84B-3DF1-FE46-A681-9714A80F61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16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2B84B-3DF1-FE46-A681-9714A80F61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16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2B84B-3DF1-FE46-A681-9714A80F61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40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16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2B84B-3DF1-FE46-A681-9714A80F61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53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16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2B84B-3DF1-FE46-A681-9714A80F61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93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16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2B84B-3DF1-FE46-A681-9714A80F61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65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" y="6334316"/>
            <a:ext cx="1218882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8457" y="1654105"/>
            <a:ext cx="10055781" cy="1990042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3790" y="3777768"/>
            <a:ext cx="10055781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08DE-A5BD-1A4D-BE02-A2D386CD06E1}" type="datetime1">
              <a:rPr lang="en-US" smtClean="0"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39869" y="3710957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70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32DE-D90A-E642-825B-9FCF342A1162}" type="datetime1">
              <a:rPr lang="en-US" smtClean="0"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6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1" y="6400800"/>
            <a:ext cx="1218565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56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34" y="412302"/>
            <a:ext cx="262821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5" y="412302"/>
            <a:ext cx="7732286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57DE-9EBF-9143-9795-82CF17B445CF}" type="datetime1">
              <a:rPr lang="en-US" smtClean="0"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32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D076-CDF7-4841-9CF3-620EFF685EAB}" type="datetime1">
              <a:rPr lang="en-US" smtClean="0"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54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1" y="6400800"/>
            <a:ext cx="1218565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2" y="6334316"/>
            <a:ext cx="121856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6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6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5E72-1BE8-A94C-BF6B-032E4F2535B3}" type="datetime1">
              <a:rPr lang="en-US" smtClean="0"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5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425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6" y="286610"/>
            <a:ext cx="10055781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4" y="1845742"/>
            <a:ext cx="4936474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8A7F-B86F-9945-B15E-388AD4BBA3D3}" type="datetime1">
              <a:rPr lang="en-US" smtClean="0"/>
              <a:t>4/13/18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6" y="286610"/>
            <a:ext cx="10055781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5"/>
            <a:ext cx="4936474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BACD9-798F-8046-8DD3-8C57872F4D86}" type="datetime1">
              <a:rPr lang="en-US" smtClean="0"/>
              <a:t>4/13/18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11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A555-D64D-5D4F-B88B-991D46536871}" type="datetime1">
              <a:rPr lang="en-US" smtClean="0"/>
              <a:t>4/13/18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0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1" y="6400800"/>
            <a:ext cx="1218565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2" y="6334316"/>
            <a:ext cx="121856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26EF-721E-8D4D-91F5-EE7274AB8C33}" type="datetime1">
              <a:rPr lang="en-US" smtClean="0"/>
              <a:t>4/13/18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23" y="0"/>
            <a:ext cx="6399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8" y="594359"/>
            <a:ext cx="3199567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5" y="731520"/>
            <a:ext cx="6490549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8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401" y="6459806"/>
            <a:ext cx="2617829" cy="365125"/>
          </a:xfrm>
        </p:spPr>
        <p:txBody>
          <a:bodyPr/>
          <a:lstStyle>
            <a:lvl1pPr algn="l">
              <a:defRPr/>
            </a:lvl1pPr>
          </a:lstStyle>
          <a:p>
            <a:fld id="{CE800D8A-A16B-9B41-8621-0296007FF8D5}" type="datetime1">
              <a:rPr lang="en-US" smtClean="0"/>
              <a:t>4/13/18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80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0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" y="4953000"/>
            <a:ext cx="12185650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4915076"/>
            <a:ext cx="121856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5" y="5074920"/>
            <a:ext cx="10111012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" y="0"/>
            <a:ext cx="12188810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 smtClean="0"/>
              <a:t>Drag </a:t>
            </a:r>
            <a:r>
              <a:rPr lang="en-US" dirty="0" smtClean="0"/>
              <a:t>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5" y="5907024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1EC5-8A6D-F345-ABD7-850C85428ACA}" type="datetime1">
              <a:rPr lang="en-US" smtClean="0"/>
              <a:t>4/13/18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82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1" y="6400800"/>
            <a:ext cx="1218565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" y="6334316"/>
            <a:ext cx="121856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6" y="286610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6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004" y="645980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7CBA48C-7BBF-7B43-B67E-1BF36C07B050}" type="datetime1">
              <a:rPr lang="en-US" smtClean="0"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7" y="645980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94" y="645980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6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354" rtl="0" eaLnBrk="1" latinLnBrk="0" hangingPunct="1">
        <a:lnSpc>
          <a:spcPct val="85000"/>
        </a:lnSpc>
        <a:spcBef>
          <a:spcPct val="0"/>
        </a:spcBef>
        <a:buNone/>
        <a:defRPr sz="48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6" indent="-91436" algn="l" defTabSz="914354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29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00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71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42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4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3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25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1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20" Type="http://schemas.openxmlformats.org/officeDocument/2006/relationships/image" Target="../media/image37.png"/><Relationship Id="rId21" Type="http://schemas.openxmlformats.org/officeDocument/2006/relationships/image" Target="../media/image17.png"/><Relationship Id="rId22" Type="http://schemas.openxmlformats.org/officeDocument/2006/relationships/image" Target="../media/image38.png"/><Relationship Id="rId23" Type="http://schemas.openxmlformats.org/officeDocument/2006/relationships/image" Target="../media/image39.png"/><Relationship Id="rId24" Type="http://schemas.openxmlformats.org/officeDocument/2006/relationships/image" Target="../media/image41.png"/><Relationship Id="rId25" Type="http://schemas.openxmlformats.org/officeDocument/2006/relationships/image" Target="../media/image42.png"/><Relationship Id="rId26" Type="http://schemas.openxmlformats.org/officeDocument/2006/relationships/image" Target="../media/image43.png"/><Relationship Id="rId10" Type="http://schemas.openxmlformats.org/officeDocument/2006/relationships/image" Target="../media/image10.png"/><Relationship Id="rId11" Type="http://schemas.openxmlformats.org/officeDocument/2006/relationships/image" Target="../media/image28.png"/><Relationship Id="rId12" Type="http://schemas.openxmlformats.org/officeDocument/2006/relationships/image" Target="../media/image11.png"/><Relationship Id="rId13" Type="http://schemas.openxmlformats.org/officeDocument/2006/relationships/image" Target="../media/image29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8" Type="http://schemas.openxmlformats.org/officeDocument/2006/relationships/image" Target="../media/image19.png"/><Relationship Id="rId1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22.png"/><Relationship Id="rId4" Type="http://schemas.openxmlformats.org/officeDocument/2006/relationships/image" Target="../media/image8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1.jpg"/><Relationship Id="rId10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1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Relationship Id="rId8" Type="http://schemas.openxmlformats.org/officeDocument/2006/relationships/image" Target="../media/image7.png"/><Relationship Id="rId9" Type="http://schemas.openxmlformats.org/officeDocument/2006/relationships/image" Target="../media/image9.png"/><Relationship Id="rId10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1.png"/><Relationship Id="rId20" Type="http://schemas.openxmlformats.org/officeDocument/2006/relationships/image" Target="../media/image20.png"/><Relationship Id="rId10" Type="http://schemas.openxmlformats.org/officeDocument/2006/relationships/image" Target="../media/image1.png"/><Relationship Id="rId11" Type="http://schemas.openxmlformats.org/officeDocument/2006/relationships/image" Target="../media/image131.png"/><Relationship Id="rId12" Type="http://schemas.openxmlformats.org/officeDocument/2006/relationships/image" Target="../media/image2.png"/><Relationship Id="rId13" Type="http://schemas.openxmlformats.org/officeDocument/2006/relationships/image" Target="../media/image142.png"/><Relationship Id="rId14" Type="http://schemas.openxmlformats.org/officeDocument/2006/relationships/image" Target="../media/image7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1.png"/><Relationship Id="rId4" Type="http://schemas.openxmlformats.org/officeDocument/2006/relationships/image" Target="../media/image91.png"/><Relationship Id="rId5" Type="http://schemas.openxmlformats.org/officeDocument/2006/relationships/image" Target="../media/image4.png"/><Relationship Id="rId6" Type="http://schemas.openxmlformats.org/officeDocument/2006/relationships/image" Target="../media/image101.png"/><Relationship Id="rId7" Type="http://schemas.openxmlformats.org/officeDocument/2006/relationships/image" Target="../media/image3.png"/><Relationship Id="rId8" Type="http://schemas.openxmlformats.org/officeDocument/2006/relationships/image" Target="../media/image111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1.png"/><Relationship Id="rId12" Type="http://schemas.openxmlformats.org/officeDocument/2006/relationships/image" Target="../media/image2.png"/><Relationship Id="rId13" Type="http://schemas.openxmlformats.org/officeDocument/2006/relationships/image" Target="../media/image142.png"/><Relationship Id="rId14" Type="http://schemas.openxmlformats.org/officeDocument/2006/relationships/image" Target="../media/image71.png"/><Relationship Id="rId15" Type="http://schemas.openxmlformats.org/officeDocument/2006/relationships/image" Target="../media/image152.png"/><Relationship Id="rId16" Type="http://schemas.openxmlformats.org/officeDocument/2006/relationships/image" Target="../media/image161.png"/><Relationship Id="rId17" Type="http://schemas.openxmlformats.org/officeDocument/2006/relationships/image" Target="../media/image170.png"/><Relationship Id="rId18" Type="http://schemas.openxmlformats.org/officeDocument/2006/relationships/image" Target="../media/image180.png"/><Relationship Id="rId19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1.png"/><Relationship Id="rId4" Type="http://schemas.openxmlformats.org/officeDocument/2006/relationships/image" Target="../media/image91.png"/><Relationship Id="rId5" Type="http://schemas.openxmlformats.org/officeDocument/2006/relationships/image" Target="../media/image4.png"/><Relationship Id="rId6" Type="http://schemas.openxmlformats.org/officeDocument/2006/relationships/image" Target="../media/image101.png"/><Relationship Id="rId7" Type="http://schemas.openxmlformats.org/officeDocument/2006/relationships/image" Target="../media/image3.png"/><Relationship Id="rId8" Type="http://schemas.openxmlformats.org/officeDocument/2006/relationships/image" Target="../media/image111.png"/><Relationship Id="rId9" Type="http://schemas.openxmlformats.org/officeDocument/2006/relationships/image" Target="../media/image121.png"/><Relationship Id="rId10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0.png"/><Relationship Id="rId20" Type="http://schemas.openxmlformats.org/officeDocument/2006/relationships/image" Target="../media/image150.png"/><Relationship Id="rId10" Type="http://schemas.openxmlformats.org/officeDocument/2006/relationships/image" Target="../media/image200.png"/><Relationship Id="rId11" Type="http://schemas.openxmlformats.org/officeDocument/2006/relationships/image" Target="../media/image30.png"/><Relationship Id="rId12" Type="http://schemas.openxmlformats.org/officeDocument/2006/relationships/image" Target="../media/image90.png"/><Relationship Id="rId13" Type="http://schemas.openxmlformats.org/officeDocument/2006/relationships/image" Target="../media/image100.png"/><Relationship Id="rId14" Type="http://schemas.openxmlformats.org/officeDocument/2006/relationships/image" Target="../media/image110.png"/><Relationship Id="rId15" Type="http://schemas.openxmlformats.org/officeDocument/2006/relationships/image" Target="../media/image120.png"/><Relationship Id="rId16" Type="http://schemas.openxmlformats.org/officeDocument/2006/relationships/image" Target="../media/image130.png"/><Relationship Id="rId17" Type="http://schemas.openxmlformats.org/officeDocument/2006/relationships/image" Target="../media/image141.png"/><Relationship Id="rId18" Type="http://schemas.openxmlformats.org/officeDocument/2006/relationships/image" Target="../media/image151.png"/><Relationship Id="rId19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0.png"/><Relationship Id="rId3" Type="http://schemas.openxmlformats.org/officeDocument/2006/relationships/image" Target="../media/image21.png"/><Relationship Id="rId4" Type="http://schemas.openxmlformats.org/officeDocument/2006/relationships/image" Target="../media/image31.png"/><Relationship Id="rId5" Type="http://schemas.openxmlformats.org/officeDocument/2006/relationships/image" Target="../media/image40.png"/><Relationship Id="rId6" Type="http://schemas.openxmlformats.org/officeDocument/2006/relationships/image" Target="../media/image50.png"/><Relationship Id="rId7" Type="http://schemas.openxmlformats.org/officeDocument/2006/relationships/image" Target="../media/image60.png"/><Relationship Id="rId8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0.png"/><Relationship Id="rId20" Type="http://schemas.openxmlformats.org/officeDocument/2006/relationships/image" Target="../media/image150.png"/><Relationship Id="rId10" Type="http://schemas.openxmlformats.org/officeDocument/2006/relationships/image" Target="../media/image200.png"/><Relationship Id="rId11" Type="http://schemas.openxmlformats.org/officeDocument/2006/relationships/image" Target="../media/image30.png"/><Relationship Id="rId12" Type="http://schemas.openxmlformats.org/officeDocument/2006/relationships/image" Target="../media/image90.png"/><Relationship Id="rId13" Type="http://schemas.openxmlformats.org/officeDocument/2006/relationships/image" Target="../media/image100.png"/><Relationship Id="rId14" Type="http://schemas.openxmlformats.org/officeDocument/2006/relationships/image" Target="../media/image110.png"/><Relationship Id="rId15" Type="http://schemas.openxmlformats.org/officeDocument/2006/relationships/image" Target="../media/image120.png"/><Relationship Id="rId16" Type="http://schemas.openxmlformats.org/officeDocument/2006/relationships/image" Target="../media/image130.png"/><Relationship Id="rId17" Type="http://schemas.openxmlformats.org/officeDocument/2006/relationships/image" Target="../media/image141.png"/><Relationship Id="rId18" Type="http://schemas.openxmlformats.org/officeDocument/2006/relationships/image" Target="../media/image151.png"/><Relationship Id="rId19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0.png"/><Relationship Id="rId3" Type="http://schemas.openxmlformats.org/officeDocument/2006/relationships/image" Target="../media/image21.png"/><Relationship Id="rId4" Type="http://schemas.openxmlformats.org/officeDocument/2006/relationships/image" Target="../media/image31.png"/><Relationship Id="rId5" Type="http://schemas.openxmlformats.org/officeDocument/2006/relationships/image" Target="../media/image40.png"/><Relationship Id="rId6" Type="http://schemas.openxmlformats.org/officeDocument/2006/relationships/image" Target="../media/image50.png"/><Relationship Id="rId7" Type="http://schemas.openxmlformats.org/officeDocument/2006/relationships/image" Target="../media/image60.png"/><Relationship Id="rId8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46815" y="311733"/>
            <a:ext cx="5174673" cy="2618509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63733" y="602672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63734" y="2254833"/>
            <a:ext cx="3049730" cy="446809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true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343803"/>
              </p:ext>
            </p:extLst>
          </p:nvPr>
        </p:nvGraphicFramePr>
        <p:xfrm>
          <a:off x="763739" y="1222546"/>
          <a:ext cx="13767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128"/>
                <a:gridCol w="893619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654144"/>
              </p:ext>
            </p:extLst>
          </p:nvPr>
        </p:nvGraphicFramePr>
        <p:xfrm>
          <a:off x="1997676" y="602672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647"/>
                <a:gridCol w="1496291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71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ounded Rectangle 82"/>
          <p:cNvSpPr/>
          <p:nvPr/>
        </p:nvSpPr>
        <p:spPr>
          <a:xfrm>
            <a:off x="3706777" y="1100462"/>
            <a:ext cx="3318643" cy="73545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6" name="Rounded Rectangle 65"/>
          <p:cNvSpPr/>
          <p:nvPr/>
        </p:nvSpPr>
        <p:spPr>
          <a:xfrm>
            <a:off x="1839877" y="2291075"/>
            <a:ext cx="3318643" cy="73545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474916" y="2291075"/>
            <a:ext cx="3770065" cy="73545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1837557" y="3261790"/>
            <a:ext cx="3318643" cy="73545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474916" y="3261790"/>
            <a:ext cx="3770065" cy="73545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686202" y="3359548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5438046" y="3686282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046" y="3686282"/>
                <a:ext cx="293670" cy="24622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5474915" y="3334893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6240368"/>
                  </p:ext>
                </p:extLst>
              </p:nvPr>
            </p:nvGraphicFramePr>
            <p:xfrm>
              <a:off x="6612713" y="3337243"/>
              <a:ext cx="1316424" cy="266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3647"/>
                    <a:gridCol w="462777"/>
                  </a:tblGrid>
                  <a:tr h="266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000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𝒔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: 42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6240368"/>
                  </p:ext>
                </p:extLst>
              </p:nvPr>
            </p:nvGraphicFramePr>
            <p:xfrm>
              <a:off x="6612713" y="3337243"/>
              <a:ext cx="1316424" cy="266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3647"/>
                    <a:gridCol w="462777"/>
                  </a:tblGrid>
                  <a:tr h="266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86842" t="-2222" r="-2632" b="-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Rectangle 9"/>
          <p:cNvSpPr/>
          <p:nvPr/>
        </p:nvSpPr>
        <p:spPr>
          <a:xfrm>
            <a:off x="6379272" y="3340741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6198402" y="3347563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02" y="3347563"/>
                <a:ext cx="295274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5672696"/>
                  </p:ext>
                </p:extLst>
              </p:nvPr>
            </p:nvGraphicFramePr>
            <p:xfrm>
              <a:off x="5686202" y="3693303"/>
              <a:ext cx="1434471" cy="2284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9833"/>
                    <a:gridCol w="1064638"/>
                  </a:tblGrid>
                  <a:tr h="2284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x</a:t>
                          </a:r>
                          <a:r>
                            <a:rPr lang="en-US" sz="1000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: { “@proto”,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000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𝑠</m:t>
                                  </m:r>
                                </m:e>
                              </m:acc>
                              <m:r>
                                <a:rPr lang="en-US" sz="10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}</m:t>
                              </m:r>
                            </m:oMath>
                          </a14:m>
                          <a:endParaRPr lang="en-US" sz="1000" b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5672696"/>
                  </p:ext>
                </p:extLst>
              </p:nvPr>
            </p:nvGraphicFramePr>
            <p:xfrm>
              <a:off x="5686202" y="3693303"/>
              <a:ext cx="1434471" cy="2284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9833"/>
                    <a:gridCol w="1064638"/>
                  </a:tblGrid>
                  <a:tr h="2284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35227" t="-74359" r="-1136" b="-10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3965625"/>
                  </p:ext>
                </p:extLst>
              </p:nvPr>
            </p:nvGraphicFramePr>
            <p:xfrm>
              <a:off x="8013183" y="3337243"/>
              <a:ext cx="852392" cy="266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2392"/>
                  </a:tblGrid>
                  <a:tr h="266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{ @proto,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000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𝒔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}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rgbClr val="C6C6C6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3965625"/>
                  </p:ext>
                </p:extLst>
              </p:nvPr>
            </p:nvGraphicFramePr>
            <p:xfrm>
              <a:off x="8013183" y="3337243"/>
              <a:ext cx="852392" cy="266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2392"/>
                  </a:tblGrid>
                  <a:tr h="2669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709" t="-2222" r="-1418" b="-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Rectangle 14"/>
          <p:cNvSpPr/>
          <p:nvPr/>
        </p:nvSpPr>
        <p:spPr>
          <a:xfrm>
            <a:off x="8847844" y="3342542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8982665" y="334784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charset="0"/>
                        </a:rPr>
                        <m:t>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665" y="3347841"/>
                <a:ext cx="295274" cy="246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98562"/>
                  </p:ext>
                </p:extLst>
              </p:nvPr>
            </p:nvGraphicFramePr>
            <p:xfrm>
              <a:off x="7431104" y="3693303"/>
              <a:ext cx="1434471" cy="2284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4471"/>
                  </a:tblGrid>
                  <a:tr h="2284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𝑠</m:t>
                                    </m:r>
                                  </m:e>
                                </m:acc>
                                <m:r>
                                  <a:rPr lang="en-US" sz="1000" b="1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≠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“@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proto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”</m:t>
                                </m:r>
                              </m:oMath>
                            </m:oMathPara>
                          </a14:m>
                          <a:endParaRPr lang="en-US" sz="1000" b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98562"/>
                  </p:ext>
                </p:extLst>
              </p:nvPr>
            </p:nvGraphicFramePr>
            <p:xfrm>
              <a:off x="7431104" y="3693303"/>
              <a:ext cx="1434471" cy="2284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4471"/>
                  </a:tblGrid>
                  <a:tr h="228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847" t="-2564" r="-847" b="-512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8829409" y="3682687"/>
                <a:ext cx="30168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409" y="3682687"/>
                <a:ext cx="301685" cy="24622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ounded Rectangle 20"/>
          <p:cNvSpPr/>
          <p:nvPr/>
        </p:nvSpPr>
        <p:spPr>
          <a:xfrm>
            <a:off x="5686202" y="2382483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5438046" y="2709217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046" y="2709217"/>
                <a:ext cx="293670" cy="24622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5474915" y="2357828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" name="Tab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7868919"/>
                  </p:ext>
                </p:extLst>
              </p:nvPr>
            </p:nvGraphicFramePr>
            <p:xfrm>
              <a:off x="6612713" y="2360178"/>
              <a:ext cx="1316424" cy="266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3647"/>
                    <a:gridCol w="462777"/>
                  </a:tblGrid>
                  <a:tr h="266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000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𝒔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: 42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4" name="Tab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7868919"/>
                  </p:ext>
                </p:extLst>
              </p:nvPr>
            </p:nvGraphicFramePr>
            <p:xfrm>
              <a:off x="6612713" y="2360178"/>
              <a:ext cx="1316424" cy="266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3647"/>
                    <a:gridCol w="462777"/>
                  </a:tblGrid>
                  <a:tr h="266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1"/>
                          <a:stretch>
                            <a:fillRect l="-186842" t="-2273" r="-2632" b="-909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5" name="Rectangle 24"/>
          <p:cNvSpPr/>
          <p:nvPr/>
        </p:nvSpPr>
        <p:spPr>
          <a:xfrm>
            <a:off x="6379272" y="2363676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6198402" y="2370498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02" y="2370498"/>
                <a:ext cx="295274" cy="24622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484978"/>
              </p:ext>
            </p:extLst>
          </p:nvPr>
        </p:nvGraphicFramePr>
        <p:xfrm>
          <a:off x="5686202" y="2716238"/>
          <a:ext cx="369833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833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3630982"/>
                  </p:ext>
                </p:extLst>
              </p:nvPr>
            </p:nvGraphicFramePr>
            <p:xfrm>
              <a:off x="8013183" y="2360178"/>
              <a:ext cx="852392" cy="266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2392"/>
                  </a:tblGrid>
                  <a:tr h="2669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{ @proto,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000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𝒔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}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rgbClr val="C6C6C6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3630982"/>
                  </p:ext>
                </p:extLst>
              </p:nvPr>
            </p:nvGraphicFramePr>
            <p:xfrm>
              <a:off x="8013183" y="2360178"/>
              <a:ext cx="852392" cy="266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2392"/>
                  </a:tblGrid>
                  <a:tr h="2669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3"/>
                          <a:stretch>
                            <a:fillRect l="-709" t="-2273" r="-1418" b="-909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9" name="Rectangle 28"/>
          <p:cNvSpPr/>
          <p:nvPr/>
        </p:nvSpPr>
        <p:spPr>
          <a:xfrm>
            <a:off x="8847844" y="2365477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8982665" y="2370776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charset="0"/>
                        </a:rPr>
                        <m:t>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665" y="2370776"/>
                <a:ext cx="295274" cy="24622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1" name="Table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745979"/>
                  </p:ext>
                </p:extLst>
              </p:nvPr>
            </p:nvGraphicFramePr>
            <p:xfrm>
              <a:off x="7431104" y="2716238"/>
              <a:ext cx="1434471" cy="2284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4471"/>
                  </a:tblGrid>
                  <a:tr h="2284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𝑠</m:t>
                                    </m:r>
                                  </m:e>
                                </m:acc>
                                <m:r>
                                  <a:rPr lang="en-US" sz="1000" b="1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≠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“@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proto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”</m:t>
                                </m:r>
                              </m:oMath>
                            </m:oMathPara>
                          </a14:m>
                          <a:endParaRPr lang="en-US" sz="1000" b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1" name="Table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745979"/>
                  </p:ext>
                </p:extLst>
              </p:nvPr>
            </p:nvGraphicFramePr>
            <p:xfrm>
              <a:off x="7431104" y="2716238"/>
              <a:ext cx="1434471" cy="2284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4471"/>
                  </a:tblGrid>
                  <a:tr h="228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5"/>
                          <a:stretch>
                            <a:fillRect l="-847" t="-2564" r="-847" b="-512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8829409" y="2705622"/>
                <a:ext cx="30168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409" y="2705622"/>
                <a:ext cx="301685" cy="246221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0" idx="2"/>
            <a:endCxn id="5" idx="0"/>
          </p:cNvCxnSpPr>
          <p:nvPr/>
        </p:nvCxnSpPr>
        <p:spPr>
          <a:xfrm>
            <a:off x="7359949" y="3026532"/>
            <a:ext cx="0" cy="23525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2048843" y="3359548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/>
              <p:cNvSpPr/>
              <p:nvPr/>
            </p:nvSpPr>
            <p:spPr>
              <a:xfrm>
                <a:off x="1800687" y="3686282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687" y="3686282"/>
                <a:ext cx="293670" cy="246221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1837556" y="3334893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29356"/>
              </p:ext>
            </p:extLst>
          </p:nvPr>
        </p:nvGraphicFramePr>
        <p:xfrm>
          <a:off x="2975354" y="3337243"/>
          <a:ext cx="853647" cy="2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647"/>
              </a:tblGrid>
              <a:tr h="2669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42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44" name="Rectangle 43"/>
          <p:cNvSpPr/>
          <p:nvPr/>
        </p:nvSpPr>
        <p:spPr>
          <a:xfrm>
            <a:off x="2741913" y="3340741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/>
              <p:cNvSpPr/>
              <p:nvPr/>
            </p:nvSpPr>
            <p:spPr>
              <a:xfrm>
                <a:off x="2561043" y="3347563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043" y="3347563"/>
                <a:ext cx="295274" cy="246221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7864"/>
              </p:ext>
            </p:extLst>
          </p:nvPr>
        </p:nvGraphicFramePr>
        <p:xfrm>
          <a:off x="2048843" y="3693303"/>
          <a:ext cx="1310307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107"/>
                <a:gridCol w="965200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</a:t>
                      </a:r>
                      <a:r>
                        <a:rPr lang="en-US" sz="1000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: { “@proto”</a:t>
                      </a:r>
                      <a:r>
                        <a:rPr lang="en-US" sz="1000" b="0" baseline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}</a:t>
                      </a:r>
                      <a:endParaRPr lang="en-US" sz="1000" b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14378"/>
              </p:ext>
            </p:extLst>
          </p:nvPr>
        </p:nvGraphicFramePr>
        <p:xfrm>
          <a:off x="3918624" y="3337243"/>
          <a:ext cx="852392" cy="2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392"/>
              </a:tblGrid>
              <a:tr h="2669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{ @proto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}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C6C6C6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4753285" y="3342542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/>
              <p:cNvSpPr/>
              <p:nvPr/>
            </p:nvSpPr>
            <p:spPr>
              <a:xfrm>
                <a:off x="4888106" y="334784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charset="0"/>
                        </a:rPr>
                        <m:t>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106" y="3347841"/>
                <a:ext cx="295274" cy="246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0" name="Table 4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7774265"/>
                  </p:ext>
                </p:extLst>
              </p:nvPr>
            </p:nvGraphicFramePr>
            <p:xfrm>
              <a:off x="3441700" y="3693303"/>
              <a:ext cx="1329316" cy="2284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9316"/>
                  </a:tblGrid>
                  <a:tr h="2284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𝑠</m:t>
                                    </m:r>
                                  </m:e>
                                </m:acc>
                                <m:r>
                                  <a:rPr lang="en-US" sz="1000" b="1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“@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proto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”</m:t>
                                </m:r>
                              </m:oMath>
                            </m:oMathPara>
                          </a14:m>
                          <a:endParaRPr lang="en-US" sz="1000" b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0" name="Table 4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7774265"/>
                  </p:ext>
                </p:extLst>
              </p:nvPr>
            </p:nvGraphicFramePr>
            <p:xfrm>
              <a:off x="3441700" y="3693303"/>
              <a:ext cx="1329316" cy="2284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9316"/>
                  </a:tblGrid>
                  <a:tr h="228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9"/>
                          <a:stretch>
                            <a:fillRect l="-457" t="-2564" r="-913" b="-512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/>
              <p:cNvSpPr/>
              <p:nvPr/>
            </p:nvSpPr>
            <p:spPr>
              <a:xfrm>
                <a:off x="4734850" y="3682687"/>
                <a:ext cx="30168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850" y="3682687"/>
                <a:ext cx="301685" cy="246221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66" idx="2"/>
            <a:endCxn id="39" idx="0"/>
          </p:cNvCxnSpPr>
          <p:nvPr/>
        </p:nvCxnSpPr>
        <p:spPr>
          <a:xfrm flipH="1">
            <a:off x="3496879" y="3026532"/>
            <a:ext cx="2320" cy="23525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051163" y="2388833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2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tangle 67"/>
              <p:cNvSpPr/>
              <p:nvPr/>
            </p:nvSpPr>
            <p:spPr>
              <a:xfrm>
                <a:off x="1803007" y="2715567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007" y="2715567"/>
                <a:ext cx="293670" cy="246221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/>
          <p:cNvSpPr/>
          <p:nvPr/>
        </p:nvSpPr>
        <p:spPr>
          <a:xfrm>
            <a:off x="1839876" y="2364178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981415"/>
              </p:ext>
            </p:extLst>
          </p:nvPr>
        </p:nvGraphicFramePr>
        <p:xfrm>
          <a:off x="2977674" y="2366528"/>
          <a:ext cx="853647" cy="2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647"/>
              </a:tblGrid>
              <a:tr h="2669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42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71" name="Rectangle 70"/>
          <p:cNvSpPr/>
          <p:nvPr/>
        </p:nvSpPr>
        <p:spPr>
          <a:xfrm>
            <a:off x="2744233" y="2370026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71"/>
              <p:cNvSpPr/>
              <p:nvPr/>
            </p:nvSpPr>
            <p:spPr>
              <a:xfrm>
                <a:off x="2563363" y="2376848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363" y="2376848"/>
                <a:ext cx="295274" cy="246221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826752"/>
              </p:ext>
            </p:extLst>
          </p:nvPr>
        </p:nvGraphicFramePr>
        <p:xfrm>
          <a:off x="2051163" y="2722588"/>
          <a:ext cx="345107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107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881423"/>
              </p:ext>
            </p:extLst>
          </p:nvPr>
        </p:nvGraphicFramePr>
        <p:xfrm>
          <a:off x="3920944" y="2366528"/>
          <a:ext cx="852392" cy="2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392"/>
              </a:tblGrid>
              <a:tr h="2669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{ @proto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}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C6C6C6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75" name="Rectangle 74"/>
          <p:cNvSpPr/>
          <p:nvPr/>
        </p:nvSpPr>
        <p:spPr>
          <a:xfrm>
            <a:off x="4755605" y="2371827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ctangle 75"/>
              <p:cNvSpPr/>
              <p:nvPr/>
            </p:nvSpPr>
            <p:spPr>
              <a:xfrm>
                <a:off x="4890426" y="2377126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charset="0"/>
                        </a:rPr>
                        <m:t>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426" y="2377126"/>
                <a:ext cx="295274" cy="246221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7" name="Table 7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8149362"/>
                  </p:ext>
                </p:extLst>
              </p:nvPr>
            </p:nvGraphicFramePr>
            <p:xfrm>
              <a:off x="3444020" y="2722588"/>
              <a:ext cx="1329316" cy="2284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9316"/>
                  </a:tblGrid>
                  <a:tr h="2284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000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 b="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𝑠</m:t>
                                    </m:r>
                                  </m:e>
                                </m:acc>
                                <m:r>
                                  <a:rPr lang="en-US" sz="1000" b="1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“@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proto</m:t>
                                </m:r>
                                <m:r>
                                  <m:rPr>
                                    <m:nor/>
                                  </m:rPr>
                                  <a:rPr lang="en-US" sz="1000" b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”</m:t>
                                </m:r>
                              </m:oMath>
                            </m:oMathPara>
                          </a14:m>
                          <a:endParaRPr lang="en-US" sz="1000" b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7" name="Table 7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8149362"/>
                  </p:ext>
                </p:extLst>
              </p:nvPr>
            </p:nvGraphicFramePr>
            <p:xfrm>
              <a:off x="3444020" y="2722588"/>
              <a:ext cx="1329316" cy="2284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9316"/>
                  </a:tblGrid>
                  <a:tr h="228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000" marR="54000" marT="36000" marB="36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4"/>
                          <a:stretch>
                            <a:fillRect l="-455" t="-2564" r="-909" b="-512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/>
              <p:cNvSpPr/>
              <p:nvPr/>
            </p:nvSpPr>
            <p:spPr>
              <a:xfrm>
                <a:off x="4737170" y="2711972"/>
                <a:ext cx="30168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170" y="2711972"/>
                <a:ext cx="301685" cy="246221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ounded Rectangle 83"/>
          <p:cNvSpPr/>
          <p:nvPr/>
        </p:nvSpPr>
        <p:spPr>
          <a:xfrm>
            <a:off x="3918063" y="1198220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ectangle 84"/>
              <p:cNvSpPr/>
              <p:nvPr/>
            </p:nvSpPr>
            <p:spPr>
              <a:xfrm>
                <a:off x="3669907" y="1524954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907" y="1524954"/>
                <a:ext cx="293670" cy="24622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85"/>
          <p:cNvSpPr/>
          <p:nvPr/>
        </p:nvSpPr>
        <p:spPr>
          <a:xfrm>
            <a:off x="3706776" y="1173565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504612"/>
              </p:ext>
            </p:extLst>
          </p:nvPr>
        </p:nvGraphicFramePr>
        <p:xfrm>
          <a:off x="4844574" y="1175915"/>
          <a:ext cx="853647" cy="2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647"/>
              </a:tblGrid>
              <a:tr h="2669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88" name="Rectangle 87"/>
          <p:cNvSpPr/>
          <p:nvPr/>
        </p:nvSpPr>
        <p:spPr>
          <a:xfrm>
            <a:off x="4611133" y="1179413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ctangle 88"/>
              <p:cNvSpPr/>
              <p:nvPr/>
            </p:nvSpPr>
            <p:spPr>
              <a:xfrm>
                <a:off x="4430263" y="1186235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263" y="1186235"/>
                <a:ext cx="295274" cy="24622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131037"/>
              </p:ext>
            </p:extLst>
          </p:nvPr>
        </p:nvGraphicFramePr>
        <p:xfrm>
          <a:off x="3918063" y="1531975"/>
          <a:ext cx="345107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107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554238"/>
              </p:ext>
            </p:extLst>
          </p:nvPr>
        </p:nvGraphicFramePr>
        <p:xfrm>
          <a:off x="5787844" y="1175915"/>
          <a:ext cx="852392" cy="2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392"/>
              </a:tblGrid>
              <a:tr h="2669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{ @proto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}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C6C6C6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92" name="Rectangle 91"/>
          <p:cNvSpPr/>
          <p:nvPr/>
        </p:nvSpPr>
        <p:spPr>
          <a:xfrm>
            <a:off x="6622505" y="1181214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Rectangle 92"/>
              <p:cNvSpPr/>
              <p:nvPr/>
            </p:nvSpPr>
            <p:spPr>
              <a:xfrm>
                <a:off x="6757326" y="1186513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charset="0"/>
                        </a:rPr>
                        <m:t>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326" y="1186513"/>
                <a:ext cx="295274" cy="246221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129130"/>
              </p:ext>
            </p:extLst>
          </p:nvPr>
        </p:nvGraphicFramePr>
        <p:xfrm>
          <a:off x="5310920" y="1531975"/>
          <a:ext cx="1329316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316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true</a:t>
                      </a: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ectangle 94"/>
              <p:cNvSpPr/>
              <p:nvPr/>
            </p:nvSpPr>
            <p:spPr>
              <a:xfrm>
                <a:off x="6604070" y="1521359"/>
                <a:ext cx="30168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70" y="1521359"/>
                <a:ext cx="301685" cy="246221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/>
          <p:cNvCxnSpPr>
            <a:stCxn id="83" idx="2"/>
            <a:endCxn id="66" idx="0"/>
          </p:cNvCxnSpPr>
          <p:nvPr/>
        </p:nvCxnSpPr>
        <p:spPr>
          <a:xfrm rot="5400000">
            <a:off x="4205071" y="1130047"/>
            <a:ext cx="455156" cy="18669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95"/>
          <p:cNvCxnSpPr>
            <a:stCxn id="83" idx="2"/>
            <a:endCxn id="20" idx="0"/>
          </p:cNvCxnSpPr>
          <p:nvPr/>
        </p:nvCxnSpPr>
        <p:spPr>
          <a:xfrm rot="16200000" flipH="1">
            <a:off x="6135446" y="1066572"/>
            <a:ext cx="455156" cy="199385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Rectangle 105"/>
              <p:cNvSpPr/>
              <p:nvPr/>
            </p:nvSpPr>
            <p:spPr>
              <a:xfrm>
                <a:off x="2408310" y="1932691"/>
                <a:ext cx="108856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100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sz="1100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𝒔</m:t>
                          </m:r>
                        </m:e>
                      </m:acc>
                      <m:r>
                        <a:rPr lang="en-US" sz="1100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100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sz="1100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sz="1100" b="1" i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𝐩𝐫𝐨𝐭𝐨</m:t>
                      </m:r>
                      <m:r>
                        <a:rPr lang="en-US" sz="1100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 sz="11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310" y="1932691"/>
                <a:ext cx="1088568" cy="261610"/>
              </a:xfrm>
              <a:prstGeom prst="rect">
                <a:avLst/>
              </a:prstGeom>
              <a:blipFill rotWithShape="0">
                <a:blip r:embed="rId25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Rectangle 106"/>
              <p:cNvSpPr/>
              <p:nvPr/>
            </p:nvSpPr>
            <p:spPr>
              <a:xfrm>
                <a:off x="7359948" y="1937284"/>
                <a:ext cx="107253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100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sz="1100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𝒔</m:t>
                          </m:r>
                        </m:e>
                      </m:acc>
                      <m:r>
                        <a:rPr lang="en-US" sz="1100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≠</m:t>
                      </m:r>
                      <m:r>
                        <m:rPr>
                          <m:nor/>
                        </m:rPr>
                        <a:rPr lang="en-US" sz="1100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sz="1100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sz="1100" b="1" i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𝐩𝐫𝐨𝐭𝐨</m:t>
                      </m:r>
                      <m:r>
                        <a:rPr lang="en-US" sz="1100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 sz="11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948" y="1937284"/>
                <a:ext cx="1072538" cy="261610"/>
              </a:xfrm>
              <a:prstGeom prst="rect">
                <a:avLst/>
              </a:prstGeom>
              <a:blipFill rotWithShape="0">
                <a:blip r:embed="rId26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51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770451" y="319526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08600" y="427021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661938"/>
              </p:ext>
            </p:extLst>
          </p:nvPr>
        </p:nvGraphicFramePr>
        <p:xfrm>
          <a:off x="990383" y="940995"/>
          <a:ext cx="46934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341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33582" y="887959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82" y="887959"/>
                <a:ext cx="293670" cy="246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770451" y="382291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243569"/>
              </p:ext>
            </p:extLst>
          </p:nvPr>
        </p:nvGraphicFramePr>
        <p:xfrm>
          <a:off x="2090201" y="381425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5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1799217" y="379044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06932" y="606592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588934" y="349286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934" y="349286"/>
                <a:ext cx="295274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ounded Rectangle 74"/>
          <p:cNvSpPr/>
          <p:nvPr/>
        </p:nvSpPr>
        <p:spPr>
          <a:xfrm>
            <a:off x="770451" y="1486232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1008600" y="1593727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1, 4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296598"/>
              </p:ext>
            </p:extLst>
          </p:nvPr>
        </p:nvGraphicFramePr>
        <p:xfrm>
          <a:off x="990375" y="2107701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733582" y="2054665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82" y="2054665"/>
                <a:ext cx="293670" cy="246221"/>
              </a:xfrm>
              <a:prstGeom prst="rect">
                <a:avLst/>
              </a:prstGeom>
              <a:blipFill rotWithShape="0"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/>
          <p:cNvSpPr/>
          <p:nvPr/>
        </p:nvSpPr>
        <p:spPr>
          <a:xfrm>
            <a:off x="770451" y="1548997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0460"/>
              </p:ext>
            </p:extLst>
          </p:nvPr>
        </p:nvGraphicFramePr>
        <p:xfrm>
          <a:off x="2090201" y="1548131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5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81" name="Rectangle 80"/>
          <p:cNvSpPr/>
          <p:nvPr/>
        </p:nvSpPr>
        <p:spPr>
          <a:xfrm>
            <a:off x="1799217" y="1545750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806932" y="1773298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1588934" y="1515992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934" y="1515992"/>
                <a:ext cx="295274" cy="24622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ounded Rectangle 83"/>
          <p:cNvSpPr/>
          <p:nvPr/>
        </p:nvSpPr>
        <p:spPr>
          <a:xfrm>
            <a:off x="805956" y="2648163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1044105" y="2757912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769087" y="3218850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87" y="3218850"/>
                <a:ext cx="293670" cy="246221"/>
              </a:xfrm>
              <a:prstGeom prst="rect">
                <a:avLst/>
              </a:prstGeom>
              <a:blipFill rotWithShape="0">
                <a:blip r:embed="rId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>
            <a:off x="805956" y="2713182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360614"/>
              </p:ext>
            </p:extLst>
          </p:nvPr>
        </p:nvGraphicFramePr>
        <p:xfrm>
          <a:off x="2125706" y="2712316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5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90" name="Rectangle 89"/>
          <p:cNvSpPr/>
          <p:nvPr/>
        </p:nvSpPr>
        <p:spPr>
          <a:xfrm>
            <a:off x="1834722" y="2709935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842437" y="2937483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1624439" y="2680177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439" y="2680177"/>
                <a:ext cx="295274" cy="24622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/>
          <p:cNvCxnSpPr/>
          <p:nvPr/>
        </p:nvCxnSpPr>
        <p:spPr>
          <a:xfrm>
            <a:off x="2964874" y="1252981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976341" y="2419687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976341" y="3581618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38141"/>
              </p:ext>
            </p:extLst>
          </p:nvPr>
        </p:nvGraphicFramePr>
        <p:xfrm>
          <a:off x="994434" y="3261720"/>
          <a:ext cx="188857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526"/>
                <a:gridCol w="629526"/>
                <a:gridCol w="629526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y: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272" y="3453612"/>
            <a:ext cx="754448" cy="612000"/>
          </a:xfrm>
          <a:prstGeom prst="rect">
            <a:avLst/>
          </a:prstGeom>
        </p:spPr>
      </p:pic>
      <p:sp>
        <p:nvSpPr>
          <p:cNvPr id="48" name="Rounded Rectangle 47"/>
          <p:cNvSpPr/>
          <p:nvPr/>
        </p:nvSpPr>
        <p:spPr>
          <a:xfrm>
            <a:off x="6186927" y="2794215"/>
            <a:ext cx="3308299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6398213" y="2869669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/>
              <p:cNvSpPr/>
              <p:nvPr/>
            </p:nvSpPr>
            <p:spPr>
              <a:xfrm>
                <a:off x="6150057" y="3157371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057" y="3157371"/>
                <a:ext cx="293670" cy="24622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/>
          <p:cNvSpPr/>
          <p:nvPr/>
        </p:nvSpPr>
        <p:spPr>
          <a:xfrm>
            <a:off x="6186926" y="2845014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668743"/>
              </p:ext>
            </p:extLst>
          </p:nvPr>
        </p:nvGraphicFramePr>
        <p:xfrm>
          <a:off x="7771244" y="2869668"/>
          <a:ext cx="1509719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/>
                <a:gridCol w="636594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42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C6C6C6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53" name="Rectangle 52"/>
          <p:cNvSpPr/>
          <p:nvPr/>
        </p:nvSpPr>
        <p:spPr>
          <a:xfrm>
            <a:off x="7537805" y="2873166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537805" y="3136031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/>
              <p:cNvSpPr/>
              <p:nvPr/>
            </p:nvSpPr>
            <p:spPr>
              <a:xfrm>
                <a:off x="9239847" y="2885399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847" y="2885399"/>
                <a:ext cx="295274" cy="24622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585805"/>
              </p:ext>
            </p:extLst>
          </p:nvPr>
        </p:nvGraphicFramePr>
        <p:xfrm>
          <a:off x="6402741" y="3159752"/>
          <a:ext cx="1095750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5"/>
                <a:gridCol w="547875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57" name="Rounded Rectangle 56"/>
          <p:cNvSpPr/>
          <p:nvPr/>
        </p:nvSpPr>
        <p:spPr>
          <a:xfrm>
            <a:off x="6182399" y="1848972"/>
            <a:ext cx="3312827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6393685" y="1924426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1, 4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/>
              <p:cNvSpPr/>
              <p:nvPr/>
            </p:nvSpPr>
            <p:spPr>
              <a:xfrm>
                <a:off x="6145529" y="2212128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529" y="2212128"/>
                <a:ext cx="293670" cy="24622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6182398" y="1899771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694363"/>
              </p:ext>
            </p:extLst>
          </p:nvPr>
        </p:nvGraphicFramePr>
        <p:xfrm>
          <a:off x="7766716" y="1924425"/>
          <a:ext cx="1509719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/>
                <a:gridCol w="636594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42</a:t>
                      </a:r>
                      <a:endParaRPr kumimoji="0" lang="en-US" sz="1000" b="0" i="0" u="none" strike="noStrike" kern="1200" cap="none" spc="0" normalizeH="0" baseline="-2500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7533277" y="1927923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533277" y="2190788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/>
              <p:cNvSpPr/>
              <p:nvPr/>
            </p:nvSpPr>
            <p:spPr>
              <a:xfrm>
                <a:off x="9235319" y="195906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319" y="1959061"/>
                <a:ext cx="295274" cy="24622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24495"/>
              </p:ext>
            </p:extLst>
          </p:nvPr>
        </p:nvGraphicFramePr>
        <p:xfrm>
          <a:off x="6398213" y="2214509"/>
          <a:ext cx="1095750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5"/>
                <a:gridCol w="547875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66" name="Rounded Rectangle 65"/>
          <p:cNvSpPr/>
          <p:nvPr/>
        </p:nvSpPr>
        <p:spPr>
          <a:xfrm>
            <a:off x="6182399" y="875895"/>
            <a:ext cx="3312827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6393685" y="951349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tangle 67"/>
              <p:cNvSpPr/>
              <p:nvPr/>
            </p:nvSpPr>
            <p:spPr>
              <a:xfrm>
                <a:off x="6145529" y="1239051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529" y="1239051"/>
                <a:ext cx="293670" cy="24622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/>
          <p:cNvSpPr/>
          <p:nvPr/>
        </p:nvSpPr>
        <p:spPr>
          <a:xfrm>
            <a:off x="6182398" y="926694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315497"/>
              </p:ext>
            </p:extLst>
          </p:nvPr>
        </p:nvGraphicFramePr>
        <p:xfrm>
          <a:off x="7766716" y="951348"/>
          <a:ext cx="1509719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/>
                <a:gridCol w="636594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42</a:t>
                      </a:r>
                      <a:endParaRPr kumimoji="0" lang="en-US" sz="1000" b="0" i="0" u="none" strike="noStrike" kern="1200" cap="none" spc="0" normalizeH="0" baseline="-2500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71" name="Rectangle 70"/>
          <p:cNvSpPr/>
          <p:nvPr/>
        </p:nvSpPr>
        <p:spPr>
          <a:xfrm>
            <a:off x="7533277" y="954846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533277" y="1217711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/>
              <p:cNvSpPr/>
              <p:nvPr/>
            </p:nvSpPr>
            <p:spPr>
              <a:xfrm>
                <a:off x="9235319" y="967079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319" y="967079"/>
                <a:ext cx="295274" cy="24622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671"/>
              </p:ext>
            </p:extLst>
          </p:nvPr>
        </p:nvGraphicFramePr>
        <p:xfrm>
          <a:off x="6398213" y="1241432"/>
          <a:ext cx="547875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5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cxnSp>
        <p:nvCxnSpPr>
          <p:cNvPr id="101" name="Straight Arrow Connector 100"/>
          <p:cNvCxnSpPr/>
          <p:nvPr/>
        </p:nvCxnSpPr>
        <p:spPr>
          <a:xfrm>
            <a:off x="7856496" y="1545750"/>
            <a:ext cx="0" cy="30322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57" idx="2"/>
            <a:endCxn id="48" idx="0"/>
          </p:cNvCxnSpPr>
          <p:nvPr/>
        </p:nvCxnSpPr>
        <p:spPr>
          <a:xfrm>
            <a:off x="7838813" y="2522119"/>
            <a:ext cx="2264" cy="27209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77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ounded Rectangle 101"/>
          <p:cNvSpPr/>
          <p:nvPr/>
        </p:nvSpPr>
        <p:spPr>
          <a:xfrm>
            <a:off x="838041" y="4831750"/>
            <a:ext cx="3916840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802535" y="127021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40684" y="234516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17341"/>
              </p:ext>
            </p:extLst>
          </p:nvPr>
        </p:nvGraphicFramePr>
        <p:xfrm>
          <a:off x="1022467" y="748490"/>
          <a:ext cx="46934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341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65666" y="695454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66" y="695454"/>
                <a:ext cx="293670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802535" y="189786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067648"/>
              </p:ext>
            </p:extLst>
          </p:nvPr>
        </p:nvGraphicFramePr>
        <p:xfrm>
          <a:off x="2122285" y="188920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1831301" y="186539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39016" y="414087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621018" y="15678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18" y="156781"/>
                <a:ext cx="295274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ounded Rectangle 74"/>
          <p:cNvSpPr/>
          <p:nvPr/>
        </p:nvSpPr>
        <p:spPr>
          <a:xfrm>
            <a:off x="802535" y="1293727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1040684" y="1401222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1, 2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446477"/>
              </p:ext>
            </p:extLst>
          </p:nvPr>
        </p:nvGraphicFramePr>
        <p:xfrm>
          <a:off x="1022459" y="1915196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 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765666" y="1862160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66" y="1862160"/>
                <a:ext cx="293670" cy="246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/>
          <p:cNvSpPr/>
          <p:nvPr/>
        </p:nvSpPr>
        <p:spPr>
          <a:xfrm>
            <a:off x="802535" y="1356492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514469"/>
              </p:ext>
            </p:extLst>
          </p:nvPr>
        </p:nvGraphicFramePr>
        <p:xfrm>
          <a:off x="2122285" y="1355626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81" name="Rectangle 80"/>
          <p:cNvSpPr/>
          <p:nvPr/>
        </p:nvSpPr>
        <p:spPr>
          <a:xfrm>
            <a:off x="1831301" y="1353245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839016" y="1580793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1621018" y="1323487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18" y="1323487"/>
                <a:ext cx="295274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ounded Rectangle 83"/>
          <p:cNvSpPr/>
          <p:nvPr/>
        </p:nvSpPr>
        <p:spPr>
          <a:xfrm>
            <a:off x="838040" y="2455658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1076189" y="2565407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3, 0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801171" y="3026345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3026345"/>
                <a:ext cx="293670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>
            <a:off x="838040" y="2520677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08601"/>
              </p:ext>
            </p:extLst>
          </p:nvPr>
        </p:nvGraphicFramePr>
        <p:xfrm>
          <a:off x="2157790" y="2519811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90" name="Rectangle 89"/>
          <p:cNvSpPr/>
          <p:nvPr/>
        </p:nvSpPr>
        <p:spPr>
          <a:xfrm>
            <a:off x="1866806" y="2517430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874521" y="2744978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1656523" y="2487672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2487672"/>
                <a:ext cx="295274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ounded Rectangle 92"/>
          <p:cNvSpPr/>
          <p:nvPr/>
        </p:nvSpPr>
        <p:spPr>
          <a:xfrm>
            <a:off x="838040" y="3638848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1076189" y="3746343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1, 4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801171" y="4207281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4207281"/>
                <a:ext cx="293670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ctangle 96"/>
          <p:cNvSpPr/>
          <p:nvPr/>
        </p:nvSpPr>
        <p:spPr>
          <a:xfrm>
            <a:off x="838040" y="3701613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874426"/>
              </p:ext>
            </p:extLst>
          </p:nvPr>
        </p:nvGraphicFramePr>
        <p:xfrm>
          <a:off x="2157790" y="3700747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99" name="Rectangle 98"/>
          <p:cNvSpPr/>
          <p:nvPr/>
        </p:nvSpPr>
        <p:spPr>
          <a:xfrm>
            <a:off x="1866806" y="3698366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874521" y="3925914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1656523" y="3668608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3668608"/>
                <a:ext cx="295274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ounded Rectangle 102"/>
          <p:cNvSpPr/>
          <p:nvPr/>
        </p:nvSpPr>
        <p:spPr>
          <a:xfrm>
            <a:off x="1049327" y="4907204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Rectangle 104"/>
              <p:cNvSpPr/>
              <p:nvPr/>
            </p:nvSpPr>
            <p:spPr>
              <a:xfrm>
                <a:off x="801171" y="5194906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5194906"/>
                <a:ext cx="293670" cy="24622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/>
          <p:cNvSpPr/>
          <p:nvPr/>
        </p:nvSpPr>
        <p:spPr>
          <a:xfrm>
            <a:off x="838040" y="4882549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107" name="Table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284445"/>
              </p:ext>
            </p:extLst>
          </p:nvPr>
        </p:nvGraphicFramePr>
        <p:xfrm>
          <a:off x="3027926" y="4907203"/>
          <a:ext cx="1509719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/>
                <a:gridCol w="636594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08" name="Rectangle 107"/>
          <p:cNvSpPr/>
          <p:nvPr/>
        </p:nvSpPr>
        <p:spPr>
          <a:xfrm>
            <a:off x="2794487" y="4910701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794487" y="5173566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tangle 109"/>
              <p:cNvSpPr/>
              <p:nvPr/>
            </p:nvSpPr>
            <p:spPr>
              <a:xfrm>
                <a:off x="4496529" y="4922934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529" y="4922934"/>
                <a:ext cx="295274" cy="246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1" name="Table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514239"/>
              </p:ext>
            </p:extLst>
          </p:nvPr>
        </p:nvGraphicFramePr>
        <p:xfrm>
          <a:off x="1040684" y="3103659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 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713383"/>
              </p:ext>
            </p:extLst>
          </p:nvPr>
        </p:nvGraphicFramePr>
        <p:xfrm>
          <a:off x="1076189" y="4276401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010911"/>
              </p:ext>
            </p:extLst>
          </p:nvPr>
        </p:nvGraphicFramePr>
        <p:xfrm>
          <a:off x="1053855" y="5197287"/>
          <a:ext cx="1643625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5"/>
                <a:gridCol w="547875"/>
                <a:gridCol w="547875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y: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cxnSp>
        <p:nvCxnSpPr>
          <p:cNvPr id="114" name="Straight Arrow Connector 113"/>
          <p:cNvCxnSpPr/>
          <p:nvPr/>
        </p:nvCxnSpPr>
        <p:spPr>
          <a:xfrm>
            <a:off x="2996958" y="1060476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3008425" y="2227182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3008425" y="3389113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991945" y="4572303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027926" y="5728515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rot="16200000">
            <a:off x="2801365" y="58800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74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ounded Rectangle 101"/>
          <p:cNvSpPr/>
          <p:nvPr/>
        </p:nvSpPr>
        <p:spPr>
          <a:xfrm>
            <a:off x="838041" y="4831750"/>
            <a:ext cx="3916840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802535" y="127021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40684" y="234516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022467" y="748490"/>
          <a:ext cx="46934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341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65666" y="695454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66" y="695454"/>
                <a:ext cx="293670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802535" y="189786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2122285" y="188920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1831301" y="186539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39016" y="414087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621018" y="15678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18" y="156781"/>
                <a:ext cx="295274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ounded Rectangle 74"/>
          <p:cNvSpPr/>
          <p:nvPr/>
        </p:nvSpPr>
        <p:spPr>
          <a:xfrm>
            <a:off x="802535" y="1293727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1040684" y="1401222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1, 2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1022459" y="1915196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 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765666" y="1862160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66" y="1862160"/>
                <a:ext cx="293670" cy="246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/>
          <p:cNvSpPr/>
          <p:nvPr/>
        </p:nvSpPr>
        <p:spPr>
          <a:xfrm>
            <a:off x="802535" y="1356492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80" name="Table 79"/>
          <p:cNvGraphicFramePr>
            <a:graphicFrameLocks noGrp="1"/>
          </p:cNvGraphicFramePr>
          <p:nvPr>
            <p:extLst/>
          </p:nvPr>
        </p:nvGraphicFramePr>
        <p:xfrm>
          <a:off x="2122285" y="1355626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81" name="Rectangle 80"/>
          <p:cNvSpPr/>
          <p:nvPr/>
        </p:nvSpPr>
        <p:spPr>
          <a:xfrm>
            <a:off x="1831301" y="1353245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839016" y="1580793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1621018" y="1323487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18" y="1323487"/>
                <a:ext cx="295274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ounded Rectangle 83"/>
          <p:cNvSpPr/>
          <p:nvPr/>
        </p:nvSpPr>
        <p:spPr>
          <a:xfrm>
            <a:off x="838040" y="2455658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1076189" y="2565407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3, 0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801171" y="3026345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3026345"/>
                <a:ext cx="293670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>
            <a:off x="838040" y="2520677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/>
          </p:nvPr>
        </p:nvGraphicFramePr>
        <p:xfrm>
          <a:off x="2157790" y="2519811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90" name="Rectangle 89"/>
          <p:cNvSpPr/>
          <p:nvPr/>
        </p:nvSpPr>
        <p:spPr>
          <a:xfrm>
            <a:off x="1866806" y="2517430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874521" y="2744978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1656523" y="2487672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2487672"/>
                <a:ext cx="295274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ounded Rectangle 92"/>
          <p:cNvSpPr/>
          <p:nvPr/>
        </p:nvSpPr>
        <p:spPr>
          <a:xfrm>
            <a:off x="838040" y="3638848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1076189" y="3746343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1, 4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801171" y="4207281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4207281"/>
                <a:ext cx="293670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ctangle 96"/>
          <p:cNvSpPr/>
          <p:nvPr/>
        </p:nvSpPr>
        <p:spPr>
          <a:xfrm>
            <a:off x="838040" y="3701613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/>
          </p:nvPr>
        </p:nvGraphicFramePr>
        <p:xfrm>
          <a:off x="2157790" y="3700747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99" name="Rectangle 98"/>
          <p:cNvSpPr/>
          <p:nvPr/>
        </p:nvSpPr>
        <p:spPr>
          <a:xfrm>
            <a:off x="1866806" y="3698366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874521" y="3925914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1656523" y="3668608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3668608"/>
                <a:ext cx="295274" cy="2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ounded Rectangle 102"/>
          <p:cNvSpPr/>
          <p:nvPr/>
        </p:nvSpPr>
        <p:spPr>
          <a:xfrm>
            <a:off x="1049327" y="4907204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Rectangle 104"/>
              <p:cNvSpPr/>
              <p:nvPr/>
            </p:nvSpPr>
            <p:spPr>
              <a:xfrm>
                <a:off x="801171" y="5194906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5194906"/>
                <a:ext cx="293670" cy="24622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/>
          <p:cNvSpPr/>
          <p:nvPr/>
        </p:nvSpPr>
        <p:spPr>
          <a:xfrm>
            <a:off x="838040" y="4882549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107" name="Table 106"/>
          <p:cNvGraphicFramePr>
            <a:graphicFrameLocks noGrp="1"/>
          </p:cNvGraphicFramePr>
          <p:nvPr>
            <p:extLst/>
          </p:nvPr>
        </p:nvGraphicFramePr>
        <p:xfrm>
          <a:off x="3027926" y="4907203"/>
          <a:ext cx="1509719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/>
                <a:gridCol w="636594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08" name="Rectangle 107"/>
          <p:cNvSpPr/>
          <p:nvPr/>
        </p:nvSpPr>
        <p:spPr>
          <a:xfrm>
            <a:off x="2794487" y="4910701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794487" y="5173566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tangle 109"/>
              <p:cNvSpPr/>
              <p:nvPr/>
            </p:nvSpPr>
            <p:spPr>
              <a:xfrm>
                <a:off x="4496529" y="4922934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529" y="4922934"/>
                <a:ext cx="295274" cy="246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1" name="Table 110"/>
          <p:cNvGraphicFramePr>
            <a:graphicFrameLocks noGrp="1"/>
          </p:cNvGraphicFramePr>
          <p:nvPr>
            <p:extLst/>
          </p:nvPr>
        </p:nvGraphicFramePr>
        <p:xfrm>
          <a:off x="1040684" y="3103659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 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>
            <p:extLst/>
          </p:nvPr>
        </p:nvGraphicFramePr>
        <p:xfrm>
          <a:off x="1076189" y="4276401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>
            <p:extLst/>
          </p:nvPr>
        </p:nvGraphicFramePr>
        <p:xfrm>
          <a:off x="1053855" y="5197287"/>
          <a:ext cx="1643625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5"/>
                <a:gridCol w="547875"/>
                <a:gridCol w="547875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y: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cxnSp>
        <p:nvCxnSpPr>
          <p:cNvPr id="114" name="Straight Arrow Connector 113"/>
          <p:cNvCxnSpPr/>
          <p:nvPr/>
        </p:nvCxnSpPr>
        <p:spPr>
          <a:xfrm>
            <a:off x="2996958" y="1060476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3008425" y="2227182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3008425" y="3389113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991945" y="4572303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027926" y="5728515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858356" y="5283207"/>
            <a:ext cx="463588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/>
              <a:t>. . .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6186927" y="3731179"/>
            <a:ext cx="3811956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6398213" y="3806633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1, 4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/>
              <p:cNvSpPr/>
              <p:nvPr/>
            </p:nvSpPr>
            <p:spPr>
              <a:xfrm>
                <a:off x="6150057" y="4094335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057" y="4094335"/>
                <a:ext cx="293670" cy="24622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/>
          <p:cNvSpPr/>
          <p:nvPr/>
        </p:nvSpPr>
        <p:spPr>
          <a:xfrm>
            <a:off x="6186926" y="3781978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006785"/>
              </p:ext>
            </p:extLst>
          </p:nvPr>
        </p:nvGraphicFramePr>
        <p:xfrm>
          <a:off x="8295648" y="3806632"/>
          <a:ext cx="1509719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/>
                <a:gridCol w="636594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67" name="Rectangle 66"/>
          <p:cNvSpPr/>
          <p:nvPr/>
        </p:nvSpPr>
        <p:spPr>
          <a:xfrm>
            <a:off x="8062209" y="3810130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062209" y="4072995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764251" y="3822363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251" y="3822363"/>
                <a:ext cx="295274" cy="246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620014"/>
              </p:ext>
            </p:extLst>
          </p:nvPr>
        </p:nvGraphicFramePr>
        <p:xfrm>
          <a:off x="6402741" y="4096716"/>
          <a:ext cx="1095750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5"/>
                <a:gridCol w="547875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71" name="Rounded Rectangle 70"/>
          <p:cNvSpPr/>
          <p:nvPr/>
        </p:nvSpPr>
        <p:spPr>
          <a:xfrm>
            <a:off x="6186927" y="2794215"/>
            <a:ext cx="3811956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6398213" y="2869669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3, 0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/>
              <p:cNvSpPr/>
              <p:nvPr/>
            </p:nvSpPr>
            <p:spPr>
              <a:xfrm>
                <a:off x="6150057" y="3157371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057" y="3157371"/>
                <a:ext cx="293670" cy="24622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/>
          <p:cNvSpPr/>
          <p:nvPr/>
        </p:nvSpPr>
        <p:spPr>
          <a:xfrm>
            <a:off x="6186926" y="2845014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367219"/>
              </p:ext>
            </p:extLst>
          </p:nvPr>
        </p:nvGraphicFramePr>
        <p:xfrm>
          <a:off x="8295648" y="2869668"/>
          <a:ext cx="1509719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/>
                <a:gridCol w="636594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95" name="Rectangle 94"/>
          <p:cNvSpPr/>
          <p:nvPr/>
        </p:nvSpPr>
        <p:spPr>
          <a:xfrm>
            <a:off x="8062209" y="2873166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8062209" y="3136031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9764251" y="2885399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251" y="2885399"/>
                <a:ext cx="295274" cy="246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938141"/>
              </p:ext>
            </p:extLst>
          </p:nvPr>
        </p:nvGraphicFramePr>
        <p:xfrm>
          <a:off x="6402741" y="3159752"/>
          <a:ext cx="1095750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5"/>
                <a:gridCol w="547875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20" name="Rounded Rectangle 119"/>
          <p:cNvSpPr/>
          <p:nvPr/>
        </p:nvSpPr>
        <p:spPr>
          <a:xfrm>
            <a:off x="6182399" y="1848972"/>
            <a:ext cx="3816484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1" name="Rounded Rectangle 120"/>
          <p:cNvSpPr/>
          <p:nvPr/>
        </p:nvSpPr>
        <p:spPr>
          <a:xfrm>
            <a:off x="6393685" y="1924426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1, 2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Rectangle 121"/>
              <p:cNvSpPr/>
              <p:nvPr/>
            </p:nvSpPr>
            <p:spPr>
              <a:xfrm>
                <a:off x="6145529" y="2212128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22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529" y="2212128"/>
                <a:ext cx="293670" cy="24622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Rectangle 122"/>
          <p:cNvSpPr/>
          <p:nvPr/>
        </p:nvSpPr>
        <p:spPr>
          <a:xfrm>
            <a:off x="6182398" y="1899771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124" name="Tab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08983"/>
              </p:ext>
            </p:extLst>
          </p:nvPr>
        </p:nvGraphicFramePr>
        <p:xfrm>
          <a:off x="8291120" y="1924425"/>
          <a:ext cx="1509719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/>
                <a:gridCol w="636594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25" name="Rectangle 124"/>
          <p:cNvSpPr/>
          <p:nvPr/>
        </p:nvSpPr>
        <p:spPr>
          <a:xfrm>
            <a:off x="8057681" y="1927923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057681" y="2190788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Rectangle 126"/>
              <p:cNvSpPr/>
              <p:nvPr/>
            </p:nvSpPr>
            <p:spPr>
              <a:xfrm>
                <a:off x="9759723" y="195906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27" name="Rectangle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723" y="1959061"/>
                <a:ext cx="295274" cy="24622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546263"/>
              </p:ext>
            </p:extLst>
          </p:nvPr>
        </p:nvGraphicFramePr>
        <p:xfrm>
          <a:off x="6398213" y="2214509"/>
          <a:ext cx="1095750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5"/>
                <a:gridCol w="547875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29" name="Rounded Rectangle 128"/>
          <p:cNvSpPr/>
          <p:nvPr/>
        </p:nvSpPr>
        <p:spPr>
          <a:xfrm>
            <a:off x="6182399" y="875895"/>
            <a:ext cx="3816484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0" name="Rounded Rectangle 129"/>
          <p:cNvSpPr/>
          <p:nvPr/>
        </p:nvSpPr>
        <p:spPr>
          <a:xfrm>
            <a:off x="6393685" y="951349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Rectangle 130"/>
              <p:cNvSpPr/>
              <p:nvPr/>
            </p:nvSpPr>
            <p:spPr>
              <a:xfrm>
                <a:off x="6145529" y="1239051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31" name="Rectangle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529" y="1239051"/>
                <a:ext cx="293670" cy="24622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/>
          <p:cNvSpPr/>
          <p:nvPr/>
        </p:nvSpPr>
        <p:spPr>
          <a:xfrm>
            <a:off x="6182398" y="926694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026313"/>
              </p:ext>
            </p:extLst>
          </p:nvPr>
        </p:nvGraphicFramePr>
        <p:xfrm>
          <a:off x="8291120" y="951348"/>
          <a:ext cx="1509719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/>
                <a:gridCol w="636594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34" name="Rectangle 133"/>
          <p:cNvSpPr/>
          <p:nvPr/>
        </p:nvSpPr>
        <p:spPr>
          <a:xfrm>
            <a:off x="8057681" y="954846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8057681" y="1217711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Rectangle 135"/>
              <p:cNvSpPr/>
              <p:nvPr/>
            </p:nvSpPr>
            <p:spPr>
              <a:xfrm>
                <a:off x="9759723" y="967079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36" name="Rectangle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723" y="967079"/>
                <a:ext cx="295274" cy="24622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7" name="Table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765690"/>
              </p:ext>
            </p:extLst>
          </p:nvPr>
        </p:nvGraphicFramePr>
        <p:xfrm>
          <a:off x="6398213" y="1241432"/>
          <a:ext cx="547875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5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40" name="Rounded Rectangle 139"/>
          <p:cNvSpPr/>
          <p:nvPr/>
        </p:nvSpPr>
        <p:spPr>
          <a:xfrm>
            <a:off x="6186516" y="4695557"/>
            <a:ext cx="3812367" cy="67314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1" name="Rounded Rectangle 140"/>
          <p:cNvSpPr/>
          <p:nvPr/>
        </p:nvSpPr>
        <p:spPr>
          <a:xfrm>
            <a:off x="6397802" y="4771011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Rectangle 141"/>
              <p:cNvSpPr/>
              <p:nvPr/>
            </p:nvSpPr>
            <p:spPr>
              <a:xfrm>
                <a:off x="6149646" y="5058713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42" name="Rectangle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646" y="5058713"/>
                <a:ext cx="293670" cy="24622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/>
          <p:cNvSpPr/>
          <p:nvPr/>
        </p:nvSpPr>
        <p:spPr>
          <a:xfrm>
            <a:off x="6186515" y="4746356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144" name="Table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321105"/>
              </p:ext>
            </p:extLst>
          </p:nvPr>
        </p:nvGraphicFramePr>
        <p:xfrm>
          <a:off x="8295237" y="4771010"/>
          <a:ext cx="1509719" cy="53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125"/>
                <a:gridCol w="636594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96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45" name="Rectangle 144"/>
          <p:cNvSpPr/>
          <p:nvPr/>
        </p:nvSpPr>
        <p:spPr>
          <a:xfrm>
            <a:off x="8061798" y="4774508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8061798" y="5037373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Rectangle 146"/>
              <p:cNvSpPr/>
              <p:nvPr/>
            </p:nvSpPr>
            <p:spPr>
              <a:xfrm>
                <a:off x="9763840" y="478674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47" name="Rectangle 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840" y="4786741"/>
                <a:ext cx="295274" cy="246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8" name="Table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223574"/>
              </p:ext>
            </p:extLst>
          </p:nvPr>
        </p:nvGraphicFramePr>
        <p:xfrm>
          <a:off x="6402330" y="5061094"/>
          <a:ext cx="1643625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875"/>
                <a:gridCol w="547875"/>
                <a:gridCol w="547875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y: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cxnSp>
        <p:nvCxnSpPr>
          <p:cNvPr id="149" name="Straight Arrow Connector 148"/>
          <p:cNvCxnSpPr>
            <a:stCxn id="129" idx="2"/>
            <a:endCxn id="120" idx="0"/>
          </p:cNvCxnSpPr>
          <p:nvPr/>
        </p:nvCxnSpPr>
        <p:spPr>
          <a:xfrm>
            <a:off x="8090641" y="1549042"/>
            <a:ext cx="0" cy="29993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20" idx="2"/>
            <a:endCxn id="71" idx="0"/>
          </p:cNvCxnSpPr>
          <p:nvPr/>
        </p:nvCxnSpPr>
        <p:spPr>
          <a:xfrm>
            <a:off x="8090641" y="2522119"/>
            <a:ext cx="2264" cy="27209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71" idx="2"/>
            <a:endCxn id="62" idx="0"/>
          </p:cNvCxnSpPr>
          <p:nvPr/>
        </p:nvCxnSpPr>
        <p:spPr>
          <a:xfrm>
            <a:off x="8092905" y="3467362"/>
            <a:ext cx="0" cy="26381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62" idx="2"/>
            <a:endCxn id="140" idx="0"/>
          </p:cNvCxnSpPr>
          <p:nvPr/>
        </p:nvCxnSpPr>
        <p:spPr>
          <a:xfrm flipH="1">
            <a:off x="8092700" y="4404326"/>
            <a:ext cx="205" cy="29123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2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796249" y="156781"/>
            <a:ext cx="4424352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40684" y="234516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022467" y="748490"/>
          <a:ext cx="46934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341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65666" y="695454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66" y="695454"/>
                <a:ext cx="293670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802535" y="189786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4365687"/>
                  </p:ext>
                </p:extLst>
              </p:nvPr>
            </p:nvGraphicFramePr>
            <p:xfrm>
              <a:off x="2122285" y="188920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bg1">
                              <a:lumMod val="75000"/>
                            </a:schemeClr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4365687"/>
                  </p:ext>
                </p:extLst>
              </p:nvPr>
            </p:nvGraphicFramePr>
            <p:xfrm>
              <a:off x="2122285" y="188920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02092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6" name="Rectangle 35"/>
          <p:cNvSpPr/>
          <p:nvPr/>
        </p:nvSpPr>
        <p:spPr>
          <a:xfrm>
            <a:off x="1831301" y="186539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39016" y="414087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621018" y="15678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18" y="156781"/>
                <a:ext cx="295274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ounded Rectangle 74"/>
          <p:cNvSpPr/>
          <p:nvPr/>
        </p:nvSpPr>
        <p:spPr>
          <a:xfrm>
            <a:off x="802535" y="1293727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1040684" y="1401222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1, 2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1022459" y="1915196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 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765666" y="1862160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66" y="1862160"/>
                <a:ext cx="293670" cy="246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/>
          <p:cNvSpPr/>
          <p:nvPr/>
        </p:nvSpPr>
        <p:spPr>
          <a:xfrm>
            <a:off x="802535" y="1356492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Table 7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9085826"/>
                  </p:ext>
                </p:extLst>
              </p:nvPr>
            </p:nvGraphicFramePr>
            <p:xfrm>
              <a:off x="2122285" y="1355626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Table 7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9085826"/>
                  </p:ext>
                </p:extLst>
              </p:nvPr>
            </p:nvGraphicFramePr>
            <p:xfrm>
              <a:off x="2122285" y="1355626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102092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1" name="Rectangle 80"/>
          <p:cNvSpPr/>
          <p:nvPr/>
        </p:nvSpPr>
        <p:spPr>
          <a:xfrm>
            <a:off x="1831301" y="1353245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839016" y="1580793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1621018" y="1323487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18" y="1323487"/>
                <a:ext cx="295274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ounded Rectangle 83"/>
          <p:cNvSpPr/>
          <p:nvPr/>
        </p:nvSpPr>
        <p:spPr>
          <a:xfrm>
            <a:off x="838040" y="2455658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1076189" y="2565407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3, 0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801171" y="3026345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3026345"/>
                <a:ext cx="293670" cy="246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>
            <a:off x="838040" y="2520677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Table 8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08365"/>
                  </p:ext>
                </p:extLst>
              </p:nvPr>
            </p:nvGraphicFramePr>
            <p:xfrm>
              <a:off x="2157790" y="2519811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Table 8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08365"/>
                  </p:ext>
                </p:extLst>
              </p:nvPr>
            </p:nvGraphicFramePr>
            <p:xfrm>
              <a:off x="2157790" y="2519811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102510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0" name="Rectangle 89"/>
          <p:cNvSpPr/>
          <p:nvPr/>
        </p:nvSpPr>
        <p:spPr>
          <a:xfrm>
            <a:off x="1866806" y="2517430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874521" y="2744978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1656523" y="2487672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2487672"/>
                <a:ext cx="295274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ounded Rectangle 92"/>
          <p:cNvSpPr/>
          <p:nvPr/>
        </p:nvSpPr>
        <p:spPr>
          <a:xfrm>
            <a:off x="838040" y="3638848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1076189" y="3746343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1, 4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801171" y="4207281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4207281"/>
                <a:ext cx="293670" cy="246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ctangle 96"/>
          <p:cNvSpPr/>
          <p:nvPr/>
        </p:nvSpPr>
        <p:spPr>
          <a:xfrm>
            <a:off x="838040" y="3701613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8" name="Table 9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5437328"/>
                  </p:ext>
                </p:extLst>
              </p:nvPr>
            </p:nvGraphicFramePr>
            <p:xfrm>
              <a:off x="2157790" y="3700747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8" name="Table 9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5437328"/>
                  </p:ext>
                </p:extLst>
              </p:nvPr>
            </p:nvGraphicFramePr>
            <p:xfrm>
              <a:off x="2157790" y="3700747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l="-102510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9" name="Rectangle 98"/>
          <p:cNvSpPr/>
          <p:nvPr/>
        </p:nvSpPr>
        <p:spPr>
          <a:xfrm>
            <a:off x="1866806" y="3698366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874521" y="3925914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1656523" y="3668608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3668608"/>
                <a:ext cx="295274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Rounded Rectangle 101"/>
          <p:cNvSpPr/>
          <p:nvPr/>
        </p:nvSpPr>
        <p:spPr>
          <a:xfrm>
            <a:off x="838040" y="4795060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3" name="Rounded Rectangle 102"/>
          <p:cNvSpPr/>
          <p:nvPr/>
        </p:nvSpPr>
        <p:spPr>
          <a:xfrm>
            <a:off x="1076189" y="4902555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801171" y="5363493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5363493"/>
                <a:ext cx="293670" cy="24622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/>
          <p:cNvSpPr/>
          <p:nvPr/>
        </p:nvSpPr>
        <p:spPr>
          <a:xfrm>
            <a:off x="838040" y="4857825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7" name="Table 10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9859121"/>
                  </p:ext>
                </p:extLst>
              </p:nvPr>
            </p:nvGraphicFramePr>
            <p:xfrm>
              <a:off x="2157790" y="4856959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7" name="Table 10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9859121"/>
                  </p:ext>
                </p:extLst>
              </p:nvPr>
            </p:nvGraphicFramePr>
            <p:xfrm>
              <a:off x="2157790" y="4856959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1"/>
                          <a:stretch>
                            <a:fillRect l="-102510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8" name="Rectangle 107"/>
          <p:cNvSpPr/>
          <p:nvPr/>
        </p:nvSpPr>
        <p:spPr>
          <a:xfrm>
            <a:off x="1866806" y="4854578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874521" y="5082126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/>
              <p:cNvSpPr/>
              <p:nvPr/>
            </p:nvSpPr>
            <p:spPr>
              <a:xfrm>
                <a:off x="1656523" y="4824820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4824820"/>
                <a:ext cx="295274" cy="24622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1" name="Table 110"/>
          <p:cNvGraphicFramePr>
            <a:graphicFrameLocks noGrp="1"/>
          </p:cNvGraphicFramePr>
          <p:nvPr>
            <p:extLst/>
          </p:nvPr>
        </p:nvGraphicFramePr>
        <p:xfrm>
          <a:off x="1040684" y="3103659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 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>
            <p:extLst/>
          </p:nvPr>
        </p:nvGraphicFramePr>
        <p:xfrm>
          <a:off x="1076189" y="4276401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>
            <p:extLst/>
          </p:nvPr>
        </p:nvGraphicFramePr>
        <p:xfrm>
          <a:off x="1053855" y="5410647"/>
          <a:ext cx="188857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526"/>
                <a:gridCol w="629526"/>
                <a:gridCol w="629526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y: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cxnSp>
        <p:nvCxnSpPr>
          <p:cNvPr id="114" name="Straight Arrow Connector 113"/>
          <p:cNvCxnSpPr/>
          <p:nvPr/>
        </p:nvCxnSpPr>
        <p:spPr>
          <a:xfrm>
            <a:off x="2996958" y="1060476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3008425" y="2227182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3008425" y="3389113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991945" y="4572303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027926" y="5728515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rot="16200000">
            <a:off x="2801365" y="58800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2880289" y="74375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289" y="743751"/>
                <a:ext cx="295274" cy="24622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01880"/>
              </p:ext>
            </p:extLst>
          </p:nvPr>
        </p:nvGraphicFramePr>
        <p:xfrm>
          <a:off x="3149473" y="761802"/>
          <a:ext cx="1924000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000"/>
                <a:gridCol w="962000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8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: { @proto, get } </a:t>
                      </a:r>
                      <a:endParaRPr lang="en-US" sz="8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baseline="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8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: { @proto, get } </a:t>
                      </a:r>
                      <a:endParaRPr lang="en-US" sz="8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23" name="Rounded Rectangle 122"/>
          <p:cNvSpPr/>
          <p:nvPr/>
        </p:nvSpPr>
        <p:spPr>
          <a:xfrm>
            <a:off x="6182400" y="851701"/>
            <a:ext cx="3037462" cy="716749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4" name="Rounded Rectangle 123"/>
          <p:cNvSpPr/>
          <p:nvPr/>
        </p:nvSpPr>
        <p:spPr>
          <a:xfrm>
            <a:off x="6615935" y="934595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Rectangle 124"/>
              <p:cNvSpPr/>
              <p:nvPr/>
            </p:nvSpPr>
            <p:spPr>
              <a:xfrm>
                <a:off x="7764779" y="917773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25" name="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779" y="917773"/>
                <a:ext cx="293670" cy="24622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ectangle 125"/>
          <p:cNvSpPr/>
          <p:nvPr/>
        </p:nvSpPr>
        <p:spPr>
          <a:xfrm>
            <a:off x="6404648" y="917773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127" name="Table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579648"/>
              </p:ext>
            </p:extLst>
          </p:nvPr>
        </p:nvGraphicFramePr>
        <p:xfrm>
          <a:off x="6610389" y="1230748"/>
          <a:ext cx="803468" cy="2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68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28" name="Rectangle 127"/>
          <p:cNvSpPr/>
          <p:nvPr/>
        </p:nvSpPr>
        <p:spPr>
          <a:xfrm>
            <a:off x="6370598" y="1240596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Rectangle 129"/>
              <p:cNvSpPr/>
              <p:nvPr/>
            </p:nvSpPr>
            <p:spPr>
              <a:xfrm>
                <a:off x="6196078" y="1241068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078" y="1241068"/>
                <a:ext cx="295274" cy="24622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1" name="Table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557884"/>
              </p:ext>
            </p:extLst>
          </p:nvPr>
        </p:nvGraphicFramePr>
        <p:xfrm>
          <a:off x="8017463" y="926664"/>
          <a:ext cx="411091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091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cxnSp>
        <p:nvCxnSpPr>
          <p:cNvPr id="141" name="Straight Arrow Connector 140"/>
          <p:cNvCxnSpPr/>
          <p:nvPr/>
        </p:nvCxnSpPr>
        <p:spPr>
          <a:xfrm>
            <a:off x="10240915" y="1827014"/>
            <a:ext cx="0" cy="29426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5" name="Table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795256"/>
              </p:ext>
            </p:extLst>
          </p:nvPr>
        </p:nvGraphicFramePr>
        <p:xfrm>
          <a:off x="8010859" y="1230748"/>
          <a:ext cx="797974" cy="2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974"/>
              </a:tblGrid>
              <a:tr h="266962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{ @proto}</a:t>
                      </a:r>
                      <a:endParaRPr lang="en-US" sz="8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C6C6C6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146" name="Rectangle 145"/>
          <p:cNvSpPr/>
          <p:nvPr/>
        </p:nvSpPr>
        <p:spPr>
          <a:xfrm>
            <a:off x="8784190" y="1236047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Rectangle 147"/>
              <p:cNvSpPr/>
              <p:nvPr/>
            </p:nvSpPr>
            <p:spPr>
              <a:xfrm>
                <a:off x="8924587" y="1241346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charset="0"/>
                        </a:rPr>
                        <m:t>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48" name="Rectangle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587" y="1241346"/>
                <a:ext cx="295274" cy="246221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ounded Rectangle 169"/>
          <p:cNvSpPr/>
          <p:nvPr/>
        </p:nvSpPr>
        <p:spPr>
          <a:xfrm>
            <a:off x="6182400" y="1762903"/>
            <a:ext cx="3037462" cy="716749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1" name="Rounded Rectangle 170"/>
          <p:cNvSpPr/>
          <p:nvPr/>
        </p:nvSpPr>
        <p:spPr>
          <a:xfrm>
            <a:off x="6615935" y="1845797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Rectangle 171"/>
              <p:cNvSpPr/>
              <p:nvPr/>
            </p:nvSpPr>
            <p:spPr>
              <a:xfrm>
                <a:off x="7764779" y="1828975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72" name="Rectangle 1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779" y="1828975"/>
                <a:ext cx="293670" cy="246221"/>
              </a:xfrm>
              <a:prstGeom prst="rect">
                <a:avLst/>
              </a:prstGeom>
              <a:blipFill rotWithShape="0">
                <a:blip r:embed="rId1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Rectangle 172"/>
          <p:cNvSpPr/>
          <p:nvPr/>
        </p:nvSpPr>
        <p:spPr>
          <a:xfrm>
            <a:off x="6404648" y="1828975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174" name="Table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977995"/>
              </p:ext>
            </p:extLst>
          </p:nvPr>
        </p:nvGraphicFramePr>
        <p:xfrm>
          <a:off x="6610389" y="2141950"/>
          <a:ext cx="1316424" cy="2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68"/>
                <a:gridCol w="512956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foo: 42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75" name="Rectangle 174"/>
          <p:cNvSpPr/>
          <p:nvPr/>
        </p:nvSpPr>
        <p:spPr>
          <a:xfrm>
            <a:off x="6370598" y="2151798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Rectangle 175"/>
              <p:cNvSpPr/>
              <p:nvPr/>
            </p:nvSpPr>
            <p:spPr>
              <a:xfrm>
                <a:off x="6196078" y="2152270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76" name="Rectangle 1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078" y="2152270"/>
                <a:ext cx="295274" cy="24622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7" name="Table 1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327135"/>
              </p:ext>
            </p:extLst>
          </p:nvPr>
        </p:nvGraphicFramePr>
        <p:xfrm>
          <a:off x="8017463" y="1837866"/>
          <a:ext cx="411091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091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8" name="Table 1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405961"/>
              </p:ext>
            </p:extLst>
          </p:nvPr>
        </p:nvGraphicFramePr>
        <p:xfrm>
          <a:off x="8010859" y="2141950"/>
          <a:ext cx="797974" cy="2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974"/>
              </a:tblGrid>
              <a:tr h="266962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{ @proto, foo }</a:t>
                      </a:r>
                      <a:endParaRPr lang="en-US" sz="8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C6C6C6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179" name="Rectangle 178"/>
          <p:cNvSpPr/>
          <p:nvPr/>
        </p:nvSpPr>
        <p:spPr>
          <a:xfrm>
            <a:off x="8784190" y="2147249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Rectangle 179"/>
              <p:cNvSpPr/>
              <p:nvPr/>
            </p:nvSpPr>
            <p:spPr>
              <a:xfrm>
                <a:off x="8924587" y="2152548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charset="0"/>
                        </a:rPr>
                        <m:t>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80" name="Rectangle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587" y="2152548"/>
                <a:ext cx="295274" cy="246221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Rounded Rectangle 180"/>
          <p:cNvSpPr/>
          <p:nvPr/>
        </p:nvSpPr>
        <p:spPr>
          <a:xfrm>
            <a:off x="6182399" y="2674105"/>
            <a:ext cx="3037462" cy="716749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2" name="Rounded Rectangle 181"/>
          <p:cNvSpPr/>
          <p:nvPr/>
        </p:nvSpPr>
        <p:spPr>
          <a:xfrm>
            <a:off x="6615934" y="2756999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2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Rectangle 182"/>
              <p:cNvSpPr/>
              <p:nvPr/>
            </p:nvSpPr>
            <p:spPr>
              <a:xfrm>
                <a:off x="7764778" y="2740177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83" name="Rectangle 1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778" y="2740177"/>
                <a:ext cx="293670" cy="24622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Rectangle 183"/>
          <p:cNvSpPr/>
          <p:nvPr/>
        </p:nvSpPr>
        <p:spPr>
          <a:xfrm>
            <a:off x="6404647" y="2740177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5" name="Table 18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2752997"/>
                  </p:ext>
                </p:extLst>
              </p:nvPr>
            </p:nvGraphicFramePr>
            <p:xfrm>
              <a:off x="6610388" y="3053152"/>
              <a:ext cx="1316424" cy="266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3468"/>
                    <a:gridCol w="512956"/>
                  </a:tblGrid>
                  <a:tr h="26696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foo: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85" name="Table 18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2752997"/>
                  </p:ext>
                </p:extLst>
              </p:nvPr>
            </p:nvGraphicFramePr>
            <p:xfrm>
              <a:off x="6610388" y="3053152"/>
              <a:ext cx="1316424" cy="266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3468"/>
                    <a:gridCol w="512956"/>
                  </a:tblGrid>
                  <a:tr h="26696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000" marR="54000" marT="36000" marB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8"/>
                          <a:stretch>
                            <a:fillRect l="-156471" t="-2222" r="-2353" b="-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86" name="Rectangle 185"/>
          <p:cNvSpPr/>
          <p:nvPr/>
        </p:nvSpPr>
        <p:spPr>
          <a:xfrm>
            <a:off x="6370597" y="3063000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Rectangle 186"/>
              <p:cNvSpPr/>
              <p:nvPr/>
            </p:nvSpPr>
            <p:spPr>
              <a:xfrm>
                <a:off x="6196077" y="3063472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87" name="Rectangl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077" y="3063472"/>
                <a:ext cx="295274" cy="24622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8" name="Table 1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072108"/>
              </p:ext>
            </p:extLst>
          </p:nvPr>
        </p:nvGraphicFramePr>
        <p:xfrm>
          <a:off x="8017462" y="2749068"/>
          <a:ext cx="411091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091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9" name="Table 1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61221"/>
              </p:ext>
            </p:extLst>
          </p:nvPr>
        </p:nvGraphicFramePr>
        <p:xfrm>
          <a:off x="8010858" y="3053152"/>
          <a:ext cx="797974" cy="2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974"/>
              </a:tblGrid>
              <a:tr h="266962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{ @proto, foo }</a:t>
                      </a:r>
                      <a:endParaRPr lang="en-US" sz="8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C6C6C6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190" name="Rectangle 189"/>
          <p:cNvSpPr/>
          <p:nvPr/>
        </p:nvSpPr>
        <p:spPr>
          <a:xfrm>
            <a:off x="8784189" y="3058451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Rectangle 190"/>
              <p:cNvSpPr/>
              <p:nvPr/>
            </p:nvSpPr>
            <p:spPr>
              <a:xfrm>
                <a:off x="8924586" y="3063750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charset="0"/>
                        </a:rPr>
                        <m:t>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91" name="Rectangle 1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586" y="3063750"/>
                <a:ext cx="295274" cy="246221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Rounded Rectangle 191"/>
          <p:cNvSpPr/>
          <p:nvPr/>
        </p:nvSpPr>
        <p:spPr>
          <a:xfrm>
            <a:off x="6182398" y="3586212"/>
            <a:ext cx="3037462" cy="716749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3" name="Rounded Rectangle 192"/>
          <p:cNvSpPr/>
          <p:nvPr/>
        </p:nvSpPr>
        <p:spPr>
          <a:xfrm>
            <a:off x="6615933" y="3669106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3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Rectangle 193"/>
              <p:cNvSpPr/>
              <p:nvPr/>
            </p:nvSpPr>
            <p:spPr>
              <a:xfrm>
                <a:off x="7764777" y="3652284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94" name="Rectangle 1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777" y="3652284"/>
                <a:ext cx="293670" cy="246221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Rectangle 194"/>
          <p:cNvSpPr/>
          <p:nvPr/>
        </p:nvSpPr>
        <p:spPr>
          <a:xfrm>
            <a:off x="6404646" y="3652284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196" name="Table 1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504751"/>
              </p:ext>
            </p:extLst>
          </p:nvPr>
        </p:nvGraphicFramePr>
        <p:xfrm>
          <a:off x="6610387" y="3965259"/>
          <a:ext cx="1316424" cy="2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68"/>
                <a:gridCol w="512956"/>
              </a:tblGrid>
              <a:tr h="266962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foo: 37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97" name="Rectangle 196"/>
          <p:cNvSpPr/>
          <p:nvPr/>
        </p:nvSpPr>
        <p:spPr>
          <a:xfrm>
            <a:off x="6370596" y="3975107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Rectangle 197"/>
              <p:cNvSpPr/>
              <p:nvPr/>
            </p:nvSpPr>
            <p:spPr>
              <a:xfrm>
                <a:off x="6196076" y="3975579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198" name="Rectangle 1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076" y="3975579"/>
                <a:ext cx="295274" cy="246221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9" name="Table 1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110013"/>
              </p:ext>
            </p:extLst>
          </p:nvPr>
        </p:nvGraphicFramePr>
        <p:xfrm>
          <a:off x="8017461" y="3661175"/>
          <a:ext cx="411091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091"/>
              </a:tblGrid>
              <a:tr h="22843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0" name="Table 1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259019"/>
              </p:ext>
            </p:extLst>
          </p:nvPr>
        </p:nvGraphicFramePr>
        <p:xfrm>
          <a:off x="8010857" y="3965259"/>
          <a:ext cx="797974" cy="26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974"/>
              </a:tblGrid>
              <a:tr h="266962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{ @proto, foo }</a:t>
                      </a:r>
                      <a:endParaRPr lang="en-US" sz="8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rgbClr val="C6C6C6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201" name="Rectangle 200"/>
          <p:cNvSpPr/>
          <p:nvPr/>
        </p:nvSpPr>
        <p:spPr>
          <a:xfrm>
            <a:off x="8784188" y="3970558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Rectangle 201"/>
              <p:cNvSpPr/>
              <p:nvPr/>
            </p:nvSpPr>
            <p:spPr>
              <a:xfrm>
                <a:off x="8924585" y="3975857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charset="0"/>
                        </a:rPr>
                        <m:t>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202" name="Rectangle 2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585" y="3975857"/>
                <a:ext cx="295274" cy="246221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91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796249" y="156781"/>
            <a:ext cx="4424352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40684" y="234516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022467" y="748490"/>
          <a:ext cx="46934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341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65666" y="695454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66" y="695454"/>
                <a:ext cx="293670" cy="246221"/>
              </a:xfrm>
              <a:prstGeom prst="rect">
                <a:avLst/>
              </a:prstGeom>
              <a:blipFill rotWithShape="0"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802535" y="189786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22285" y="188920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bg1">
                              <a:lumMod val="75000"/>
                            </a:schemeClr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4365687"/>
                  </p:ext>
                </p:extLst>
              </p:nvPr>
            </p:nvGraphicFramePr>
            <p:xfrm>
              <a:off x="2122285" y="188920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02092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6" name="Rectangle 35"/>
          <p:cNvSpPr/>
          <p:nvPr/>
        </p:nvSpPr>
        <p:spPr>
          <a:xfrm>
            <a:off x="1831301" y="186539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39016" y="414087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621018" y="15678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18" y="156781"/>
                <a:ext cx="295274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ounded Rectangle 74"/>
          <p:cNvSpPr/>
          <p:nvPr/>
        </p:nvSpPr>
        <p:spPr>
          <a:xfrm>
            <a:off x="802535" y="1293727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1040684" y="1401222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1, 2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/>
          </p:nvPr>
        </p:nvGraphicFramePr>
        <p:xfrm>
          <a:off x="1022459" y="1915196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 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765666" y="1862160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66" y="1862160"/>
                <a:ext cx="293670" cy="246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/>
          <p:cNvSpPr/>
          <p:nvPr/>
        </p:nvSpPr>
        <p:spPr>
          <a:xfrm>
            <a:off x="802535" y="1356492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Table 7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22285" y="1355626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Table 7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9085826"/>
                  </p:ext>
                </p:extLst>
              </p:nvPr>
            </p:nvGraphicFramePr>
            <p:xfrm>
              <a:off x="2122285" y="1355626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102092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1" name="Rectangle 80"/>
          <p:cNvSpPr/>
          <p:nvPr/>
        </p:nvSpPr>
        <p:spPr>
          <a:xfrm>
            <a:off x="1831301" y="1353245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839016" y="1580793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1621018" y="1323487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18" y="1323487"/>
                <a:ext cx="295274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ounded Rectangle 83"/>
          <p:cNvSpPr/>
          <p:nvPr/>
        </p:nvSpPr>
        <p:spPr>
          <a:xfrm>
            <a:off x="838040" y="2455658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1076189" y="2565407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3, 0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801171" y="3026345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3026345"/>
                <a:ext cx="293670" cy="246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/>
          <p:cNvSpPr/>
          <p:nvPr/>
        </p:nvSpPr>
        <p:spPr>
          <a:xfrm>
            <a:off x="838040" y="2520677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Table 8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57790" y="2519811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Table 8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08365"/>
                  </p:ext>
                </p:extLst>
              </p:nvPr>
            </p:nvGraphicFramePr>
            <p:xfrm>
              <a:off x="2157790" y="2519811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102510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0" name="Rectangle 89"/>
          <p:cNvSpPr/>
          <p:nvPr/>
        </p:nvSpPr>
        <p:spPr>
          <a:xfrm>
            <a:off x="1866806" y="2517430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874521" y="2744978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1656523" y="2487672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2487672"/>
                <a:ext cx="295274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ounded Rectangle 92"/>
          <p:cNvSpPr/>
          <p:nvPr/>
        </p:nvSpPr>
        <p:spPr>
          <a:xfrm>
            <a:off x="838040" y="3638848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1076189" y="3746343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1, 4</a:t>
            </a:r>
            <a:endParaRPr lang="en-US" sz="1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801171" y="4207281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4207281"/>
                <a:ext cx="293670" cy="2462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ctangle 96"/>
          <p:cNvSpPr/>
          <p:nvPr/>
        </p:nvSpPr>
        <p:spPr>
          <a:xfrm>
            <a:off x="838040" y="3701613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8" name="Table 9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57790" y="3700747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8" name="Table 9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5437328"/>
                  </p:ext>
                </p:extLst>
              </p:nvPr>
            </p:nvGraphicFramePr>
            <p:xfrm>
              <a:off x="2157790" y="3700747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l="-102510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9" name="Rectangle 98"/>
          <p:cNvSpPr/>
          <p:nvPr/>
        </p:nvSpPr>
        <p:spPr>
          <a:xfrm>
            <a:off x="1866806" y="3698366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874521" y="3925914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1656523" y="3668608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3668608"/>
                <a:ext cx="295274" cy="2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Rounded Rectangle 101"/>
          <p:cNvSpPr/>
          <p:nvPr/>
        </p:nvSpPr>
        <p:spPr>
          <a:xfrm>
            <a:off x="838040" y="4795060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3" name="Rounded Rectangle 102"/>
          <p:cNvSpPr/>
          <p:nvPr/>
        </p:nvSpPr>
        <p:spPr>
          <a:xfrm>
            <a:off x="1076189" y="4902555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801171" y="5363493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1" y="5363493"/>
                <a:ext cx="293670" cy="24622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/>
          <p:cNvSpPr/>
          <p:nvPr/>
        </p:nvSpPr>
        <p:spPr>
          <a:xfrm>
            <a:off x="838040" y="4857825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7" name="Table 10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57790" y="4856959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2992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000" b="1" i="1" baseline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oMath>
                          </a14:m>
                          <a:endParaRPr lang="en-GB" sz="1000" b="1" baseline="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pattFill prst="pct5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</a:tr>
                  <a:tr h="166432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7" name="Table 10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9859121"/>
                  </p:ext>
                </p:extLst>
              </p:nvPr>
            </p:nvGraphicFramePr>
            <p:xfrm>
              <a:off x="2157790" y="4856959"/>
              <a:ext cx="2936124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1013"/>
                    <a:gridCol w="1455111"/>
                  </a:tblGrid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p</a:t>
                          </a:r>
                          <a:endParaRPr lang="en-US" sz="1000" b="0" baseline="-25000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1"/>
                          <a:stretch>
                            <a:fillRect l="-102510" t="-2439" r="-837" b="-109756"/>
                          </a:stretch>
                        </a:blipFill>
                      </a:tcPr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@proto: </a:t>
                          </a:r>
                          <a:r>
                            <a:rPr lang="en-US" sz="1000" b="1" baseline="0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get: </a:t>
                          </a:r>
                          <a:r>
                            <a:rPr lang="en-US" sz="1000" b="1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f</a:t>
                          </a:r>
                          <a:r>
                            <a:rPr lang="en-US" sz="1000" b="1" baseline="-25000" dirty="0" err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get</a:t>
                          </a:r>
                          <a:endParaRPr lang="en-US" sz="1000" b="0" baseline="-25000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8" name="Rectangle 107"/>
          <p:cNvSpPr/>
          <p:nvPr/>
        </p:nvSpPr>
        <p:spPr>
          <a:xfrm>
            <a:off x="1866806" y="4854578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874521" y="5082126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/>
              <p:cNvSpPr/>
              <p:nvPr/>
            </p:nvSpPr>
            <p:spPr>
              <a:xfrm>
                <a:off x="1656523" y="4824820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23" y="4824820"/>
                <a:ext cx="295274" cy="24622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1" name="Table 110"/>
          <p:cNvGraphicFramePr>
            <a:graphicFrameLocks noGrp="1"/>
          </p:cNvGraphicFramePr>
          <p:nvPr>
            <p:extLst/>
          </p:nvPr>
        </p:nvGraphicFramePr>
        <p:xfrm>
          <a:off x="1040684" y="3103659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false 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>
            <p:extLst/>
          </p:nvPr>
        </p:nvGraphicFramePr>
        <p:xfrm>
          <a:off x="1076189" y="4276401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>
            <p:extLst/>
          </p:nvPr>
        </p:nvGraphicFramePr>
        <p:xfrm>
          <a:off x="1053855" y="5410647"/>
          <a:ext cx="188857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526"/>
                <a:gridCol w="629526"/>
                <a:gridCol w="629526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y: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cxnSp>
        <p:nvCxnSpPr>
          <p:cNvPr id="114" name="Straight Arrow Connector 113"/>
          <p:cNvCxnSpPr/>
          <p:nvPr/>
        </p:nvCxnSpPr>
        <p:spPr>
          <a:xfrm>
            <a:off x="2996958" y="1060476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3008425" y="2227182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3008425" y="3389113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991945" y="4572303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027926" y="5728515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rot="16200000">
            <a:off x="2801365" y="58800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2880289" y="743751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𝒅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289" y="743751"/>
                <a:ext cx="295274" cy="24622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4" name="Table 53"/>
          <p:cNvGraphicFramePr>
            <a:graphicFrameLocks noGrp="1"/>
          </p:cNvGraphicFramePr>
          <p:nvPr>
            <p:extLst/>
          </p:nvPr>
        </p:nvGraphicFramePr>
        <p:xfrm>
          <a:off x="3149473" y="761802"/>
          <a:ext cx="1924000" cy="2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000"/>
                <a:gridCol w="962000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8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: { @proto, get } </a:t>
                      </a:r>
                      <a:endParaRPr lang="en-US" sz="8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baseline="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8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r>
                        <a:rPr lang="en-US" sz="8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: { @proto, get } </a:t>
                      </a:r>
                      <a:endParaRPr lang="en-US" sz="8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55" name="Rounded Rectangle 54"/>
          <p:cNvSpPr/>
          <p:nvPr/>
        </p:nvSpPr>
        <p:spPr>
          <a:xfrm>
            <a:off x="6445831" y="160666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6683980" y="268161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191380"/>
              </p:ext>
            </p:extLst>
          </p:nvPr>
        </p:nvGraphicFramePr>
        <p:xfrm>
          <a:off x="6665763" y="782135"/>
          <a:ext cx="46934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341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6408962" y="729099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962" y="729099"/>
                <a:ext cx="293670" cy="24622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6445831" y="223431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557686"/>
              </p:ext>
            </p:extLst>
          </p:nvPr>
        </p:nvGraphicFramePr>
        <p:xfrm>
          <a:off x="7765581" y="222565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4062"/>
                <a:gridCol w="662062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5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61" name="Rectangle 60"/>
          <p:cNvSpPr/>
          <p:nvPr/>
        </p:nvSpPr>
        <p:spPr>
          <a:xfrm>
            <a:off x="7474597" y="220184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482312" y="447732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7264314" y="190426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314" y="190426"/>
                <a:ext cx="295274" cy="24622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ounded Rectangle 63"/>
          <p:cNvSpPr/>
          <p:nvPr/>
        </p:nvSpPr>
        <p:spPr>
          <a:xfrm>
            <a:off x="6445831" y="1327372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6683980" y="1434867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1, 4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68191"/>
              </p:ext>
            </p:extLst>
          </p:nvPr>
        </p:nvGraphicFramePr>
        <p:xfrm>
          <a:off x="6665755" y="1948841"/>
          <a:ext cx="125498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492"/>
                <a:gridCol w="627492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l</a:t>
                      </a:r>
                      <a:r>
                        <a:rPr lang="en-US" sz="1000" b="1" baseline="-250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6408962" y="1895805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962" y="1895805"/>
                <a:ext cx="293670" cy="24622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/>
          <p:cNvSpPr/>
          <p:nvPr/>
        </p:nvSpPr>
        <p:spPr>
          <a:xfrm>
            <a:off x="6445831" y="1390137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17820"/>
              </p:ext>
            </p:extLst>
          </p:nvPr>
        </p:nvGraphicFramePr>
        <p:xfrm>
          <a:off x="7765581" y="1389271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684"/>
                <a:gridCol w="671440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5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70" name="Rectangle 69"/>
          <p:cNvSpPr/>
          <p:nvPr/>
        </p:nvSpPr>
        <p:spPr>
          <a:xfrm>
            <a:off x="7474597" y="1386890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482312" y="1614438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7264314" y="1357132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314" y="1357132"/>
                <a:ext cx="295274" cy="246221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ounded Rectangle 72"/>
          <p:cNvSpPr/>
          <p:nvPr/>
        </p:nvSpPr>
        <p:spPr>
          <a:xfrm>
            <a:off x="6481336" y="2489303"/>
            <a:ext cx="4388847" cy="933455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4" name="Rounded Rectangle 73"/>
          <p:cNvSpPr/>
          <p:nvPr/>
        </p:nvSpPr>
        <p:spPr>
          <a:xfrm>
            <a:off x="6719485" y="2599052"/>
            <a:ext cx="415619" cy="212577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6444467" y="3059990"/>
                <a:ext cx="29367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467" y="3059990"/>
                <a:ext cx="293670" cy="246221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Rectangle 94"/>
          <p:cNvSpPr/>
          <p:nvPr/>
        </p:nvSpPr>
        <p:spPr>
          <a:xfrm>
            <a:off x="6481336" y="2554322"/>
            <a:ext cx="2199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118549"/>
              </p:ext>
            </p:extLst>
          </p:nvPr>
        </p:nvGraphicFramePr>
        <p:xfrm>
          <a:off x="7801086" y="2553456"/>
          <a:ext cx="293612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13"/>
                <a:gridCol w="1455111"/>
              </a:tblGrid>
              <a:tr h="22992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5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166432"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@proto: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18" name="Rectangle 117"/>
          <p:cNvSpPr/>
          <p:nvPr/>
        </p:nvSpPr>
        <p:spPr>
          <a:xfrm>
            <a:off x="7510102" y="2551075"/>
            <a:ext cx="2648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smtClean="0">
                <a:latin typeface="Cambria Math" charset="0"/>
                <a:ea typeface="Cambria Math" charset="0"/>
                <a:cs typeface="Cambria Math" charset="0"/>
              </a:rPr>
              <a:t>o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7517817" y="2778623"/>
            <a:ext cx="2680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1" dirty="0" err="1" smtClean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sz="1000" b="1" baseline="-25000" dirty="0" err="1">
                <a:latin typeface="Cambria Math" charset="0"/>
                <a:ea typeface="Cambria Math" charset="0"/>
                <a:cs typeface="Cambria Math" charset="0"/>
              </a:rPr>
              <a:t>p</a:t>
            </a:r>
            <a:endParaRPr lang="en-US" sz="1000" b="1" baseline="-25000" dirty="0">
              <a:latin typeface="Cambria Math" charset="0"/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/>
              <p:cNvSpPr/>
              <p:nvPr/>
            </p:nvSpPr>
            <p:spPr>
              <a:xfrm>
                <a:off x="7299819" y="2521317"/>
                <a:ext cx="29527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b="1" i="1" smtClean="0">
                          <a:latin typeface="Cambria Math" charset="0"/>
                        </a:rPr>
                        <m:t>𝒉</m:t>
                      </m:r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819" y="2521317"/>
                <a:ext cx="295274" cy="246221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Arrow Connector 120"/>
          <p:cNvCxnSpPr/>
          <p:nvPr/>
        </p:nvCxnSpPr>
        <p:spPr>
          <a:xfrm>
            <a:off x="8640254" y="1094121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8651721" y="2260827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8651721" y="3422758"/>
            <a:ext cx="0" cy="1964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4" name="Tab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054128"/>
              </p:ext>
            </p:extLst>
          </p:nvPr>
        </p:nvGraphicFramePr>
        <p:xfrm>
          <a:off x="6669814" y="3102860"/>
          <a:ext cx="188857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526"/>
                <a:gridCol w="629526"/>
                <a:gridCol w="629526"/>
              </a:tblGrid>
              <a:tr h="2284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</a:t>
                      </a:r>
                      <a:endParaRPr lang="en-US" sz="1000" b="0" baseline="-250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w: true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y: </a:t>
                      </a: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f</a:t>
                      </a:r>
                      <a:r>
                        <a:rPr lang="en-US" sz="1000" b="1" baseline="-2500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get</a:t>
                      </a:r>
                      <a:endParaRPr lang="en-US" sz="1000" b="0" baseline="-2500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pic>
        <p:nvPicPr>
          <p:cNvPr id="125" name="Picture 12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390" y="3682747"/>
            <a:ext cx="871728" cy="7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7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819923" y="2563041"/>
            <a:ext cx="5150313" cy="1110509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231324" y="2677337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2187292" y="2677340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𝑝𝑟𝑜𝑡𝑜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292" y="2677340"/>
                <a:ext cx="3387385" cy="394855"/>
              </a:xfrm>
              <a:prstGeom prst="roundRect">
                <a:avLst/>
              </a:prstGeom>
              <a:blipFill rotWithShape="0">
                <a:blip r:embed="rId2"/>
                <a:stretch>
                  <a:fillRect b="-447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533357"/>
              </p:ext>
            </p:extLst>
          </p:nvPr>
        </p:nvGraphicFramePr>
        <p:xfrm>
          <a:off x="1231325" y="3197325"/>
          <a:ext cx="2072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3908"/>
              </p:ext>
            </p:extLst>
          </p:nvPr>
        </p:nvGraphicFramePr>
        <p:xfrm>
          <a:off x="3501736" y="3188876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73"/>
                <a:gridCol w="1013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607633" y="3223192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73970" y="2690099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70" y="2690099"/>
                <a:ext cx="39626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840701" y="3198833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01" y="3198833"/>
                <a:ext cx="380232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904606" y="2690099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167663" y="2281853"/>
            <a:ext cx="5150313" cy="1620983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6579064" y="2396149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ounded Rectangle 39"/>
              <p:cNvSpPr/>
              <p:nvPr/>
            </p:nvSpPr>
            <p:spPr>
              <a:xfrm>
                <a:off x="7535032" y="2396152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𝑝𝑟𝑜𝑡𝑜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032" y="2396152"/>
                <a:ext cx="3387385" cy="394855"/>
              </a:xfrm>
              <a:prstGeom prst="roundRect">
                <a:avLst/>
              </a:prstGeom>
              <a:blipFill rotWithShape="0">
                <a:blip r:embed="rId5"/>
                <a:stretch>
                  <a:fillRect t="-82090" b="-10597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235288"/>
              </p:ext>
            </p:extLst>
          </p:nvPr>
        </p:nvGraphicFramePr>
        <p:xfrm>
          <a:off x="6579065" y="3011905"/>
          <a:ext cx="2072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Table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7021645"/>
                  </p:ext>
                </p:extLst>
              </p:nvPr>
            </p:nvGraphicFramePr>
            <p:xfrm>
              <a:off x="8849476" y="3016023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𝒔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Table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7021645"/>
                  </p:ext>
                </p:extLst>
              </p:nvPr>
            </p:nvGraphicFramePr>
            <p:xfrm>
              <a:off x="8849476" y="3016023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575" t="-111475" r="-9712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3" name="Rectangle 42"/>
          <p:cNvSpPr/>
          <p:nvPr/>
        </p:nvSpPr>
        <p:spPr>
          <a:xfrm>
            <a:off x="10955373" y="3202199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 dirty="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0921710" y="2408911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710" y="2408911"/>
                <a:ext cx="39626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188441" y="3013413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441" y="3013413"/>
                <a:ext cx="380232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/>
          <p:cNvSpPr/>
          <p:nvPr/>
        </p:nvSpPr>
        <p:spPr>
          <a:xfrm>
            <a:off x="6252346" y="2408911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19923" y="4265412"/>
            <a:ext cx="5150313" cy="1620983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1231324" y="4379708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le 48"/>
              <p:cNvSpPr/>
              <p:nvPr/>
            </p:nvSpPr>
            <p:spPr>
              <a:xfrm>
                <a:off x="2187292" y="4379711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proto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49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292" y="4379711"/>
                <a:ext cx="3387385" cy="394855"/>
              </a:xfrm>
              <a:prstGeom prst="roundRect">
                <a:avLst/>
              </a:prstGeom>
              <a:blipFill rotWithShape="0">
                <a:blip r:embed="rId9"/>
                <a:stretch>
                  <a:fillRect b="-74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94303"/>
              </p:ext>
            </p:extLst>
          </p:nvPr>
        </p:nvGraphicFramePr>
        <p:xfrm>
          <a:off x="1231325" y="4999582"/>
          <a:ext cx="20729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[ “@proto”</a:t>
                      </a:r>
                      <a:r>
                        <a:rPr lang="en-US" b="0" baseline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]</a:t>
                      </a:r>
                      <a:endParaRPr lang="en-US" b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078434"/>
              </p:ext>
            </p:extLst>
          </p:nvPr>
        </p:nvGraphicFramePr>
        <p:xfrm>
          <a:off x="3486862" y="4999582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73"/>
                <a:gridCol w="1013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52" name="Rectangle 51"/>
          <p:cNvSpPr/>
          <p:nvPr/>
        </p:nvSpPr>
        <p:spPr>
          <a:xfrm>
            <a:off x="5597289" y="4999582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5573970" y="4392470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70" y="4392470"/>
                <a:ext cx="396262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840701" y="5161399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01" y="5161399"/>
                <a:ext cx="380232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904606" y="439247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167663" y="4252650"/>
            <a:ext cx="5150313" cy="1620983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6579064" y="4366946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ounded Rectangle 57"/>
              <p:cNvSpPr/>
              <p:nvPr/>
            </p:nvSpPr>
            <p:spPr>
              <a:xfrm>
                <a:off x="7535032" y="4366949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proto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58" name="Rounded 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032" y="4366949"/>
                <a:ext cx="3387385" cy="394855"/>
              </a:xfrm>
              <a:prstGeom prst="roundRect">
                <a:avLst/>
              </a:prstGeom>
              <a:blipFill rotWithShape="0">
                <a:blip r:embed="rId12"/>
                <a:stretch>
                  <a:fillRect t="-82090" b="-10597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Table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1731161"/>
                  </p:ext>
                </p:extLst>
              </p:nvPr>
            </p:nvGraphicFramePr>
            <p:xfrm>
              <a:off x="6579065" y="4986820"/>
              <a:ext cx="2072984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326"/>
                    <a:gridCol w="161465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b="0" baseline="-2500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[ “@proto”,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𝑠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b="0" baseline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]</a:t>
                          </a:r>
                          <a:endParaRPr lang="en-US" b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Table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1731161"/>
                  </p:ext>
                </p:extLst>
              </p:nvPr>
            </p:nvGraphicFramePr>
            <p:xfrm>
              <a:off x="6579065" y="4986820"/>
              <a:ext cx="2072984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326"/>
                    <a:gridCol w="161465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b="0" baseline="-2500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3"/>
                          <a:stretch>
                            <a:fillRect l="-28571" t="-109836" r="-752" b="-2295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8886137"/>
                  </p:ext>
                </p:extLst>
              </p:nvPr>
            </p:nvGraphicFramePr>
            <p:xfrm>
              <a:off x="8849476" y="4986820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𝒔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8886137"/>
                  </p:ext>
                </p:extLst>
              </p:nvPr>
            </p:nvGraphicFramePr>
            <p:xfrm>
              <a:off x="8849476" y="4986820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4"/>
                          <a:stretch>
                            <a:fillRect l="-575" t="-109836" r="-9712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1" name="Rectangle 60"/>
          <p:cNvSpPr/>
          <p:nvPr/>
        </p:nvSpPr>
        <p:spPr>
          <a:xfrm>
            <a:off x="10955373" y="5172996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0921710" y="4379708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710" y="4379708"/>
                <a:ext cx="39626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6188441" y="5148637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441" y="5148637"/>
                <a:ext cx="380232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/>
          <p:nvPr/>
        </p:nvSpPr>
        <p:spPr>
          <a:xfrm>
            <a:off x="6252346" y="437970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3486862" y="698076"/>
            <a:ext cx="5150313" cy="113840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3898263" y="812372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ounded Rectangle 102"/>
              <p:cNvSpPr/>
              <p:nvPr/>
            </p:nvSpPr>
            <p:spPr>
              <a:xfrm>
                <a:off x="4854231" y="812375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𝐭𝐫𝐮𝐞</m:t>
                      </m:r>
                    </m:oMath>
                  </m:oMathPara>
                </a14:m>
                <a:endParaRPr lang="en-US" b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103" name="Rounded 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231" y="812375"/>
                <a:ext cx="3387385" cy="394855"/>
              </a:xfrm>
              <a:prstGeom prst="round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971449"/>
              </p:ext>
            </p:extLst>
          </p:nvPr>
        </p:nvGraphicFramePr>
        <p:xfrm>
          <a:off x="3898264" y="1326224"/>
          <a:ext cx="2072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839798"/>
              </p:ext>
            </p:extLst>
          </p:nvPr>
        </p:nvGraphicFramePr>
        <p:xfrm>
          <a:off x="6168675" y="1317775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73"/>
                <a:gridCol w="1013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06" name="Rectangle 105"/>
          <p:cNvSpPr/>
          <p:nvPr/>
        </p:nvSpPr>
        <p:spPr>
          <a:xfrm>
            <a:off x="8274572" y="1352091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/>
              <p:cNvSpPr/>
              <p:nvPr/>
            </p:nvSpPr>
            <p:spPr>
              <a:xfrm>
                <a:off x="8240909" y="825134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909" y="825134"/>
                <a:ext cx="396262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/>
              <p:cNvSpPr/>
              <p:nvPr/>
            </p:nvSpPr>
            <p:spPr>
              <a:xfrm>
                <a:off x="3507640" y="1327732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640" y="1327732"/>
                <a:ext cx="380232" cy="369332"/>
              </a:xfrm>
              <a:prstGeom prst="rect">
                <a:avLst/>
              </a:prstGeom>
              <a:blipFill rotWithShape="0"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ectangle 108"/>
          <p:cNvSpPr/>
          <p:nvPr/>
        </p:nvSpPr>
        <p:spPr>
          <a:xfrm>
            <a:off x="3571545" y="8251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113" name="Elbow Connector 112"/>
          <p:cNvCxnSpPr>
            <a:stCxn id="101" idx="2"/>
            <a:endCxn id="9" idx="0"/>
          </p:cNvCxnSpPr>
          <p:nvPr/>
        </p:nvCxnSpPr>
        <p:spPr>
          <a:xfrm rot="5400000">
            <a:off x="4365271" y="866293"/>
            <a:ext cx="726558" cy="2666939"/>
          </a:xfrm>
          <a:prstGeom prst="bentConnector3">
            <a:avLst>
              <a:gd name="adj1" fmla="val 3055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01" idx="2"/>
            <a:endCxn id="38" idx="0"/>
          </p:cNvCxnSpPr>
          <p:nvPr/>
        </p:nvCxnSpPr>
        <p:spPr>
          <a:xfrm rot="16200000" flipH="1">
            <a:off x="7179734" y="718767"/>
            <a:ext cx="445370" cy="268080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9" idx="2"/>
            <a:endCxn id="47" idx="0"/>
          </p:cNvCxnSpPr>
          <p:nvPr/>
        </p:nvCxnSpPr>
        <p:spPr>
          <a:xfrm>
            <a:off x="3395080" y="3673550"/>
            <a:ext cx="0" cy="59186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38" idx="2"/>
            <a:endCxn id="56" idx="0"/>
          </p:cNvCxnSpPr>
          <p:nvPr/>
        </p:nvCxnSpPr>
        <p:spPr>
          <a:xfrm>
            <a:off x="8742820" y="3902836"/>
            <a:ext cx="0" cy="34981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1735650" y="1810421"/>
                <a:ext cx="16594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𝒔</m:t>
                          </m:r>
                        </m:e>
                      </m:acc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𝒑𝒓𝒐𝒕𝒐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650" y="1810421"/>
                <a:ext cx="1659429" cy="369332"/>
              </a:xfrm>
              <a:prstGeom prst="rect">
                <a:avLst/>
              </a:prstGeom>
              <a:blipFill rotWithShape="0">
                <a:blip r:embed="rId19"/>
                <a:stretch>
                  <a:fillRect t="-4918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/>
              <p:cNvSpPr/>
              <p:nvPr/>
            </p:nvSpPr>
            <p:spPr>
              <a:xfrm>
                <a:off x="8821391" y="1805851"/>
                <a:ext cx="1795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𝒔</m:t>
                          </m:r>
                        </m:e>
                      </m:acc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≠</m:t>
                      </m:r>
                      <m:r>
                        <m:rPr>
                          <m:nor/>
                        </m:rP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𝒑𝒓𝒐𝒕𝒐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 b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391" y="1805851"/>
                <a:ext cx="1795684" cy="369332"/>
              </a:xfrm>
              <a:prstGeom prst="rect">
                <a:avLst/>
              </a:prstGeom>
              <a:blipFill rotWithShape="0">
                <a:blip r:embed="rId20"/>
                <a:stretch>
                  <a:fillRect t="-95082" b="-1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83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819923" y="2563041"/>
            <a:ext cx="5150313" cy="1110509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231324" y="2677337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2187292" y="2677340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𝑝𝑟𝑜𝑡𝑜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292" y="2677340"/>
                <a:ext cx="3387385" cy="394855"/>
              </a:xfrm>
              <a:prstGeom prst="roundRect">
                <a:avLst/>
              </a:prstGeom>
              <a:blipFill rotWithShape="0">
                <a:blip r:embed="rId2"/>
                <a:stretch>
                  <a:fillRect b="-447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1231325" y="3197325"/>
          <a:ext cx="2072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3501736" y="3188876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73"/>
                <a:gridCol w="1013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607633" y="3223192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73970" y="2690099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70" y="2690099"/>
                <a:ext cx="39626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840701" y="3198833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01" y="3198833"/>
                <a:ext cx="380232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904606" y="2690099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167663" y="2281853"/>
            <a:ext cx="5150313" cy="1620983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6579064" y="2396149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ounded Rectangle 39"/>
              <p:cNvSpPr/>
              <p:nvPr/>
            </p:nvSpPr>
            <p:spPr>
              <a:xfrm>
                <a:off x="7535032" y="2396152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𝑝𝑟𝑜𝑡𝑜</m:t>
                      </m:r>
                      <m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032" y="2396152"/>
                <a:ext cx="3387385" cy="394855"/>
              </a:xfrm>
              <a:prstGeom prst="roundRect">
                <a:avLst/>
              </a:prstGeom>
              <a:blipFill rotWithShape="0">
                <a:blip r:embed="rId5"/>
                <a:stretch>
                  <a:fillRect t="-82090" b="-10597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1" name="Table 40"/>
          <p:cNvGraphicFramePr>
            <a:graphicFrameLocks noGrp="1"/>
          </p:cNvGraphicFramePr>
          <p:nvPr>
            <p:extLst/>
          </p:nvPr>
        </p:nvGraphicFramePr>
        <p:xfrm>
          <a:off x="6579065" y="3011905"/>
          <a:ext cx="2072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Table 4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849476" y="3016023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𝒔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Table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7021645"/>
                  </p:ext>
                </p:extLst>
              </p:nvPr>
            </p:nvGraphicFramePr>
            <p:xfrm>
              <a:off x="8849476" y="3016023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575" t="-111475" r="-9712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3" name="Rectangle 42"/>
          <p:cNvSpPr/>
          <p:nvPr/>
        </p:nvSpPr>
        <p:spPr>
          <a:xfrm>
            <a:off x="10955373" y="3202199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0921710" y="2408911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710" y="2408911"/>
                <a:ext cx="39626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188441" y="3013413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441" y="3013413"/>
                <a:ext cx="380232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/>
          <p:cNvSpPr/>
          <p:nvPr/>
        </p:nvSpPr>
        <p:spPr>
          <a:xfrm>
            <a:off x="6252346" y="2408911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19923" y="4265412"/>
            <a:ext cx="5150313" cy="1620983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1231324" y="4379708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le 48"/>
              <p:cNvSpPr/>
              <p:nvPr/>
            </p:nvSpPr>
            <p:spPr>
              <a:xfrm>
                <a:off x="2187292" y="4379711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proto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49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292" y="4379711"/>
                <a:ext cx="3387385" cy="394855"/>
              </a:xfrm>
              <a:prstGeom prst="roundRect">
                <a:avLst/>
              </a:prstGeom>
              <a:blipFill rotWithShape="0">
                <a:blip r:embed="rId9"/>
                <a:stretch>
                  <a:fillRect b="-74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1231325" y="4999582"/>
          <a:ext cx="20729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[ “@proto”</a:t>
                      </a:r>
                      <a:r>
                        <a:rPr lang="en-US" b="0" baseline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]</a:t>
                      </a:r>
                      <a:endParaRPr lang="en-US" b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/>
          </p:nvPr>
        </p:nvGraphicFramePr>
        <p:xfrm>
          <a:off x="3486862" y="4999582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73"/>
                <a:gridCol w="1013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52" name="Rectangle 51"/>
          <p:cNvSpPr/>
          <p:nvPr/>
        </p:nvSpPr>
        <p:spPr>
          <a:xfrm>
            <a:off x="5597289" y="4999582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5573970" y="4392470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70" y="4392470"/>
                <a:ext cx="396262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840701" y="5161399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01" y="5161399"/>
                <a:ext cx="380232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904606" y="439247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167663" y="4252650"/>
            <a:ext cx="5150313" cy="1620983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6579064" y="4366946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ounded Rectangle 57"/>
              <p:cNvSpPr/>
              <p:nvPr/>
            </p:nvSpPr>
            <p:spPr>
              <a:xfrm>
                <a:off x="7535032" y="4366949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𝑠</m:t>
                          </m:r>
                        </m:e>
                      </m:acc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proto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58" name="Rounded 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032" y="4366949"/>
                <a:ext cx="3387385" cy="394855"/>
              </a:xfrm>
              <a:prstGeom prst="roundRect">
                <a:avLst/>
              </a:prstGeom>
              <a:blipFill rotWithShape="0">
                <a:blip r:embed="rId12"/>
                <a:stretch>
                  <a:fillRect t="-82090" b="-10597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Table 5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579065" y="4986820"/>
              <a:ext cx="2072984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326"/>
                    <a:gridCol w="161465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b="0" baseline="-2500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[ “@proto”,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𝑠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b="0" baseline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 ]</a:t>
                          </a:r>
                          <a:endParaRPr lang="en-US" b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Table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1731161"/>
                  </p:ext>
                </p:extLst>
              </p:nvPr>
            </p:nvGraphicFramePr>
            <p:xfrm>
              <a:off x="6579065" y="4986820"/>
              <a:ext cx="2072984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326"/>
                    <a:gridCol w="1614658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l</a:t>
                          </a:r>
                          <a:r>
                            <a:rPr lang="en-US" b="0" baseline="-2500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3"/>
                          <a:stretch>
                            <a:fillRect l="-28571" t="-109836" r="-752" b="-2295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849476" y="4986820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𝒔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Table 5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8886137"/>
                  </p:ext>
                </p:extLst>
              </p:nvPr>
            </p:nvGraphicFramePr>
            <p:xfrm>
              <a:off x="8849476" y="4986820"/>
              <a:ext cx="2072938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873"/>
                    <a:gridCol w="101306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@proto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null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4"/>
                          <a:stretch>
                            <a:fillRect l="-575" t="-109836" r="-9712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a:t>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6C6C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1" name="Rectangle 60"/>
          <p:cNvSpPr/>
          <p:nvPr/>
        </p:nvSpPr>
        <p:spPr>
          <a:xfrm>
            <a:off x="10955373" y="5172996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0921710" y="4379708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710" y="4379708"/>
                <a:ext cx="39626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6188441" y="5148637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441" y="5148637"/>
                <a:ext cx="380232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/>
          <p:nvPr/>
        </p:nvSpPr>
        <p:spPr>
          <a:xfrm>
            <a:off x="6252346" y="437970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3486862" y="698076"/>
            <a:ext cx="5150313" cy="1138407"/>
          </a:xfrm>
          <a:prstGeom prst="roundRect">
            <a:avLst/>
          </a:prstGeom>
          <a:solidFill>
            <a:schemeClr val="bg1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3898263" y="812372"/>
            <a:ext cx="800100" cy="394854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ounded Rectangle 102"/>
              <p:cNvSpPr/>
              <p:nvPr/>
            </p:nvSpPr>
            <p:spPr>
              <a:xfrm>
                <a:off x="4854231" y="812375"/>
                <a:ext cx="3387385" cy="394855"/>
              </a:xfrm>
              <a:prstGeom prst="roundRect">
                <a:avLst/>
              </a:prstGeom>
              <a:solidFill>
                <a:schemeClr val="bg1">
                  <a:lumMod val="50000"/>
                  <a:alpha val="3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𝐭𝐫𝐮𝐞</m:t>
                      </m:r>
                    </m:oMath>
                  </m:oMathPara>
                </a14:m>
                <a:endParaRPr lang="en-US" b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103" name="Rounded 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231" y="812375"/>
                <a:ext cx="3387385" cy="394855"/>
              </a:xfrm>
              <a:prstGeom prst="round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4" name="Table 103"/>
          <p:cNvGraphicFramePr>
            <a:graphicFrameLocks noGrp="1"/>
          </p:cNvGraphicFramePr>
          <p:nvPr>
            <p:extLst/>
          </p:nvPr>
        </p:nvGraphicFramePr>
        <p:xfrm>
          <a:off x="3898264" y="1326224"/>
          <a:ext cx="2072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26"/>
                <a:gridCol w="1614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</a:t>
                      </a:r>
                      <a:r>
                        <a:rPr lang="en-US" b="0" baseline="-2500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Table 104"/>
          <p:cNvGraphicFramePr>
            <a:graphicFrameLocks noGrp="1"/>
          </p:cNvGraphicFramePr>
          <p:nvPr>
            <p:extLst/>
          </p:nvPr>
        </p:nvGraphicFramePr>
        <p:xfrm>
          <a:off x="6168675" y="1317775"/>
          <a:ext cx="2072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873"/>
                <a:gridCol w="1013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@proto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6C6"/>
                    </a:solidFill>
                  </a:tcPr>
                </a:tc>
              </a:tr>
            </a:tbl>
          </a:graphicData>
        </a:graphic>
      </p:graphicFrame>
      <p:sp>
        <p:nvSpPr>
          <p:cNvPr id="106" name="Rectangle 105"/>
          <p:cNvSpPr/>
          <p:nvPr/>
        </p:nvSpPr>
        <p:spPr>
          <a:xfrm>
            <a:off x="8274572" y="1352091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l</a:t>
            </a:r>
            <a:r>
              <a:rPr lang="en-US" b="1" baseline="-25000">
                <a:latin typeface="Cambria Math" charset="0"/>
                <a:ea typeface="Cambria Math" charset="0"/>
                <a:cs typeface="Cambria Math" charset="0"/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/>
              <p:cNvSpPr/>
              <p:nvPr/>
            </p:nvSpPr>
            <p:spPr>
              <a:xfrm>
                <a:off x="8240909" y="825134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𝝅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909" y="825134"/>
                <a:ext cx="396262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/>
              <p:cNvSpPr/>
              <p:nvPr/>
            </p:nvSpPr>
            <p:spPr>
              <a:xfrm>
                <a:off x="3507640" y="1327732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𝝆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640" y="1327732"/>
                <a:ext cx="380232" cy="369332"/>
              </a:xfrm>
              <a:prstGeom prst="rect">
                <a:avLst/>
              </a:prstGeom>
              <a:blipFill rotWithShape="0"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ectangle 108"/>
          <p:cNvSpPr/>
          <p:nvPr/>
        </p:nvSpPr>
        <p:spPr>
          <a:xfrm>
            <a:off x="3571545" y="8251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mbria Math" charset="0"/>
                <a:ea typeface="Cambria Math" charset="0"/>
                <a:cs typeface="Cambria Math" charset="0"/>
              </a:rPr>
              <a:t>i</a:t>
            </a:r>
            <a:endParaRPr lang="en-US" b="1" baseline="-25000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113" name="Elbow Connector 112"/>
          <p:cNvCxnSpPr>
            <a:stCxn id="101" idx="2"/>
            <a:endCxn id="9" idx="0"/>
          </p:cNvCxnSpPr>
          <p:nvPr/>
        </p:nvCxnSpPr>
        <p:spPr>
          <a:xfrm rot="5400000">
            <a:off x="4365271" y="866293"/>
            <a:ext cx="726558" cy="2666939"/>
          </a:xfrm>
          <a:prstGeom prst="bentConnector3">
            <a:avLst>
              <a:gd name="adj1" fmla="val 3055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01" idx="2"/>
            <a:endCxn id="38" idx="0"/>
          </p:cNvCxnSpPr>
          <p:nvPr/>
        </p:nvCxnSpPr>
        <p:spPr>
          <a:xfrm rot="16200000" flipH="1">
            <a:off x="7179734" y="718767"/>
            <a:ext cx="445370" cy="268080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9" idx="2"/>
            <a:endCxn id="47" idx="0"/>
          </p:cNvCxnSpPr>
          <p:nvPr/>
        </p:nvCxnSpPr>
        <p:spPr>
          <a:xfrm>
            <a:off x="3395080" y="3673550"/>
            <a:ext cx="0" cy="59186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38" idx="2"/>
            <a:endCxn id="56" idx="0"/>
          </p:cNvCxnSpPr>
          <p:nvPr/>
        </p:nvCxnSpPr>
        <p:spPr>
          <a:xfrm>
            <a:off x="8742820" y="3902836"/>
            <a:ext cx="0" cy="34981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1735650" y="1810421"/>
                <a:ext cx="16594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𝒔</m:t>
                          </m:r>
                        </m:e>
                      </m:acc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𝒑𝒓𝒐𝒕𝒐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650" y="1810421"/>
                <a:ext cx="1659429" cy="369332"/>
              </a:xfrm>
              <a:prstGeom prst="rect">
                <a:avLst/>
              </a:prstGeom>
              <a:blipFill rotWithShape="0">
                <a:blip r:embed="rId19"/>
                <a:stretch>
                  <a:fillRect t="-4918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/>
              <p:cNvSpPr/>
              <p:nvPr/>
            </p:nvSpPr>
            <p:spPr>
              <a:xfrm>
                <a:off x="8821391" y="1805851"/>
                <a:ext cx="1795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𝒔</m:t>
                          </m:r>
                        </m:e>
                      </m:acc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≠</m:t>
                      </m:r>
                      <m:r>
                        <m:rPr>
                          <m:nor/>
                        </m:rP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“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@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𝒑𝒓𝒐𝒕𝒐</m:t>
                      </m:r>
                      <m:r>
                        <a:rPr lang="en-US" b="1">
                          <a:solidFill>
                            <a:schemeClr val="tx1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”</m:t>
                      </m:r>
                    </m:oMath>
                  </m:oMathPara>
                </a14:m>
                <a:endParaRPr lang="en-US" b="1">
                  <a:solidFill>
                    <a:schemeClr val="tx1"/>
                  </a:solidFill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 xmlns=""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391" y="1805851"/>
                <a:ext cx="1795684" cy="369332"/>
              </a:xfrm>
              <a:prstGeom prst="rect">
                <a:avLst/>
              </a:prstGeom>
              <a:blipFill rotWithShape="0">
                <a:blip r:embed="rId20"/>
                <a:stretch>
                  <a:fillRect t="-95082" b="-1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02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612415" y="2100325"/>
            <a:ext cx="4391830" cy="2508243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44004" y="2277128"/>
            <a:ext cx="1552978" cy="563129"/>
          </a:xfrm>
          <a:prstGeom prst="round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kern="0" cap="small" dirty="0">
                <a:solidFill>
                  <a:prstClr val="black"/>
                </a:solidFill>
                <a:latin typeface="Calibri" panose="020F0502020204030204"/>
                <a:ea typeface=""/>
                <a:cs typeface=""/>
              </a:rPr>
              <a:t>Extended </a:t>
            </a:r>
            <a:r>
              <a:rPr kumimoji="0" lang="en-US" sz="15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JS programs</a:t>
            </a:r>
          </a:p>
        </p:txBody>
      </p:sp>
      <p:sp>
        <p:nvSpPr>
          <p:cNvPr id="6" name="Oval 5"/>
          <p:cNvSpPr/>
          <p:nvPr/>
        </p:nvSpPr>
        <p:spPr>
          <a:xfrm>
            <a:off x="4844004" y="3090154"/>
            <a:ext cx="1552979" cy="563129"/>
          </a:xfrm>
          <a:prstGeom prst="ellipse">
            <a:avLst/>
          </a:prstGeom>
          <a:solidFill>
            <a:srgbClr val="FFC000">
              <a:lumMod val="20000"/>
              <a:lumOff val="80000"/>
            </a:srgbClr>
          </a:solidFill>
          <a:ln w="63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JS-2-JSIL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Compiler</a:t>
            </a:r>
          </a:p>
        </p:txBody>
      </p:sp>
      <p:cxnSp>
        <p:nvCxnSpPr>
          <p:cNvPr id="7" name="Straight Arrow Connector 6"/>
          <p:cNvCxnSpPr>
            <a:stCxn id="5" idx="2"/>
            <a:endCxn id="6" idx="0"/>
          </p:cNvCxnSpPr>
          <p:nvPr/>
        </p:nvCxnSpPr>
        <p:spPr>
          <a:xfrm>
            <a:off x="5620493" y="2840257"/>
            <a:ext cx="1" cy="249897"/>
          </a:xfrm>
          <a:prstGeom prst="straightConnector1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" name="Rounded Rectangle 7"/>
          <p:cNvSpPr/>
          <p:nvPr/>
        </p:nvSpPr>
        <p:spPr>
          <a:xfrm>
            <a:off x="4844005" y="3885269"/>
            <a:ext cx="1552977" cy="563129"/>
          </a:xfrm>
          <a:prstGeom prst="round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Extended JSIL programs</a:t>
            </a:r>
          </a:p>
        </p:txBody>
      </p:sp>
      <p:cxnSp>
        <p:nvCxnSpPr>
          <p:cNvPr id="9" name="Straight Arrow Connector 8"/>
          <p:cNvCxnSpPr>
            <a:stCxn id="6" idx="4"/>
            <a:endCxn id="8" idx="0"/>
          </p:cNvCxnSpPr>
          <p:nvPr/>
        </p:nvCxnSpPr>
        <p:spPr>
          <a:xfrm>
            <a:off x="5620494" y="3653283"/>
            <a:ext cx="0" cy="231986"/>
          </a:xfrm>
          <a:prstGeom prst="straightConnector1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" name="Oval 11"/>
          <p:cNvSpPr/>
          <p:nvPr/>
        </p:nvSpPr>
        <p:spPr>
          <a:xfrm>
            <a:off x="6668333" y="2643158"/>
            <a:ext cx="2212488" cy="1095718"/>
          </a:xfrm>
          <a:prstGeom prst="ellipse">
            <a:avLst/>
          </a:prstGeom>
          <a:solidFill>
            <a:srgbClr val="EDB4B7">
              <a:alpha val="50000"/>
            </a:srgbClr>
          </a:solidFill>
          <a:ln w="6350" cap="flat" cmpd="sng" algn="ctr">
            <a:solidFill>
              <a:srgbClr val="C00000">
                <a:alpha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Rosette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0" cap="small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500" kern="0" cap="small" dirty="0">
              <a:solidFill>
                <a:prstClr val="black"/>
              </a:solidFill>
              <a:latin typeface="Calibri" panose="020F0502020204030204"/>
              <a:ea typeface="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small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small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911907" y="2938704"/>
            <a:ext cx="1713414" cy="796179"/>
          </a:xfrm>
          <a:prstGeom prst="ellipse">
            <a:avLst/>
          </a:prstGeom>
          <a:solidFill>
            <a:srgbClr val="FFC000">
              <a:lumMod val="20000"/>
              <a:lumOff val="80000"/>
            </a:srgbClr>
          </a:solidFill>
          <a:ln w="63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JSIL Symbolic Interpreter</a:t>
            </a:r>
          </a:p>
        </p:txBody>
      </p:sp>
      <p:cxnSp>
        <p:nvCxnSpPr>
          <p:cNvPr id="14" name="Curved Connector 18"/>
          <p:cNvCxnSpPr>
            <a:stCxn id="8" idx="3"/>
            <a:endCxn id="13" idx="2"/>
          </p:cNvCxnSpPr>
          <p:nvPr/>
        </p:nvCxnSpPr>
        <p:spPr>
          <a:xfrm flipV="1">
            <a:off x="6396982" y="3336794"/>
            <a:ext cx="514925" cy="83004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718218" y="3978848"/>
            <a:ext cx="2101762" cy="21544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Counter-model</a:t>
            </a:r>
          </a:p>
        </p:txBody>
      </p:sp>
      <p:cxnSp>
        <p:nvCxnSpPr>
          <p:cNvPr id="678" name="Curved Connector 18"/>
          <p:cNvCxnSpPr>
            <a:stCxn id="13" idx="4"/>
            <a:endCxn id="16" idx="0"/>
          </p:cNvCxnSpPr>
          <p:nvPr/>
        </p:nvCxnSpPr>
        <p:spPr>
          <a:xfrm>
            <a:off x="7768614" y="3734883"/>
            <a:ext cx="485" cy="243965"/>
          </a:xfrm>
          <a:prstGeom prst="straightConnector1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969663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33864</TotalTime>
  <Words>1448</Words>
  <Application>Microsoft Macintosh PowerPoint</Application>
  <PresentationFormat>Custom</PresentationFormat>
  <Paragraphs>691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Cambria Math</vt:lpstr>
      <vt:lpstr>Courier</vt:lpstr>
      <vt:lpstr>Mangal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PetarMax</dc:creator>
  <cp:lastModifiedBy>Maksimovic, Petar</cp:lastModifiedBy>
  <cp:revision>966</cp:revision>
  <cp:lastPrinted>2018-04-12T12:20:47Z</cp:lastPrinted>
  <dcterms:created xsi:type="dcterms:W3CDTF">2016-03-02T13:16:07Z</dcterms:created>
  <dcterms:modified xsi:type="dcterms:W3CDTF">2018-04-14T18:09:44Z</dcterms:modified>
</cp:coreProperties>
</file>