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1518B"/>
    <a:srgbClr val="2683C7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8"/>
    <p:restoredTop sz="95379" autoAdjust="0"/>
  </p:normalViewPr>
  <p:slideViewPr>
    <p:cSldViewPr snapToGrid="0" snapToObjects="1">
      <p:cViewPr>
        <p:scale>
          <a:sx n="200" d="100"/>
          <a:sy n="200" d="100"/>
        </p:scale>
        <p:origin x="-3160" y="144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6.png"/><Relationship Id="rId21" Type="http://schemas.openxmlformats.org/officeDocument/2006/relationships/image" Target="../media/image15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10" Type="http://schemas.openxmlformats.org/officeDocument/2006/relationships/image" Target="../media/image10.png"/><Relationship Id="rId11" Type="http://schemas.openxmlformats.org/officeDocument/2006/relationships/image" Target="../media/image27.png"/><Relationship Id="rId12" Type="http://schemas.openxmlformats.org/officeDocument/2006/relationships/image" Target="../media/image11.png"/><Relationship Id="rId13" Type="http://schemas.openxmlformats.org/officeDocument/2006/relationships/image" Target="../media/image28.png"/><Relationship Id="rId14" Type="http://schemas.openxmlformats.org/officeDocument/2006/relationships/image" Target="../media/image16.png"/><Relationship Id="rId15" Type="http://schemas.openxmlformats.org/officeDocument/2006/relationships/image" Target="../media/image29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706777" y="1100462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839877" y="2291075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74916" y="2291075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837557" y="3261790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916" y="3261790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6202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474915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6842" t="-2222" r="-263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6379272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  <a:r>
                            <a:rPr lang="en-US" sz="1000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{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10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}</m:t>
                              </m:r>
                            </m:oMath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27" t="-74359" r="-1136" b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709" t="-2222" r="-141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8847844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686202" y="238248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474915" y="235782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86842" t="-2273" r="-2632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6379272" y="236367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4978"/>
              </p:ext>
            </p:extLst>
          </p:nvPr>
        </p:nvGraphicFramePr>
        <p:xfrm>
          <a:off x="5686202" y="2716238"/>
          <a:ext cx="369833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709" t="-2273" r="-1418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8847844" y="2365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5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0" idx="2"/>
            <a:endCxn id="5" idx="0"/>
          </p:cNvCxnSpPr>
          <p:nvPr/>
        </p:nvCxnSpPr>
        <p:spPr>
          <a:xfrm>
            <a:off x="7359949" y="3026532"/>
            <a:ext cx="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048843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837556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356"/>
              </p:ext>
            </p:extLst>
          </p:nvPr>
        </p:nvGraphicFramePr>
        <p:xfrm>
          <a:off x="2975354" y="3337243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741913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64"/>
              </p:ext>
            </p:extLst>
          </p:nvPr>
        </p:nvGraphicFramePr>
        <p:xfrm>
          <a:off x="2048843" y="3693303"/>
          <a:ext cx="13103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  <a:gridCol w="9652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“@proto”</a:t>
                      </a:r>
                      <a:r>
                        <a:rPr lang="en-US" sz="1000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}</a:t>
                      </a:r>
                      <a:endParaRPr lang="en-US" sz="1000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4378"/>
              </p:ext>
            </p:extLst>
          </p:nvPr>
        </p:nvGraphicFramePr>
        <p:xfrm>
          <a:off x="3918624" y="3337243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753285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457" t="-2564" r="-913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2"/>
            <a:endCxn id="39" idx="0"/>
          </p:cNvCxnSpPr>
          <p:nvPr/>
        </p:nvCxnSpPr>
        <p:spPr>
          <a:xfrm flipH="1">
            <a:off x="3496879" y="3026532"/>
            <a:ext cx="232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51163" y="23888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839876" y="23641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415"/>
              </p:ext>
            </p:extLst>
          </p:nvPr>
        </p:nvGraphicFramePr>
        <p:xfrm>
          <a:off x="2977674" y="2366528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744233" y="237002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6752"/>
              </p:ext>
            </p:extLst>
          </p:nvPr>
        </p:nvGraphicFramePr>
        <p:xfrm>
          <a:off x="2051163" y="2722588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1423"/>
              </p:ext>
            </p:extLst>
          </p:nvPr>
        </p:nvGraphicFramePr>
        <p:xfrm>
          <a:off x="3920944" y="2366528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4755605" y="237182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455" t="-2564" r="-909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918063" y="1198220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3706776" y="117356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612"/>
              </p:ext>
            </p:extLst>
          </p:nvPr>
        </p:nvGraphicFramePr>
        <p:xfrm>
          <a:off x="4844574" y="1175915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4611133" y="117941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31037"/>
              </p:ext>
            </p:extLst>
          </p:nvPr>
        </p:nvGraphicFramePr>
        <p:xfrm>
          <a:off x="3918063" y="1531975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4238"/>
              </p:ext>
            </p:extLst>
          </p:nvPr>
        </p:nvGraphicFramePr>
        <p:xfrm>
          <a:off x="5787844" y="1175915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6622505" y="118121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9130"/>
              </p:ext>
            </p:extLst>
          </p:nvPr>
        </p:nvGraphicFramePr>
        <p:xfrm>
          <a:off x="5310920" y="1531975"/>
          <a:ext cx="1329316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1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true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3" idx="2"/>
            <a:endCxn id="66" idx="0"/>
          </p:cNvCxnSpPr>
          <p:nvPr/>
        </p:nvCxnSpPr>
        <p:spPr>
          <a:xfrm rot="5400000">
            <a:off x="4205071" y="1130047"/>
            <a:ext cx="455156" cy="1866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95"/>
          <p:cNvCxnSpPr>
            <a:stCxn id="83" idx="2"/>
            <a:endCxn id="20" idx="0"/>
          </p:cNvCxnSpPr>
          <p:nvPr/>
        </p:nvCxnSpPr>
        <p:spPr>
          <a:xfrm rot="16200000" flipH="1">
            <a:off x="6135446" y="1066572"/>
            <a:ext cx="455156" cy="19938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  <a:blipFill rotWithShape="0"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  <a:blipFill rotWithShape="0">
                <a:blip r:embed="rId2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2" y="3536162"/>
            <a:ext cx="754448" cy="612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186927" y="2794215"/>
            <a:ext cx="3308299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68743"/>
              </p:ext>
            </p:extLst>
          </p:nvPr>
        </p:nvGraphicFramePr>
        <p:xfrm>
          <a:off x="7771244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537805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37805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5805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6182399" y="1848972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94363"/>
              </p:ext>
            </p:extLst>
          </p:nvPr>
        </p:nvGraphicFramePr>
        <p:xfrm>
          <a:off x="7766716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533277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3277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495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182399" y="875895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497"/>
              </p:ext>
            </p:extLst>
          </p:nvPr>
        </p:nvGraphicFramePr>
        <p:xfrm>
          <a:off x="7766716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7533277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3277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1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7856496" y="1545750"/>
            <a:ext cx="0" cy="303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  <a:endCxn id="48" idx="0"/>
          </p:cNvCxnSpPr>
          <p:nvPr/>
        </p:nvCxnSpPr>
        <p:spPr>
          <a:xfrm>
            <a:off x="7838813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86927" y="3731179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6785"/>
              </p:ext>
            </p:extLst>
          </p:nvPr>
        </p:nvGraphicFramePr>
        <p:xfrm>
          <a:off x="8295648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062209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62209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67219"/>
              </p:ext>
            </p:extLst>
          </p:nvPr>
        </p:nvGraphicFramePr>
        <p:xfrm>
          <a:off x="8295648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062209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62209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83"/>
              </p:ext>
            </p:extLst>
          </p:nvPr>
        </p:nvGraphicFramePr>
        <p:xfrm>
          <a:off x="8291120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057681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57681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26313"/>
              </p:ext>
            </p:extLst>
          </p:nvPr>
        </p:nvGraphicFramePr>
        <p:xfrm>
          <a:off x="8291120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057681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57681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81236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1105"/>
              </p:ext>
            </p:extLst>
          </p:nvPr>
        </p:nvGraphicFramePr>
        <p:xfrm>
          <a:off x="8295237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061798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61798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3574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090641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090641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092905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092700" y="4404326"/>
            <a:ext cx="205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6182397" y="2744917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2" name="Rounded Rectangle 221"/>
          <p:cNvSpPr/>
          <p:nvPr/>
        </p:nvSpPr>
        <p:spPr>
          <a:xfrm>
            <a:off x="6182397" y="1102643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0" name="Rounded Rectangle 169"/>
          <p:cNvSpPr/>
          <p:nvPr/>
        </p:nvSpPr>
        <p:spPr>
          <a:xfrm>
            <a:off x="6182397" y="1909972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1" name="Straight Arrow Connector 140"/>
          <p:cNvCxnSpPr>
            <a:stCxn id="222" idx="2"/>
            <a:endCxn id="170" idx="0"/>
          </p:cNvCxnSpPr>
          <p:nvPr/>
        </p:nvCxnSpPr>
        <p:spPr>
          <a:xfrm>
            <a:off x="8031499" y="1665498"/>
            <a:ext cx="0" cy="2444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6292085" y="2141951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6402340" y="191602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57725"/>
              </p:ext>
            </p:extLst>
          </p:nvPr>
        </p:nvGraphicFramePr>
        <p:xfrm>
          <a:off x="7391607" y="2141950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4926"/>
              </p:ext>
            </p:extLst>
          </p:nvPr>
        </p:nvGraphicFramePr>
        <p:xfrm>
          <a:off x="6795036" y="2141951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01008"/>
              </p:ext>
            </p:extLst>
          </p:nvPr>
        </p:nvGraphicFramePr>
        <p:xfrm>
          <a:off x="8887159" y="2141950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8668363" y="21511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/>
          <p:cNvSpPr/>
          <p:nvPr/>
        </p:nvSpPr>
        <p:spPr>
          <a:xfrm>
            <a:off x="7172809" y="214482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292085" y="2976896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/>
              <p:cNvSpPr/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/>
          <p:cNvSpPr/>
          <p:nvPr/>
        </p:nvSpPr>
        <p:spPr>
          <a:xfrm>
            <a:off x="6402340" y="275096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foo: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6"/>
                          <a:stretch>
                            <a:fillRect l="-156471" t="-2222" r="-235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515"/>
              </p:ext>
            </p:extLst>
          </p:nvPr>
        </p:nvGraphicFramePr>
        <p:xfrm>
          <a:off x="6795036" y="2976896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5618"/>
              </p:ext>
            </p:extLst>
          </p:nvPr>
        </p:nvGraphicFramePr>
        <p:xfrm>
          <a:off x="8887159" y="2976895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8668363" y="29861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/>
          <p:cNvSpPr/>
          <p:nvPr/>
        </p:nvSpPr>
        <p:spPr>
          <a:xfrm>
            <a:off x="7172809" y="297977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17" name="Straight Arrow Connector 216"/>
          <p:cNvCxnSpPr>
            <a:stCxn id="170" idx="2"/>
            <a:endCxn id="206" idx="0"/>
          </p:cNvCxnSpPr>
          <p:nvPr/>
        </p:nvCxnSpPr>
        <p:spPr>
          <a:xfrm>
            <a:off x="8031499" y="2472827"/>
            <a:ext cx="0" cy="2720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6292085" y="1334622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Rectangle 223"/>
              <p:cNvSpPr/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Rectangle 224"/>
          <p:cNvSpPr/>
          <p:nvPr/>
        </p:nvSpPr>
        <p:spPr>
          <a:xfrm>
            <a:off x="6402340" y="110869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26" name="Tab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4383"/>
              </p:ext>
            </p:extLst>
          </p:nvPr>
        </p:nvGraphicFramePr>
        <p:xfrm>
          <a:off x="7391607" y="1334621"/>
          <a:ext cx="803468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58016"/>
              </p:ext>
            </p:extLst>
          </p:nvPr>
        </p:nvGraphicFramePr>
        <p:xfrm>
          <a:off x="6795036" y="1334622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94609"/>
              </p:ext>
            </p:extLst>
          </p:nvPr>
        </p:nvGraphicFramePr>
        <p:xfrm>
          <a:off x="8887159" y="1334621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30" name="Rectangle 229"/>
          <p:cNvSpPr/>
          <p:nvPr/>
        </p:nvSpPr>
        <p:spPr>
          <a:xfrm>
            <a:off x="8668363" y="134384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/>
          <p:cNvSpPr/>
          <p:nvPr/>
        </p:nvSpPr>
        <p:spPr>
          <a:xfrm>
            <a:off x="7172809" y="133749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182397" y="3542628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6" name="Rounded Rectangle 235"/>
          <p:cNvSpPr/>
          <p:nvPr/>
        </p:nvSpPr>
        <p:spPr>
          <a:xfrm>
            <a:off x="6292085" y="3774607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ctangle 236"/>
              <p:cNvSpPr/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6402340" y="3548680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39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1934"/>
              </p:ext>
            </p:extLst>
          </p:nvPr>
        </p:nvGraphicFramePr>
        <p:xfrm>
          <a:off x="7391607" y="3774606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37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Rectangle 239"/>
              <p:cNvSpPr/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40" name="Rectangle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0463"/>
              </p:ext>
            </p:extLst>
          </p:nvPr>
        </p:nvGraphicFramePr>
        <p:xfrm>
          <a:off x="6795036" y="3774607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4920"/>
              </p:ext>
            </p:extLst>
          </p:nvPr>
        </p:nvGraphicFramePr>
        <p:xfrm>
          <a:off x="8887159" y="3774606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43" name="Rectangle 242"/>
          <p:cNvSpPr/>
          <p:nvPr/>
        </p:nvSpPr>
        <p:spPr>
          <a:xfrm>
            <a:off x="8668363" y="378383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ctangle 243"/>
              <p:cNvSpPr/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Rectangle 244"/>
          <p:cNvSpPr/>
          <p:nvPr/>
        </p:nvSpPr>
        <p:spPr>
          <a:xfrm>
            <a:off x="7172809" y="37774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6" name="Straight Arrow Connector 245"/>
          <p:cNvCxnSpPr>
            <a:stCxn id="206" idx="2"/>
            <a:endCxn id="235" idx="0"/>
          </p:cNvCxnSpPr>
          <p:nvPr/>
        </p:nvCxnSpPr>
        <p:spPr>
          <a:xfrm>
            <a:off x="8031499" y="3307772"/>
            <a:ext cx="0" cy="2348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35560</TotalTime>
  <Words>1447</Words>
  <Application>Microsoft Macintosh PowerPoint</Application>
  <PresentationFormat>Custom</PresentationFormat>
  <Paragraphs>690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971</cp:revision>
  <cp:lastPrinted>2018-04-12T12:20:47Z</cp:lastPrinted>
  <dcterms:created xsi:type="dcterms:W3CDTF">2016-03-02T13:16:07Z</dcterms:created>
  <dcterms:modified xsi:type="dcterms:W3CDTF">2018-04-15T22:25:40Z</dcterms:modified>
</cp:coreProperties>
</file>