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12"/>
  </p:notesMasterIdLst>
  <p:handoutMasterIdLst>
    <p:handoutMasterId r:id="rId13"/>
  </p:handoutMasterIdLst>
  <p:sldIdLst>
    <p:sldId id="374" r:id="rId2"/>
    <p:sldId id="382" r:id="rId3"/>
    <p:sldId id="383" r:id="rId4"/>
    <p:sldId id="386" r:id="rId5"/>
    <p:sldId id="384" r:id="rId6"/>
    <p:sldId id="385" r:id="rId7"/>
    <p:sldId id="375" r:id="rId8"/>
    <p:sldId id="378" r:id="rId9"/>
    <p:sldId id="376" r:id="rId10"/>
    <p:sldId id="377" r:id="rId11"/>
  </p:sldIdLst>
  <p:sldSz cx="12188825" cy="6858000"/>
  <p:notesSz cx="9144000" cy="6858000"/>
  <p:defaultTextStyle>
    <a:defPPr>
      <a:defRPr lang="en-US"/>
    </a:defPPr>
    <a:lvl1pPr marL="0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4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1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7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33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82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28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74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C6C6"/>
    <a:srgbClr val="01518B"/>
    <a:srgbClr val="2683C7"/>
    <a:srgbClr val="A1C0E4"/>
    <a:srgbClr val="261DA3"/>
    <a:srgbClr val="EDB4B7"/>
    <a:srgbClr val="FFF2CC"/>
    <a:srgbClr val="A2C1E5"/>
    <a:srgbClr val="8AD8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41"/>
    <p:restoredTop sz="95354" autoAdjust="0"/>
  </p:normalViewPr>
  <p:slideViewPr>
    <p:cSldViewPr snapToGrid="0" snapToObjects="1">
      <p:cViewPr>
        <p:scale>
          <a:sx n="160" d="100"/>
          <a:sy n="160" d="100"/>
        </p:scale>
        <p:origin x="-232" y="232"/>
      </p:cViewPr>
      <p:guideLst>
        <p:guide orient="horz" pos="2160"/>
        <p:guide pos="384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77" d="100"/>
          <a:sy n="177" d="100"/>
        </p:scale>
        <p:origin x="250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BBA21-0F57-9C49-924A-128DE27BA9E4}" type="datetimeFigureOut">
              <a:rPr lang="en-US" smtClean="0"/>
              <a:t>4/19/18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402AE2-54F6-4141-936F-43715EAE2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734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46ED2-2B70-3C4C-98F5-415359DDD016}" type="datetimeFigureOut">
              <a:rPr lang="en-US" smtClean="0"/>
              <a:t>4/19/18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02B84B-3DF1-FE46-A681-9714A80F6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3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4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1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87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33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82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28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74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6188" y="857250"/>
            <a:ext cx="41116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2B84B-3DF1-FE46-A681-9714A80F61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5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6188" y="857250"/>
            <a:ext cx="41116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2B84B-3DF1-FE46-A681-9714A80F61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5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6188" y="857250"/>
            <a:ext cx="41116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2B84B-3DF1-FE46-A681-9714A80F61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40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6188" y="857250"/>
            <a:ext cx="41116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2B84B-3DF1-FE46-A681-9714A80F61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153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6188" y="857250"/>
            <a:ext cx="41116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2B84B-3DF1-FE46-A681-9714A80F61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093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6188" y="857250"/>
            <a:ext cx="41116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2B84B-3DF1-FE46-A681-9714A80F61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65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" y="6334316"/>
            <a:ext cx="1218882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8457" y="1654105"/>
            <a:ext cx="10055781" cy="1990042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8000" spc="-5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3790" y="3777768"/>
            <a:ext cx="10055781" cy="1143000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178" indent="0" algn="ctr">
              <a:buNone/>
              <a:defRPr sz="2400"/>
            </a:lvl2pPr>
            <a:lvl3pPr marL="914354" indent="0" algn="ctr">
              <a:buNone/>
              <a:defRPr sz="2400"/>
            </a:lvl3pPr>
            <a:lvl4pPr marL="1371532" indent="0" algn="ctr">
              <a:buNone/>
              <a:defRPr sz="2000"/>
            </a:lvl4pPr>
            <a:lvl5pPr marL="1828709" indent="0" algn="ctr">
              <a:buNone/>
              <a:defRPr sz="2000"/>
            </a:lvl5pPr>
            <a:lvl6pPr marL="2285886" indent="0" algn="ctr">
              <a:buNone/>
              <a:defRPr sz="2000"/>
            </a:lvl6pPr>
            <a:lvl7pPr marL="2743062" indent="0" algn="ctr">
              <a:buNone/>
              <a:defRPr sz="2000"/>
            </a:lvl7pPr>
            <a:lvl8pPr marL="3200240" indent="0" algn="ctr">
              <a:buNone/>
              <a:defRPr sz="2000"/>
            </a:lvl8pPr>
            <a:lvl9pPr marL="3657418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008DE-A5BD-1A4D-BE02-A2D386CD06E1}" type="datetime1">
              <a:rPr lang="en-US" smtClean="0"/>
              <a:t>4/19/18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39869" y="3710957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707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F32DE-D90A-E642-825B-9FCF342A1162}" type="datetime1">
              <a:rPr lang="en-US" smtClean="0"/>
              <a:t>4/19/18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264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1" y="6400800"/>
            <a:ext cx="1218565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2" y="6334316"/>
            <a:ext cx="12185650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34" y="412302"/>
            <a:ext cx="262821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5" y="412302"/>
            <a:ext cx="7732286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57DE-9EBF-9143-9795-82CF17B445CF}" type="datetime1">
              <a:rPr lang="en-US" smtClean="0"/>
              <a:t>4/19/18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323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AD076-CDF7-4841-9CF3-620EFF685EAB}" type="datetime1">
              <a:rPr lang="en-US" smtClean="0"/>
              <a:t>4/19/18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54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1" y="6400800"/>
            <a:ext cx="1218565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2" y="6334316"/>
            <a:ext cx="12185650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6" y="758952"/>
            <a:ext cx="10055781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6" y="4453128"/>
            <a:ext cx="10055781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45E72-1BE8-A94C-BF6B-032E4F2535B3}" type="datetime1">
              <a:rPr lang="en-US" smtClean="0"/>
              <a:t>4/19/18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5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425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6996" y="286610"/>
            <a:ext cx="10055781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6994" y="1845742"/>
            <a:ext cx="4936474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6301" y="1845735"/>
            <a:ext cx="4936474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18A7F-B86F-9945-B15E-388AD4BBA3D3}" type="datetime1">
              <a:rPr lang="en-US" smtClean="0"/>
              <a:t>4/19/18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98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6996" y="286610"/>
            <a:ext cx="10055781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6994" y="2582335"/>
            <a:ext cx="4936474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6301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6301" y="2582334"/>
            <a:ext cx="4936474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ACD9-798F-8046-8DD3-8C57872F4D86}" type="datetime1">
              <a:rPr lang="en-US" smtClean="0"/>
              <a:t>4/19/18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110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A555-D64D-5D4F-B88B-991D46536871}" type="datetime1">
              <a:rPr lang="en-US" smtClean="0"/>
              <a:t>4/19/18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206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81" y="6400800"/>
            <a:ext cx="1218565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22" y="6334316"/>
            <a:ext cx="12185650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26EF-721E-8D4D-91F5-EE7274AB8C33}" type="datetime1">
              <a:rPr lang="en-US" smtClean="0"/>
              <a:t>4/19/18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91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6" y="0"/>
            <a:ext cx="404973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39023" y="0"/>
            <a:ext cx="6399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8" y="594359"/>
            <a:ext cx="3199567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9355" y="731520"/>
            <a:ext cx="6490549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88" y="2926080"/>
            <a:ext cx="3199567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401" y="6459806"/>
            <a:ext cx="2617829" cy="365125"/>
          </a:xfrm>
        </p:spPr>
        <p:txBody>
          <a:bodyPr/>
          <a:lstStyle>
            <a:lvl1pPr algn="l">
              <a:defRPr/>
            </a:lvl1pPr>
          </a:lstStyle>
          <a:p>
            <a:fld id="{CE800D8A-A16B-9B41-8621-0296007FF8D5}" type="datetime1">
              <a:rPr lang="en-US" smtClean="0"/>
              <a:t>4/19/18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99350" y="6459806"/>
            <a:ext cx="464699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605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" y="4953000"/>
            <a:ext cx="12185650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2" y="4915076"/>
            <a:ext cx="12185650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5" y="5074920"/>
            <a:ext cx="10111012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" y="0"/>
            <a:ext cx="12188810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r>
              <a:rPr lang="en-US" smtClean="0"/>
              <a:t>Drag </a:t>
            </a:r>
            <a:r>
              <a:rPr lang="en-US" dirty="0" smtClean="0"/>
              <a:t>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995" y="5907024"/>
            <a:ext cx="1011063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E1EC5-8A6D-F345-ABD7-850C85428ACA}" type="datetime1">
              <a:rPr lang="en-US" smtClean="0"/>
              <a:t>4/19/18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825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1" y="6400800"/>
            <a:ext cx="1218565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2" y="6334316"/>
            <a:ext cx="12185650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996" y="286610"/>
            <a:ext cx="10055781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6" y="1845734"/>
            <a:ext cx="1005578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004" y="6459806"/>
            <a:ext cx="2471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7CBA48C-7BBF-7B43-B67E-1BF36C07B050}" type="datetime1">
              <a:rPr lang="en-US" smtClean="0"/>
              <a:t>4/19/18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5227" y="6459806"/>
            <a:ext cx="4821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97894" y="6459806"/>
            <a:ext cx="1311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364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354" rtl="0" eaLnBrk="1" latinLnBrk="0" hangingPunct="1">
        <a:lnSpc>
          <a:spcPct val="85000"/>
        </a:lnSpc>
        <a:spcBef>
          <a:spcPct val="0"/>
        </a:spcBef>
        <a:buNone/>
        <a:defRPr sz="4800" kern="1200" spc="-51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36" indent="-91436" algn="l" defTabSz="914354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29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00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771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42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94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93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925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91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.png"/><Relationship Id="rId20" Type="http://schemas.openxmlformats.org/officeDocument/2006/relationships/image" Target="../media/image36.png"/><Relationship Id="rId21" Type="http://schemas.openxmlformats.org/officeDocument/2006/relationships/image" Target="../media/image15.png"/><Relationship Id="rId22" Type="http://schemas.openxmlformats.org/officeDocument/2006/relationships/image" Target="../media/image37.png"/><Relationship Id="rId23" Type="http://schemas.openxmlformats.org/officeDocument/2006/relationships/image" Target="../media/image38.png"/><Relationship Id="rId24" Type="http://schemas.openxmlformats.org/officeDocument/2006/relationships/image" Target="../media/image39.png"/><Relationship Id="rId25" Type="http://schemas.openxmlformats.org/officeDocument/2006/relationships/image" Target="../media/image41.png"/><Relationship Id="rId26" Type="http://schemas.openxmlformats.org/officeDocument/2006/relationships/image" Target="../media/image42.png"/><Relationship Id="rId10" Type="http://schemas.openxmlformats.org/officeDocument/2006/relationships/image" Target="../media/image10.png"/><Relationship Id="rId11" Type="http://schemas.openxmlformats.org/officeDocument/2006/relationships/image" Target="../media/image27.png"/><Relationship Id="rId12" Type="http://schemas.openxmlformats.org/officeDocument/2006/relationships/image" Target="../media/image11.png"/><Relationship Id="rId13" Type="http://schemas.openxmlformats.org/officeDocument/2006/relationships/image" Target="../media/image28.png"/><Relationship Id="rId14" Type="http://schemas.openxmlformats.org/officeDocument/2006/relationships/image" Target="../media/image16.png"/><Relationship Id="rId15" Type="http://schemas.openxmlformats.org/officeDocument/2006/relationships/image" Target="../media/image29.png"/><Relationship Id="rId16" Type="http://schemas.openxmlformats.org/officeDocument/2006/relationships/image" Target="../media/image32.png"/><Relationship Id="rId17" Type="http://schemas.openxmlformats.org/officeDocument/2006/relationships/image" Target="../media/image33.png"/><Relationship Id="rId18" Type="http://schemas.openxmlformats.org/officeDocument/2006/relationships/image" Target="../media/image34.png"/><Relationship Id="rId19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9.png"/><Relationship Id="rId4" Type="http://schemas.openxmlformats.org/officeDocument/2006/relationships/image" Target="../media/image82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.png"/><Relationship Id="rId12" Type="http://schemas.openxmlformats.org/officeDocument/2006/relationships/image" Target="../media/image9.png"/><Relationship Id="rId13" Type="http://schemas.openxmlformats.org/officeDocument/2006/relationships/image" Target="../media/image82.png"/><Relationship Id="rId14" Type="http://schemas.openxmlformats.org/officeDocument/2006/relationships/image" Target="../media/image10.png"/><Relationship Id="rId1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1.jpg"/><Relationship Id="rId10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12.png"/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1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12.png"/><Relationship Id="rId7" Type="http://schemas.openxmlformats.org/officeDocument/2006/relationships/image" Target="../media/image11.png"/><Relationship Id="rId8" Type="http://schemas.openxmlformats.org/officeDocument/2006/relationships/image" Target="../media/image7.png"/><Relationship Id="rId9" Type="http://schemas.openxmlformats.org/officeDocument/2006/relationships/image" Target="../media/image9.png"/><Relationship Id="rId10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1.png"/><Relationship Id="rId12" Type="http://schemas.openxmlformats.org/officeDocument/2006/relationships/image" Target="../media/image2.png"/><Relationship Id="rId13" Type="http://schemas.openxmlformats.org/officeDocument/2006/relationships/image" Target="../media/image142.png"/><Relationship Id="rId14" Type="http://schemas.openxmlformats.org/officeDocument/2006/relationships/image" Target="../media/image15.png"/><Relationship Id="rId15" Type="http://schemas.openxmlformats.org/officeDocument/2006/relationships/image" Target="../media/image16.png"/><Relationship Id="rId16" Type="http://schemas.openxmlformats.org/officeDocument/2006/relationships/image" Target="../media/image17.png"/><Relationship Id="rId1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1.png"/><Relationship Id="rId4" Type="http://schemas.openxmlformats.org/officeDocument/2006/relationships/image" Target="../media/image91.png"/><Relationship Id="rId5" Type="http://schemas.openxmlformats.org/officeDocument/2006/relationships/image" Target="../media/image4.png"/><Relationship Id="rId6" Type="http://schemas.openxmlformats.org/officeDocument/2006/relationships/image" Target="../media/image101.png"/><Relationship Id="rId7" Type="http://schemas.openxmlformats.org/officeDocument/2006/relationships/image" Target="../media/image3.png"/><Relationship Id="rId8" Type="http://schemas.openxmlformats.org/officeDocument/2006/relationships/image" Target="../media/image111.png"/><Relationship Id="rId9" Type="http://schemas.openxmlformats.org/officeDocument/2006/relationships/image" Target="../media/image121.png"/><Relationship Id="rId10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1.png"/><Relationship Id="rId12" Type="http://schemas.openxmlformats.org/officeDocument/2006/relationships/image" Target="../media/image2.png"/><Relationship Id="rId13" Type="http://schemas.openxmlformats.org/officeDocument/2006/relationships/image" Target="../media/image142.png"/><Relationship Id="rId14" Type="http://schemas.openxmlformats.org/officeDocument/2006/relationships/image" Target="../media/image71.png"/><Relationship Id="rId15" Type="http://schemas.openxmlformats.org/officeDocument/2006/relationships/image" Target="../media/image152.png"/><Relationship Id="rId16" Type="http://schemas.openxmlformats.org/officeDocument/2006/relationships/image" Target="../media/image161.png"/><Relationship Id="rId17" Type="http://schemas.openxmlformats.org/officeDocument/2006/relationships/image" Target="../media/image170.png"/><Relationship Id="rId18" Type="http://schemas.openxmlformats.org/officeDocument/2006/relationships/image" Target="../media/image18.png"/><Relationship Id="rId19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1.png"/><Relationship Id="rId4" Type="http://schemas.openxmlformats.org/officeDocument/2006/relationships/image" Target="../media/image91.png"/><Relationship Id="rId5" Type="http://schemas.openxmlformats.org/officeDocument/2006/relationships/image" Target="../media/image4.png"/><Relationship Id="rId6" Type="http://schemas.openxmlformats.org/officeDocument/2006/relationships/image" Target="../media/image101.png"/><Relationship Id="rId7" Type="http://schemas.openxmlformats.org/officeDocument/2006/relationships/image" Target="../media/image3.png"/><Relationship Id="rId8" Type="http://schemas.openxmlformats.org/officeDocument/2006/relationships/image" Target="../media/image111.png"/><Relationship Id="rId9" Type="http://schemas.openxmlformats.org/officeDocument/2006/relationships/image" Target="../media/image121.png"/><Relationship Id="rId10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80.png"/><Relationship Id="rId20" Type="http://schemas.openxmlformats.org/officeDocument/2006/relationships/image" Target="../media/image150.png"/><Relationship Id="rId10" Type="http://schemas.openxmlformats.org/officeDocument/2006/relationships/image" Target="../media/image20.png"/><Relationship Id="rId11" Type="http://schemas.openxmlformats.org/officeDocument/2006/relationships/image" Target="../media/image30.png"/><Relationship Id="rId12" Type="http://schemas.openxmlformats.org/officeDocument/2006/relationships/image" Target="../media/image90.png"/><Relationship Id="rId13" Type="http://schemas.openxmlformats.org/officeDocument/2006/relationships/image" Target="../media/image100.png"/><Relationship Id="rId14" Type="http://schemas.openxmlformats.org/officeDocument/2006/relationships/image" Target="../media/image110.png"/><Relationship Id="rId15" Type="http://schemas.openxmlformats.org/officeDocument/2006/relationships/image" Target="../media/image120.png"/><Relationship Id="rId16" Type="http://schemas.openxmlformats.org/officeDocument/2006/relationships/image" Target="../media/image130.png"/><Relationship Id="rId17" Type="http://schemas.openxmlformats.org/officeDocument/2006/relationships/image" Target="../media/image141.png"/><Relationship Id="rId18" Type="http://schemas.openxmlformats.org/officeDocument/2006/relationships/image" Target="../media/image151.png"/><Relationship Id="rId19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0.png"/><Relationship Id="rId3" Type="http://schemas.openxmlformats.org/officeDocument/2006/relationships/image" Target="../media/image21.png"/><Relationship Id="rId4" Type="http://schemas.openxmlformats.org/officeDocument/2006/relationships/image" Target="../media/image31.png"/><Relationship Id="rId5" Type="http://schemas.openxmlformats.org/officeDocument/2006/relationships/image" Target="../media/image40.png"/><Relationship Id="rId6" Type="http://schemas.openxmlformats.org/officeDocument/2006/relationships/image" Target="../media/image50.png"/><Relationship Id="rId7" Type="http://schemas.openxmlformats.org/officeDocument/2006/relationships/image" Target="../media/image60.png"/><Relationship Id="rId8" Type="http://schemas.openxmlformats.org/officeDocument/2006/relationships/image" Target="../media/image70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80.png"/><Relationship Id="rId20" Type="http://schemas.openxmlformats.org/officeDocument/2006/relationships/image" Target="../media/image150.png"/><Relationship Id="rId10" Type="http://schemas.openxmlformats.org/officeDocument/2006/relationships/image" Target="../media/image20.png"/><Relationship Id="rId11" Type="http://schemas.openxmlformats.org/officeDocument/2006/relationships/image" Target="../media/image30.png"/><Relationship Id="rId12" Type="http://schemas.openxmlformats.org/officeDocument/2006/relationships/image" Target="../media/image90.png"/><Relationship Id="rId13" Type="http://schemas.openxmlformats.org/officeDocument/2006/relationships/image" Target="../media/image100.png"/><Relationship Id="rId14" Type="http://schemas.openxmlformats.org/officeDocument/2006/relationships/image" Target="../media/image110.png"/><Relationship Id="rId15" Type="http://schemas.openxmlformats.org/officeDocument/2006/relationships/image" Target="../media/image120.png"/><Relationship Id="rId16" Type="http://schemas.openxmlformats.org/officeDocument/2006/relationships/image" Target="../media/image130.png"/><Relationship Id="rId17" Type="http://schemas.openxmlformats.org/officeDocument/2006/relationships/image" Target="../media/image141.png"/><Relationship Id="rId18" Type="http://schemas.openxmlformats.org/officeDocument/2006/relationships/image" Target="../media/image151.png"/><Relationship Id="rId19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0.png"/><Relationship Id="rId3" Type="http://schemas.openxmlformats.org/officeDocument/2006/relationships/image" Target="../media/image21.png"/><Relationship Id="rId4" Type="http://schemas.openxmlformats.org/officeDocument/2006/relationships/image" Target="../media/image31.png"/><Relationship Id="rId5" Type="http://schemas.openxmlformats.org/officeDocument/2006/relationships/image" Target="../media/image40.png"/><Relationship Id="rId6" Type="http://schemas.openxmlformats.org/officeDocument/2006/relationships/image" Target="../media/image50.png"/><Relationship Id="rId7" Type="http://schemas.openxmlformats.org/officeDocument/2006/relationships/image" Target="../media/image60.png"/><Relationship Id="rId8" Type="http://schemas.openxmlformats.org/officeDocument/2006/relationships/image" Target="../media/image7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46815" y="311733"/>
            <a:ext cx="5174673" cy="2618509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763733" y="602672"/>
            <a:ext cx="800100" cy="394854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763734" y="2254833"/>
            <a:ext cx="3049730" cy="446809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true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343803"/>
              </p:ext>
            </p:extLst>
          </p:nvPr>
        </p:nvGraphicFramePr>
        <p:xfrm>
          <a:off x="763739" y="1222546"/>
          <a:ext cx="13767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128"/>
                <a:gridCol w="893619"/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654144"/>
              </p:ext>
            </p:extLst>
          </p:nvPr>
        </p:nvGraphicFramePr>
        <p:xfrm>
          <a:off x="1997676" y="602672"/>
          <a:ext cx="20729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647"/>
                <a:gridCol w="1496291"/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771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ounded Rectangle 82"/>
          <p:cNvSpPr/>
          <p:nvPr/>
        </p:nvSpPr>
        <p:spPr>
          <a:xfrm>
            <a:off x="3706777" y="1100462"/>
            <a:ext cx="3318643" cy="735457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6" name="Rounded Rectangle 65"/>
          <p:cNvSpPr/>
          <p:nvPr/>
        </p:nvSpPr>
        <p:spPr>
          <a:xfrm>
            <a:off x="1839877" y="2291075"/>
            <a:ext cx="3318643" cy="735457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5474916" y="2291075"/>
            <a:ext cx="3770065" cy="735457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1837557" y="3261790"/>
            <a:ext cx="3318643" cy="735457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474916" y="3261790"/>
            <a:ext cx="3770065" cy="735457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686202" y="3359548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438046" y="3686282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8046" y="3686282"/>
                <a:ext cx="293670" cy="24622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5474915" y="3334893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6240368"/>
                  </p:ext>
                </p:extLst>
              </p:nvPr>
            </p:nvGraphicFramePr>
            <p:xfrm>
              <a:off x="6612713" y="3337243"/>
              <a:ext cx="1316424" cy="2669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53647"/>
                    <a:gridCol w="462777"/>
                  </a:tblGrid>
                  <a:tr h="2669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marL="54000" marR="54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sz="1000" b="1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000" b="1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𝒔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: 42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marL="54000" marR="54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6240368"/>
                  </p:ext>
                </p:extLst>
              </p:nvPr>
            </p:nvGraphicFramePr>
            <p:xfrm>
              <a:off x="6612713" y="3337243"/>
              <a:ext cx="1316424" cy="2669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53647"/>
                    <a:gridCol w="462777"/>
                  </a:tblGrid>
                  <a:tr h="2669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marL="54000" marR="54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4000" marR="54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86842" t="-2222" r="-2632" b="-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0" name="Rectangle 9"/>
          <p:cNvSpPr/>
          <p:nvPr/>
        </p:nvSpPr>
        <p:spPr>
          <a:xfrm>
            <a:off x="6379272" y="3340741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6198402" y="3347563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8402" y="3347563"/>
                <a:ext cx="295274" cy="24622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75672696"/>
                  </p:ext>
                </p:extLst>
              </p:nvPr>
            </p:nvGraphicFramePr>
            <p:xfrm>
              <a:off x="5686202" y="3693303"/>
              <a:ext cx="1434471" cy="2284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9833"/>
                    <a:gridCol w="1064638"/>
                  </a:tblGrid>
                  <a:tr h="2284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o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marL="54000" marR="54000" marT="36000" marB="36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x</a:t>
                          </a:r>
                          <a:r>
                            <a:rPr lang="en-US" sz="1000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: { “@proto”,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sz="1000" b="1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000" b="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𝑠</m:t>
                                  </m:r>
                                </m:e>
                              </m:acc>
                              <m:r>
                                <a:rPr lang="en-US" sz="1000" b="0" i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 }</m:t>
                              </m:r>
                            </m:oMath>
                          </a14:m>
                          <a:endParaRPr lang="en-US" sz="1000" b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marL="54000" marR="54000" marT="36000" marB="36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75672696"/>
                  </p:ext>
                </p:extLst>
              </p:nvPr>
            </p:nvGraphicFramePr>
            <p:xfrm>
              <a:off x="5686202" y="3693303"/>
              <a:ext cx="1434471" cy="2284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9833"/>
                    <a:gridCol w="1064638"/>
                  </a:tblGrid>
                  <a:tr h="2284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o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marL="54000" marR="54000" marT="36000" marB="36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4000" marR="54000" marT="36000" marB="36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35227" t="-74359" r="-1136" b="-100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3965625"/>
                  </p:ext>
                </p:extLst>
              </p:nvPr>
            </p:nvGraphicFramePr>
            <p:xfrm>
              <a:off x="8013183" y="3337243"/>
              <a:ext cx="852392" cy="2669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52392"/>
                  </a:tblGrid>
                  <a:tr h="2669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{ @proto,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sz="1000" b="1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000" b="1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𝒔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}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marL="54000" marR="54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pattFill prst="pct5">
                          <a:fgClr>
                            <a:srgbClr val="C6C6C6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3965625"/>
                  </p:ext>
                </p:extLst>
              </p:nvPr>
            </p:nvGraphicFramePr>
            <p:xfrm>
              <a:off x="8013183" y="3337243"/>
              <a:ext cx="852392" cy="2669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52392"/>
                  </a:tblGrid>
                  <a:tr h="26696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4000" marR="54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l="-709" t="-2222" r="-1418" b="-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5" name="Rectangle 14"/>
          <p:cNvSpPr/>
          <p:nvPr/>
        </p:nvSpPr>
        <p:spPr>
          <a:xfrm>
            <a:off x="8847844" y="3342542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8982665" y="3347841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 smtClean="0">
                          <a:latin typeface="Cambria Math" charset="0"/>
                        </a:rPr>
                        <m:t>𝒅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2665" y="3347841"/>
                <a:ext cx="295274" cy="24622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098562"/>
                  </p:ext>
                </p:extLst>
              </p:nvPr>
            </p:nvGraphicFramePr>
            <p:xfrm>
              <a:off x="7431104" y="3693303"/>
              <a:ext cx="1434471" cy="2284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34471"/>
                  </a:tblGrid>
                  <a:tr h="22843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1000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b="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𝑠</m:t>
                                    </m:r>
                                  </m:e>
                                </m:acc>
                                <m:r>
                                  <a:rPr lang="en-US" sz="1000" b="1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≠</m:t>
                                </m:r>
                                <m:r>
                                  <m:rPr>
                                    <m:nor/>
                                  </m:rPr>
                                  <a:rPr lang="en-US" sz="1000" b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“@</m:t>
                                </m:r>
                                <m:r>
                                  <m:rPr>
                                    <m:nor/>
                                  </m:rPr>
                                  <a:rPr lang="en-US" sz="1000" b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proto</m:t>
                                </m:r>
                                <m:r>
                                  <m:rPr>
                                    <m:nor/>
                                  </m:rPr>
                                  <a:rPr lang="en-US" sz="1000" b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”</m:t>
                                </m:r>
                              </m:oMath>
                            </m:oMathPara>
                          </a14:m>
                          <a:endParaRPr lang="en-US" sz="1000" b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marL="54000" marR="54000" marT="36000" marB="36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098562"/>
                  </p:ext>
                </p:extLst>
              </p:nvPr>
            </p:nvGraphicFramePr>
            <p:xfrm>
              <a:off x="7431104" y="3693303"/>
              <a:ext cx="1434471" cy="2284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34471"/>
                  </a:tblGrid>
                  <a:tr h="2284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4000" marR="54000" marT="36000" marB="36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8"/>
                          <a:stretch>
                            <a:fillRect l="-847" t="-2564" r="-847" b="-512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8829409" y="3682687"/>
                <a:ext cx="301685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𝝅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9409" y="3682687"/>
                <a:ext cx="301685" cy="24622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ounded Rectangle 20"/>
          <p:cNvSpPr/>
          <p:nvPr/>
        </p:nvSpPr>
        <p:spPr>
          <a:xfrm>
            <a:off x="5686202" y="2382483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5438046" y="2709217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8046" y="2709217"/>
                <a:ext cx="293670" cy="24622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5474915" y="2357828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Table 2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7868919"/>
                  </p:ext>
                </p:extLst>
              </p:nvPr>
            </p:nvGraphicFramePr>
            <p:xfrm>
              <a:off x="6612713" y="2360178"/>
              <a:ext cx="1316424" cy="2669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53647"/>
                    <a:gridCol w="462777"/>
                  </a:tblGrid>
                  <a:tr h="2669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marL="54000" marR="54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sz="1000" b="1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000" b="1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𝒔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: 42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marL="54000" marR="54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Table 2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7868919"/>
                  </p:ext>
                </p:extLst>
              </p:nvPr>
            </p:nvGraphicFramePr>
            <p:xfrm>
              <a:off x="6612713" y="2360178"/>
              <a:ext cx="1316424" cy="2669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53647"/>
                    <a:gridCol w="462777"/>
                  </a:tblGrid>
                  <a:tr h="2669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marL="54000" marR="54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4000" marR="54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11"/>
                          <a:stretch>
                            <a:fillRect l="-186842" t="-2273" r="-2632" b="-909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5" name="Rectangle 24"/>
          <p:cNvSpPr/>
          <p:nvPr/>
        </p:nvSpPr>
        <p:spPr>
          <a:xfrm>
            <a:off x="6379272" y="2363676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6198402" y="2370498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8402" y="2370498"/>
                <a:ext cx="295274" cy="246221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484978"/>
              </p:ext>
            </p:extLst>
          </p:nvPr>
        </p:nvGraphicFramePr>
        <p:xfrm>
          <a:off x="5686202" y="2716238"/>
          <a:ext cx="369833" cy="228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833"/>
              </a:tblGrid>
              <a:tr h="228438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Table 2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3630982"/>
                  </p:ext>
                </p:extLst>
              </p:nvPr>
            </p:nvGraphicFramePr>
            <p:xfrm>
              <a:off x="8013183" y="2360178"/>
              <a:ext cx="852392" cy="2669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52392"/>
                  </a:tblGrid>
                  <a:tr h="2669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{ @proto,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sz="1000" b="1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000" b="1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𝒔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}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marL="54000" marR="54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pattFill prst="pct5">
                          <a:fgClr>
                            <a:srgbClr val="C6C6C6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Table 2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3630982"/>
                  </p:ext>
                </p:extLst>
              </p:nvPr>
            </p:nvGraphicFramePr>
            <p:xfrm>
              <a:off x="8013183" y="2360178"/>
              <a:ext cx="852392" cy="2669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52392"/>
                  </a:tblGrid>
                  <a:tr h="26696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4000" marR="54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13"/>
                          <a:stretch>
                            <a:fillRect l="-709" t="-2273" r="-1418" b="-909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9" name="Rectangle 28"/>
          <p:cNvSpPr/>
          <p:nvPr/>
        </p:nvSpPr>
        <p:spPr>
          <a:xfrm>
            <a:off x="8847844" y="2365477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8982665" y="2370776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 smtClean="0">
                          <a:latin typeface="Cambria Math" charset="0"/>
                        </a:rPr>
                        <m:t>𝒅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2665" y="2370776"/>
                <a:ext cx="295274" cy="246221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" name="Table 3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745979"/>
                  </p:ext>
                </p:extLst>
              </p:nvPr>
            </p:nvGraphicFramePr>
            <p:xfrm>
              <a:off x="7431104" y="2716238"/>
              <a:ext cx="1434471" cy="2284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34471"/>
                  </a:tblGrid>
                  <a:tr h="22843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1000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b="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𝑠</m:t>
                                    </m:r>
                                  </m:e>
                                </m:acc>
                                <m:r>
                                  <a:rPr lang="en-US" sz="1000" b="1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≠</m:t>
                                </m:r>
                                <m:r>
                                  <m:rPr>
                                    <m:nor/>
                                  </m:rPr>
                                  <a:rPr lang="en-US" sz="1000" b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“@</m:t>
                                </m:r>
                                <m:r>
                                  <m:rPr>
                                    <m:nor/>
                                  </m:rPr>
                                  <a:rPr lang="en-US" sz="1000" b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proto</m:t>
                                </m:r>
                                <m:r>
                                  <m:rPr>
                                    <m:nor/>
                                  </m:rPr>
                                  <a:rPr lang="en-US" sz="1000" b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”</m:t>
                                </m:r>
                              </m:oMath>
                            </m:oMathPara>
                          </a14:m>
                          <a:endParaRPr lang="en-US" sz="1000" b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marL="54000" marR="54000" marT="36000" marB="36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1" name="Table 3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745979"/>
                  </p:ext>
                </p:extLst>
              </p:nvPr>
            </p:nvGraphicFramePr>
            <p:xfrm>
              <a:off x="7431104" y="2716238"/>
              <a:ext cx="1434471" cy="2284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34471"/>
                  </a:tblGrid>
                  <a:tr h="2284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4000" marR="54000" marT="36000" marB="36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15"/>
                          <a:stretch>
                            <a:fillRect l="-847" t="-2564" r="-847" b="-512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8829409" y="2705622"/>
                <a:ext cx="301685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𝝅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9409" y="2705622"/>
                <a:ext cx="301685" cy="246221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0" idx="2"/>
            <a:endCxn id="5" idx="0"/>
          </p:cNvCxnSpPr>
          <p:nvPr/>
        </p:nvCxnSpPr>
        <p:spPr>
          <a:xfrm>
            <a:off x="7359949" y="3026532"/>
            <a:ext cx="0" cy="23525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2048843" y="3359548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1800687" y="3686282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687" y="3686282"/>
                <a:ext cx="293670" cy="246221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/>
          <p:cNvSpPr/>
          <p:nvPr/>
        </p:nvSpPr>
        <p:spPr>
          <a:xfrm>
            <a:off x="1837556" y="3334893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29356"/>
              </p:ext>
            </p:extLst>
          </p:nvPr>
        </p:nvGraphicFramePr>
        <p:xfrm>
          <a:off x="2975354" y="3337243"/>
          <a:ext cx="853647" cy="266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647"/>
              </a:tblGrid>
              <a:tr h="2669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42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44" name="Rectangle 43"/>
          <p:cNvSpPr/>
          <p:nvPr/>
        </p:nvSpPr>
        <p:spPr>
          <a:xfrm>
            <a:off x="2741913" y="3340741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2561043" y="3347563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1043" y="3347563"/>
                <a:ext cx="295274" cy="246221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7864"/>
              </p:ext>
            </p:extLst>
          </p:nvPr>
        </p:nvGraphicFramePr>
        <p:xfrm>
          <a:off x="2048843" y="3693303"/>
          <a:ext cx="1310307" cy="228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107"/>
                <a:gridCol w="965200"/>
              </a:tblGrid>
              <a:tr h="228438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</a:t>
                      </a:r>
                      <a:r>
                        <a:rPr lang="en-US" sz="1000" b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: { “@proto”</a:t>
                      </a:r>
                      <a:r>
                        <a:rPr lang="en-US" sz="1000" b="0" baseline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 }</a:t>
                      </a:r>
                      <a:endParaRPr lang="en-US" sz="1000" b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14378"/>
              </p:ext>
            </p:extLst>
          </p:nvPr>
        </p:nvGraphicFramePr>
        <p:xfrm>
          <a:off x="3918624" y="3337243"/>
          <a:ext cx="852392" cy="266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392"/>
              </a:tblGrid>
              <a:tr h="2669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{ @proto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 </a:t>
                      </a: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}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C6C6C6"/>
                      </a:fgClr>
                      <a:bgClr>
                        <a:schemeClr val="bg1"/>
                      </a:bgClr>
                    </a:pattFill>
                  </a:tcPr>
                </a:tc>
              </a:tr>
            </a:tbl>
          </a:graphicData>
        </a:graphic>
      </p:graphicFrame>
      <p:sp>
        <p:nvSpPr>
          <p:cNvPr id="48" name="Rectangle 47"/>
          <p:cNvSpPr/>
          <p:nvPr/>
        </p:nvSpPr>
        <p:spPr>
          <a:xfrm>
            <a:off x="4753285" y="3342542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4888106" y="3347841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 smtClean="0">
                          <a:latin typeface="Cambria Math" charset="0"/>
                        </a:rPr>
                        <m:t>𝒅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8106" y="3347841"/>
                <a:ext cx="295274" cy="24622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0" name="Table 4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7774265"/>
                  </p:ext>
                </p:extLst>
              </p:nvPr>
            </p:nvGraphicFramePr>
            <p:xfrm>
              <a:off x="3441700" y="3693303"/>
              <a:ext cx="1329316" cy="2284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29316"/>
                  </a:tblGrid>
                  <a:tr h="22843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1000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b="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𝑠</m:t>
                                    </m:r>
                                  </m:e>
                                </m:acc>
                                <m:r>
                                  <a:rPr lang="en-US" sz="1000" b="1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en-US" sz="1000" b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“@</m:t>
                                </m:r>
                                <m:r>
                                  <m:rPr>
                                    <m:nor/>
                                  </m:rPr>
                                  <a:rPr lang="en-US" sz="1000" b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proto</m:t>
                                </m:r>
                                <m:r>
                                  <m:rPr>
                                    <m:nor/>
                                  </m:rPr>
                                  <a:rPr lang="en-US" sz="1000" b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”</m:t>
                                </m:r>
                              </m:oMath>
                            </m:oMathPara>
                          </a14:m>
                          <a:endParaRPr lang="en-US" sz="1000" b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marL="54000" marR="54000" marT="36000" marB="36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0" name="Table 4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7774265"/>
                  </p:ext>
                </p:extLst>
              </p:nvPr>
            </p:nvGraphicFramePr>
            <p:xfrm>
              <a:off x="3441700" y="3693303"/>
              <a:ext cx="1329316" cy="2284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29316"/>
                  </a:tblGrid>
                  <a:tr h="2284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4000" marR="54000" marT="36000" marB="36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19"/>
                          <a:stretch>
                            <a:fillRect l="-457" t="-2564" r="-913" b="-512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4734850" y="3682687"/>
                <a:ext cx="301685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𝝅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4850" y="3682687"/>
                <a:ext cx="301685" cy="246221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66" idx="2"/>
            <a:endCxn id="39" idx="0"/>
          </p:cNvCxnSpPr>
          <p:nvPr/>
        </p:nvCxnSpPr>
        <p:spPr>
          <a:xfrm flipH="1">
            <a:off x="3496879" y="3026532"/>
            <a:ext cx="2320" cy="23525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2051163" y="2388833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/>
              <p:cNvSpPr/>
              <p:nvPr/>
            </p:nvSpPr>
            <p:spPr>
              <a:xfrm>
                <a:off x="1803007" y="2715567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68" name="Rectangl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007" y="2715567"/>
                <a:ext cx="293670" cy="246221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Rectangle 68"/>
          <p:cNvSpPr/>
          <p:nvPr/>
        </p:nvSpPr>
        <p:spPr>
          <a:xfrm>
            <a:off x="1839876" y="2364178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981415"/>
              </p:ext>
            </p:extLst>
          </p:nvPr>
        </p:nvGraphicFramePr>
        <p:xfrm>
          <a:off x="2977674" y="2366528"/>
          <a:ext cx="853647" cy="266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647"/>
              </a:tblGrid>
              <a:tr h="2669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42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71" name="Rectangle 70"/>
          <p:cNvSpPr/>
          <p:nvPr/>
        </p:nvSpPr>
        <p:spPr>
          <a:xfrm>
            <a:off x="2744233" y="2370026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/>
              <p:cNvSpPr/>
              <p:nvPr/>
            </p:nvSpPr>
            <p:spPr>
              <a:xfrm>
                <a:off x="2563363" y="2376848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72" name="Rectangle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3363" y="2376848"/>
                <a:ext cx="295274" cy="246221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826752"/>
              </p:ext>
            </p:extLst>
          </p:nvPr>
        </p:nvGraphicFramePr>
        <p:xfrm>
          <a:off x="2051163" y="2722588"/>
          <a:ext cx="345107" cy="228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107"/>
              </a:tblGrid>
              <a:tr h="228438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881423"/>
              </p:ext>
            </p:extLst>
          </p:nvPr>
        </p:nvGraphicFramePr>
        <p:xfrm>
          <a:off x="3920944" y="2366528"/>
          <a:ext cx="852392" cy="266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392"/>
              </a:tblGrid>
              <a:tr h="2669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{ @proto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 </a:t>
                      </a: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}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C6C6C6"/>
                      </a:fgClr>
                      <a:bgClr>
                        <a:schemeClr val="bg1"/>
                      </a:bgClr>
                    </a:pattFill>
                  </a:tcPr>
                </a:tc>
              </a:tr>
            </a:tbl>
          </a:graphicData>
        </a:graphic>
      </p:graphicFrame>
      <p:sp>
        <p:nvSpPr>
          <p:cNvPr id="75" name="Rectangle 74"/>
          <p:cNvSpPr/>
          <p:nvPr/>
        </p:nvSpPr>
        <p:spPr>
          <a:xfrm>
            <a:off x="4755605" y="2371827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/>
              <p:cNvSpPr/>
              <p:nvPr/>
            </p:nvSpPr>
            <p:spPr>
              <a:xfrm>
                <a:off x="4890426" y="2377126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 smtClean="0">
                          <a:latin typeface="Cambria Math" charset="0"/>
                        </a:rPr>
                        <m:t>𝒅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426" y="2377126"/>
                <a:ext cx="295274" cy="246221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7" name="Table 7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8149362"/>
                  </p:ext>
                </p:extLst>
              </p:nvPr>
            </p:nvGraphicFramePr>
            <p:xfrm>
              <a:off x="3444020" y="2722588"/>
              <a:ext cx="1329316" cy="2284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29316"/>
                  </a:tblGrid>
                  <a:tr h="22843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1000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b="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𝑠</m:t>
                                    </m:r>
                                  </m:e>
                                </m:acc>
                                <m:r>
                                  <a:rPr lang="en-US" sz="1000" b="1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en-US" sz="1000" b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“@</m:t>
                                </m:r>
                                <m:r>
                                  <m:rPr>
                                    <m:nor/>
                                  </m:rPr>
                                  <a:rPr lang="en-US" sz="1000" b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proto</m:t>
                                </m:r>
                                <m:r>
                                  <m:rPr>
                                    <m:nor/>
                                  </m:rPr>
                                  <a:rPr lang="en-US" sz="1000" b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”</m:t>
                                </m:r>
                              </m:oMath>
                            </m:oMathPara>
                          </a14:m>
                          <a:endParaRPr lang="en-US" sz="1000" b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marL="54000" marR="54000" marT="36000" marB="36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7" name="Table 7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8149362"/>
                  </p:ext>
                </p:extLst>
              </p:nvPr>
            </p:nvGraphicFramePr>
            <p:xfrm>
              <a:off x="3444020" y="2722588"/>
              <a:ext cx="1329316" cy="2284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29316"/>
                  </a:tblGrid>
                  <a:tr h="2284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4000" marR="54000" marT="36000" marB="36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4"/>
                          <a:stretch>
                            <a:fillRect l="-455" t="-2564" r="-909" b="-512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/>
              <p:cNvSpPr/>
              <p:nvPr/>
            </p:nvSpPr>
            <p:spPr>
              <a:xfrm>
                <a:off x="4737170" y="2711972"/>
                <a:ext cx="301685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𝝅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78" name="Rectangle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7170" y="2711972"/>
                <a:ext cx="301685" cy="246221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Rounded Rectangle 83"/>
          <p:cNvSpPr/>
          <p:nvPr/>
        </p:nvSpPr>
        <p:spPr>
          <a:xfrm>
            <a:off x="3918063" y="1198220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/>
              <p:cNvSpPr/>
              <p:nvPr/>
            </p:nvSpPr>
            <p:spPr>
              <a:xfrm>
                <a:off x="3669907" y="1524954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85" name="Rectangle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9907" y="1524954"/>
                <a:ext cx="293670" cy="24622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Rectangle 85"/>
          <p:cNvSpPr/>
          <p:nvPr/>
        </p:nvSpPr>
        <p:spPr>
          <a:xfrm>
            <a:off x="3706776" y="1173565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87" name="Table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504612"/>
              </p:ext>
            </p:extLst>
          </p:nvPr>
        </p:nvGraphicFramePr>
        <p:xfrm>
          <a:off x="4844574" y="1175915"/>
          <a:ext cx="853647" cy="266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647"/>
              </a:tblGrid>
              <a:tr h="2669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88" name="Rectangle 87"/>
          <p:cNvSpPr/>
          <p:nvPr/>
        </p:nvSpPr>
        <p:spPr>
          <a:xfrm>
            <a:off x="4611133" y="1179413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/>
              <p:cNvSpPr/>
              <p:nvPr/>
            </p:nvSpPr>
            <p:spPr>
              <a:xfrm>
                <a:off x="4430263" y="1186235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89" name="Rectangle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263" y="1186235"/>
                <a:ext cx="295274" cy="246221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0" name="Table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131037"/>
              </p:ext>
            </p:extLst>
          </p:nvPr>
        </p:nvGraphicFramePr>
        <p:xfrm>
          <a:off x="3918063" y="1531975"/>
          <a:ext cx="345107" cy="228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107"/>
              </a:tblGrid>
              <a:tr h="228438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1" name="Table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554238"/>
              </p:ext>
            </p:extLst>
          </p:nvPr>
        </p:nvGraphicFramePr>
        <p:xfrm>
          <a:off x="5787844" y="1175915"/>
          <a:ext cx="852392" cy="266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392"/>
              </a:tblGrid>
              <a:tr h="2669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{ @proto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 </a:t>
                      </a: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}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C6C6C6"/>
                      </a:fgClr>
                      <a:bgClr>
                        <a:schemeClr val="bg1"/>
                      </a:bgClr>
                    </a:pattFill>
                  </a:tcPr>
                </a:tc>
              </a:tr>
            </a:tbl>
          </a:graphicData>
        </a:graphic>
      </p:graphicFrame>
      <p:sp>
        <p:nvSpPr>
          <p:cNvPr id="92" name="Rectangle 91"/>
          <p:cNvSpPr/>
          <p:nvPr/>
        </p:nvSpPr>
        <p:spPr>
          <a:xfrm>
            <a:off x="6622505" y="1181214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92"/>
              <p:cNvSpPr/>
              <p:nvPr/>
            </p:nvSpPr>
            <p:spPr>
              <a:xfrm>
                <a:off x="6757326" y="1186513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 smtClean="0">
                          <a:latin typeface="Cambria Math" charset="0"/>
                        </a:rPr>
                        <m:t>𝒅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93" name="Rectangle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7326" y="1186513"/>
                <a:ext cx="295274" cy="246221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4" name="Table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129130"/>
              </p:ext>
            </p:extLst>
          </p:nvPr>
        </p:nvGraphicFramePr>
        <p:xfrm>
          <a:off x="5310920" y="1531975"/>
          <a:ext cx="1329316" cy="228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9316"/>
              </a:tblGrid>
              <a:tr h="228438"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true</a:t>
                      </a: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94"/>
              <p:cNvSpPr/>
              <p:nvPr/>
            </p:nvSpPr>
            <p:spPr>
              <a:xfrm>
                <a:off x="6604070" y="1521359"/>
                <a:ext cx="301685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𝝅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95" name="Rectangle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070" y="1521359"/>
                <a:ext cx="301685" cy="246221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Straight Arrow Connector 95"/>
          <p:cNvCxnSpPr>
            <a:stCxn id="83" idx="2"/>
            <a:endCxn id="66" idx="0"/>
          </p:cNvCxnSpPr>
          <p:nvPr/>
        </p:nvCxnSpPr>
        <p:spPr>
          <a:xfrm rot="5400000">
            <a:off x="4205071" y="1130047"/>
            <a:ext cx="455156" cy="186690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95"/>
          <p:cNvCxnSpPr>
            <a:stCxn id="83" idx="2"/>
            <a:endCxn id="20" idx="0"/>
          </p:cNvCxnSpPr>
          <p:nvPr/>
        </p:nvCxnSpPr>
        <p:spPr>
          <a:xfrm rot="16200000" flipH="1">
            <a:off x="6135446" y="1066572"/>
            <a:ext cx="455156" cy="199385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ctangle 105"/>
              <p:cNvSpPr/>
              <p:nvPr/>
            </p:nvSpPr>
            <p:spPr>
              <a:xfrm>
                <a:off x="2408310" y="1932691"/>
                <a:ext cx="108856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100" b="1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accPr>
                        <m:e>
                          <m:r>
                            <a:rPr lang="en-US" sz="1100" b="1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𝒔</m:t>
                          </m:r>
                        </m:e>
                      </m:acc>
                      <m:r>
                        <a:rPr lang="en-US" sz="1100" b="1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100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“</m:t>
                      </m:r>
                      <m:r>
                        <a:rPr lang="en-US" sz="1100" b="1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@</m:t>
                      </m:r>
                      <m:r>
                        <a:rPr lang="en-US" sz="1100" b="1" i="0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𝐩𝐫𝐨𝐭𝐨</m:t>
                      </m:r>
                      <m:r>
                        <a:rPr lang="en-US" sz="1100" b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”</m:t>
                      </m:r>
                    </m:oMath>
                  </m:oMathPara>
                </a14:m>
                <a:endParaRPr lang="en-US" sz="11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6" name="Rectangle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8310" y="1932691"/>
                <a:ext cx="1088568" cy="261610"/>
              </a:xfrm>
              <a:prstGeom prst="rect">
                <a:avLst/>
              </a:prstGeom>
              <a:blipFill rotWithShape="0">
                <a:blip r:embed="rId25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tangle 106"/>
              <p:cNvSpPr/>
              <p:nvPr/>
            </p:nvSpPr>
            <p:spPr>
              <a:xfrm>
                <a:off x="7359948" y="1937284"/>
                <a:ext cx="107253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100" b="1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accPr>
                        <m:e>
                          <m:r>
                            <a:rPr lang="en-US" sz="1100" b="1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𝒔</m:t>
                          </m:r>
                        </m:e>
                      </m:acc>
                      <m:r>
                        <a:rPr lang="en-US" sz="1100" b="1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≠</m:t>
                      </m:r>
                      <m:r>
                        <m:rPr>
                          <m:nor/>
                        </m:rPr>
                        <a:rPr lang="en-US" sz="1100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“</m:t>
                      </m:r>
                      <m:r>
                        <a:rPr lang="en-US" sz="1100" b="1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@</m:t>
                      </m:r>
                      <m:r>
                        <a:rPr lang="en-US" sz="1100" b="1" i="0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𝐩𝐫𝐨𝐭𝐨</m:t>
                      </m:r>
                      <m:r>
                        <a:rPr lang="en-US" sz="1100" b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”</m:t>
                      </m:r>
                    </m:oMath>
                  </m:oMathPara>
                </a14:m>
                <a:endParaRPr lang="en-US" sz="11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7" name="Rectangle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9948" y="1937284"/>
                <a:ext cx="1072538" cy="261610"/>
              </a:xfrm>
              <a:prstGeom prst="rect">
                <a:avLst/>
              </a:prstGeom>
              <a:blipFill rotWithShape="0">
                <a:blip r:embed="rId26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6515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770451" y="319526"/>
            <a:ext cx="4388847" cy="933455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008600" y="427021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0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661938"/>
              </p:ext>
            </p:extLst>
          </p:nvPr>
        </p:nvGraphicFramePr>
        <p:xfrm>
          <a:off x="990383" y="940995"/>
          <a:ext cx="469341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341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l</a:t>
                      </a:r>
                      <a:r>
                        <a:rPr lang="en-US" sz="1000" b="1" baseline="-250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733582" y="887959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82" y="887959"/>
                <a:ext cx="293670" cy="24622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/>
          <p:cNvSpPr/>
          <p:nvPr/>
        </p:nvSpPr>
        <p:spPr>
          <a:xfrm>
            <a:off x="770451" y="382291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243569"/>
              </p:ext>
            </p:extLst>
          </p:nvPr>
        </p:nvGraphicFramePr>
        <p:xfrm>
          <a:off x="2090201" y="381425"/>
          <a:ext cx="2936124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013"/>
                <a:gridCol w="1455111"/>
              </a:tblGrid>
              <a:tr h="229927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5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166432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36" name="Rectangle 35"/>
          <p:cNvSpPr/>
          <p:nvPr/>
        </p:nvSpPr>
        <p:spPr>
          <a:xfrm>
            <a:off x="1799217" y="379044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806932" y="606592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1588934" y="349286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934" y="349286"/>
                <a:ext cx="295274" cy="24622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Rounded Rectangle 74"/>
          <p:cNvSpPr/>
          <p:nvPr/>
        </p:nvSpPr>
        <p:spPr>
          <a:xfrm>
            <a:off x="770451" y="1486232"/>
            <a:ext cx="4388847" cy="933455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6" name="Rounded Rectangle 75"/>
          <p:cNvSpPr/>
          <p:nvPr/>
        </p:nvSpPr>
        <p:spPr>
          <a:xfrm>
            <a:off x="1008600" y="1593727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1, 4</a:t>
            </a:r>
            <a:endParaRPr lang="en-US" sz="1000" b="1" dirty="0">
              <a:solidFill>
                <a:schemeClr val="tx1"/>
              </a:solidFill>
            </a:endParaRPr>
          </a:p>
        </p:txBody>
      </p:sp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296598"/>
              </p:ext>
            </p:extLst>
          </p:nvPr>
        </p:nvGraphicFramePr>
        <p:xfrm>
          <a:off x="990375" y="2107701"/>
          <a:ext cx="125498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492"/>
                <a:gridCol w="627492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l</a:t>
                      </a:r>
                      <a:r>
                        <a:rPr lang="en-US" sz="1000" b="1" baseline="-250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w: true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/>
              <p:cNvSpPr/>
              <p:nvPr/>
            </p:nvSpPr>
            <p:spPr>
              <a:xfrm>
                <a:off x="733582" y="2054665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78" name="Rectangle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82" y="2054665"/>
                <a:ext cx="293670" cy="246221"/>
              </a:xfrm>
              <a:prstGeom prst="rect">
                <a:avLst/>
              </a:prstGeom>
              <a:blipFill rotWithShape="0">
                <a:blip r:embed="rId5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ectangle 78"/>
          <p:cNvSpPr/>
          <p:nvPr/>
        </p:nvSpPr>
        <p:spPr>
          <a:xfrm>
            <a:off x="770451" y="1548997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30460"/>
              </p:ext>
            </p:extLst>
          </p:nvPr>
        </p:nvGraphicFramePr>
        <p:xfrm>
          <a:off x="2090201" y="1548131"/>
          <a:ext cx="2936124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013"/>
                <a:gridCol w="1455111"/>
              </a:tblGrid>
              <a:tr h="229927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5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166432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81" name="Rectangle 80"/>
          <p:cNvSpPr/>
          <p:nvPr/>
        </p:nvSpPr>
        <p:spPr>
          <a:xfrm>
            <a:off x="1799217" y="1545750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806932" y="1773298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/>
              <p:cNvSpPr/>
              <p:nvPr/>
            </p:nvSpPr>
            <p:spPr>
              <a:xfrm>
                <a:off x="1588934" y="1515992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83" name="Rectangle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934" y="1515992"/>
                <a:ext cx="295274" cy="24622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Rounded Rectangle 83"/>
          <p:cNvSpPr/>
          <p:nvPr/>
        </p:nvSpPr>
        <p:spPr>
          <a:xfrm>
            <a:off x="805956" y="2648163"/>
            <a:ext cx="4388847" cy="933455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5" name="Rounded Rectangle 84"/>
          <p:cNvSpPr/>
          <p:nvPr/>
        </p:nvSpPr>
        <p:spPr>
          <a:xfrm>
            <a:off x="1044105" y="2757912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/>
              <p:cNvSpPr/>
              <p:nvPr/>
            </p:nvSpPr>
            <p:spPr>
              <a:xfrm>
                <a:off x="769087" y="3218850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87" name="Rectangle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087" y="3218850"/>
                <a:ext cx="293670" cy="246221"/>
              </a:xfrm>
              <a:prstGeom prst="rect">
                <a:avLst/>
              </a:prstGeom>
              <a:blipFill rotWithShape="0">
                <a:blip r:embed="rId7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ectangle 87"/>
          <p:cNvSpPr/>
          <p:nvPr/>
        </p:nvSpPr>
        <p:spPr>
          <a:xfrm>
            <a:off x="805956" y="2713182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360614"/>
              </p:ext>
            </p:extLst>
          </p:nvPr>
        </p:nvGraphicFramePr>
        <p:xfrm>
          <a:off x="2125706" y="2712316"/>
          <a:ext cx="2936124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013"/>
                <a:gridCol w="1455111"/>
              </a:tblGrid>
              <a:tr h="229927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5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166432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90" name="Rectangle 89"/>
          <p:cNvSpPr/>
          <p:nvPr/>
        </p:nvSpPr>
        <p:spPr>
          <a:xfrm>
            <a:off x="1834722" y="2709935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842437" y="2937483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1"/>
              <p:cNvSpPr/>
              <p:nvPr/>
            </p:nvSpPr>
            <p:spPr>
              <a:xfrm>
                <a:off x="1624439" y="2680177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92" name="Rectangle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439" y="2680177"/>
                <a:ext cx="295274" cy="24622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Arrow Connector 113"/>
          <p:cNvCxnSpPr/>
          <p:nvPr/>
        </p:nvCxnSpPr>
        <p:spPr>
          <a:xfrm>
            <a:off x="2964874" y="1252981"/>
            <a:ext cx="0" cy="1964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2976341" y="2419687"/>
            <a:ext cx="0" cy="1964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2976341" y="3581618"/>
            <a:ext cx="0" cy="1964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8" name="Table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38141"/>
              </p:ext>
            </p:extLst>
          </p:nvPr>
        </p:nvGraphicFramePr>
        <p:xfrm>
          <a:off x="994434" y="3261720"/>
          <a:ext cx="1888578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526"/>
                <a:gridCol w="629526"/>
                <a:gridCol w="629526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w: true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y: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272" y="3797414"/>
            <a:ext cx="754448" cy="612000"/>
          </a:xfrm>
          <a:prstGeom prst="rect">
            <a:avLst/>
          </a:prstGeom>
        </p:spPr>
      </p:pic>
      <p:sp>
        <p:nvSpPr>
          <p:cNvPr id="48" name="Rounded Rectangle 47"/>
          <p:cNvSpPr/>
          <p:nvPr/>
        </p:nvSpPr>
        <p:spPr>
          <a:xfrm>
            <a:off x="6186927" y="2794215"/>
            <a:ext cx="3308299" cy="898219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6398213" y="2869669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6150057" y="3157371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0057" y="3157371"/>
                <a:ext cx="293670" cy="24622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/>
          <p:cNvSpPr/>
          <p:nvPr/>
        </p:nvSpPr>
        <p:spPr>
          <a:xfrm>
            <a:off x="6186926" y="2845014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742154"/>
              </p:ext>
            </p:extLst>
          </p:nvPr>
        </p:nvGraphicFramePr>
        <p:xfrm>
          <a:off x="7768046" y="2965467"/>
          <a:ext cx="1512917" cy="533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323"/>
                <a:gridCol w="636594"/>
              </a:tblGrid>
              <a:tr h="266962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42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C6C6C6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266962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53" name="Rectangle 52"/>
          <p:cNvSpPr/>
          <p:nvPr/>
        </p:nvSpPr>
        <p:spPr>
          <a:xfrm>
            <a:off x="7537805" y="2968965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537805" y="3231830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9239847" y="2981198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9847" y="2981198"/>
                <a:ext cx="295274" cy="246221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585805"/>
              </p:ext>
            </p:extLst>
          </p:nvPr>
        </p:nvGraphicFramePr>
        <p:xfrm>
          <a:off x="6402741" y="3159752"/>
          <a:ext cx="1095750" cy="228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875"/>
                <a:gridCol w="547875"/>
              </a:tblGrid>
              <a:tr h="228438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w: true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57" name="Rounded Rectangle 56"/>
          <p:cNvSpPr/>
          <p:nvPr/>
        </p:nvSpPr>
        <p:spPr>
          <a:xfrm>
            <a:off x="6182399" y="1848972"/>
            <a:ext cx="3312827" cy="673147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8" name="Rounded Rectangle 57"/>
          <p:cNvSpPr/>
          <p:nvPr/>
        </p:nvSpPr>
        <p:spPr>
          <a:xfrm>
            <a:off x="6393685" y="1924426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1, 2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6145529" y="2212128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529" y="2212128"/>
                <a:ext cx="293670" cy="246221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/>
          <p:cNvSpPr/>
          <p:nvPr/>
        </p:nvSpPr>
        <p:spPr>
          <a:xfrm>
            <a:off x="6182398" y="1899771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694363"/>
              </p:ext>
            </p:extLst>
          </p:nvPr>
        </p:nvGraphicFramePr>
        <p:xfrm>
          <a:off x="7766716" y="1924425"/>
          <a:ext cx="1509719" cy="533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125"/>
                <a:gridCol w="636594"/>
              </a:tblGrid>
              <a:tr h="266962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42</a:t>
                      </a:r>
                      <a:endParaRPr kumimoji="0" lang="en-US" sz="1000" b="0" i="0" u="none" strike="noStrike" kern="1200" cap="none" spc="0" normalizeH="0" baseline="-2500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266962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62" name="Rectangle 61"/>
          <p:cNvSpPr/>
          <p:nvPr/>
        </p:nvSpPr>
        <p:spPr>
          <a:xfrm>
            <a:off x="7533277" y="1927923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533277" y="2190788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9235319" y="1959061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5319" y="1959061"/>
                <a:ext cx="295274" cy="246221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24495"/>
              </p:ext>
            </p:extLst>
          </p:nvPr>
        </p:nvGraphicFramePr>
        <p:xfrm>
          <a:off x="6398213" y="2214509"/>
          <a:ext cx="1095750" cy="228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875"/>
                <a:gridCol w="547875"/>
              </a:tblGrid>
              <a:tr h="228438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w: true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66" name="Rounded Rectangle 65"/>
          <p:cNvSpPr/>
          <p:nvPr/>
        </p:nvSpPr>
        <p:spPr>
          <a:xfrm>
            <a:off x="6182399" y="875895"/>
            <a:ext cx="3312827" cy="673147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7" name="Rounded Rectangle 66"/>
          <p:cNvSpPr/>
          <p:nvPr/>
        </p:nvSpPr>
        <p:spPr>
          <a:xfrm>
            <a:off x="6393685" y="951349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-</a:t>
            </a:r>
            <a:endParaRPr lang="en-US" sz="10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/>
              <p:cNvSpPr/>
              <p:nvPr/>
            </p:nvSpPr>
            <p:spPr>
              <a:xfrm>
                <a:off x="6145529" y="1239051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68" name="Rectangl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529" y="1239051"/>
                <a:ext cx="293670" cy="246221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Rectangle 68"/>
          <p:cNvSpPr/>
          <p:nvPr/>
        </p:nvSpPr>
        <p:spPr>
          <a:xfrm>
            <a:off x="6182398" y="926694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315497"/>
              </p:ext>
            </p:extLst>
          </p:nvPr>
        </p:nvGraphicFramePr>
        <p:xfrm>
          <a:off x="7766716" y="951348"/>
          <a:ext cx="1509719" cy="533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125"/>
                <a:gridCol w="636594"/>
              </a:tblGrid>
              <a:tr h="266962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42</a:t>
                      </a:r>
                      <a:endParaRPr kumimoji="0" lang="en-US" sz="1000" b="0" i="0" u="none" strike="noStrike" kern="1200" cap="none" spc="0" normalizeH="0" baseline="-2500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266962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71" name="Rectangle 70"/>
          <p:cNvSpPr/>
          <p:nvPr/>
        </p:nvSpPr>
        <p:spPr>
          <a:xfrm>
            <a:off x="7533277" y="954846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533277" y="1217711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9235319" y="967079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5319" y="967079"/>
                <a:ext cx="295274" cy="246221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671"/>
              </p:ext>
            </p:extLst>
          </p:nvPr>
        </p:nvGraphicFramePr>
        <p:xfrm>
          <a:off x="6398213" y="1241432"/>
          <a:ext cx="547875" cy="228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875"/>
              </a:tblGrid>
              <a:tr h="228438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cxnSp>
        <p:nvCxnSpPr>
          <p:cNvPr id="101" name="Straight Arrow Connector 100"/>
          <p:cNvCxnSpPr/>
          <p:nvPr/>
        </p:nvCxnSpPr>
        <p:spPr>
          <a:xfrm>
            <a:off x="7856496" y="1545750"/>
            <a:ext cx="0" cy="30322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57" idx="2"/>
            <a:endCxn id="48" idx="0"/>
          </p:cNvCxnSpPr>
          <p:nvPr/>
        </p:nvCxnSpPr>
        <p:spPr>
          <a:xfrm>
            <a:off x="7838813" y="2522119"/>
            <a:ext cx="2264" cy="27209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461454"/>
              </p:ext>
            </p:extLst>
          </p:nvPr>
        </p:nvGraphicFramePr>
        <p:xfrm>
          <a:off x="6672150" y="3388769"/>
          <a:ext cx="547875" cy="228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875"/>
              </a:tblGrid>
              <a:tr h="228438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y: 42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4772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ounded Rectangle 101"/>
          <p:cNvSpPr/>
          <p:nvPr/>
        </p:nvSpPr>
        <p:spPr>
          <a:xfrm>
            <a:off x="838041" y="4831750"/>
            <a:ext cx="3916840" cy="673147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802535" y="127021"/>
            <a:ext cx="4388847" cy="933455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040684" y="234516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0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717341"/>
              </p:ext>
            </p:extLst>
          </p:nvPr>
        </p:nvGraphicFramePr>
        <p:xfrm>
          <a:off x="1022467" y="748490"/>
          <a:ext cx="469341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341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l</a:t>
                      </a:r>
                      <a:r>
                        <a:rPr lang="en-US" sz="1000" b="1" baseline="-250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765666" y="695454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666" y="695454"/>
                <a:ext cx="293670" cy="246221"/>
              </a:xfrm>
              <a:prstGeom prst="rect">
                <a:avLst/>
              </a:prstGeom>
              <a:blipFill rotWithShape="0">
                <a:blip r:embed="rId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/>
          <p:cNvSpPr/>
          <p:nvPr/>
        </p:nvSpPr>
        <p:spPr>
          <a:xfrm>
            <a:off x="802535" y="189786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067648"/>
              </p:ext>
            </p:extLst>
          </p:nvPr>
        </p:nvGraphicFramePr>
        <p:xfrm>
          <a:off x="2122285" y="188920"/>
          <a:ext cx="2936124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013"/>
                <a:gridCol w="1455111"/>
              </a:tblGrid>
              <a:tr h="229927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6432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36" name="Rectangle 35"/>
          <p:cNvSpPr/>
          <p:nvPr/>
        </p:nvSpPr>
        <p:spPr>
          <a:xfrm>
            <a:off x="1831301" y="186539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839016" y="414087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1621018" y="156781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018" y="156781"/>
                <a:ext cx="295274" cy="24622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Rounded Rectangle 74"/>
          <p:cNvSpPr/>
          <p:nvPr/>
        </p:nvSpPr>
        <p:spPr>
          <a:xfrm>
            <a:off x="802535" y="1293727"/>
            <a:ext cx="4388847" cy="933455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6" name="Rounded Rectangle 75"/>
          <p:cNvSpPr/>
          <p:nvPr/>
        </p:nvSpPr>
        <p:spPr>
          <a:xfrm>
            <a:off x="1040684" y="1401222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1, 2</a:t>
            </a:r>
            <a:endParaRPr lang="en-US" sz="1000" b="1" dirty="0">
              <a:solidFill>
                <a:schemeClr val="tx1"/>
              </a:solidFill>
            </a:endParaRPr>
          </a:p>
        </p:txBody>
      </p:sp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446477"/>
              </p:ext>
            </p:extLst>
          </p:nvPr>
        </p:nvGraphicFramePr>
        <p:xfrm>
          <a:off x="1022459" y="1915196"/>
          <a:ext cx="125498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492"/>
                <a:gridCol w="627492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l</a:t>
                      </a:r>
                      <a:r>
                        <a:rPr lang="en-US" sz="1000" b="1" baseline="-250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w: false 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/>
              <p:cNvSpPr/>
              <p:nvPr/>
            </p:nvSpPr>
            <p:spPr>
              <a:xfrm>
                <a:off x="765666" y="1862160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78" name="Rectangle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666" y="1862160"/>
                <a:ext cx="293670" cy="24622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ectangle 78"/>
          <p:cNvSpPr/>
          <p:nvPr/>
        </p:nvSpPr>
        <p:spPr>
          <a:xfrm>
            <a:off x="802535" y="1356492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514469"/>
              </p:ext>
            </p:extLst>
          </p:nvPr>
        </p:nvGraphicFramePr>
        <p:xfrm>
          <a:off x="2122285" y="1355626"/>
          <a:ext cx="2936124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013"/>
                <a:gridCol w="1455111"/>
              </a:tblGrid>
              <a:tr h="229927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6432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81" name="Rectangle 80"/>
          <p:cNvSpPr/>
          <p:nvPr/>
        </p:nvSpPr>
        <p:spPr>
          <a:xfrm>
            <a:off x="1831301" y="1353245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839016" y="1580793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/>
              <p:cNvSpPr/>
              <p:nvPr/>
            </p:nvSpPr>
            <p:spPr>
              <a:xfrm>
                <a:off x="1621018" y="1323487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83" name="Rectangle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018" y="1323487"/>
                <a:ext cx="295274" cy="24622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Rounded Rectangle 83"/>
          <p:cNvSpPr/>
          <p:nvPr/>
        </p:nvSpPr>
        <p:spPr>
          <a:xfrm>
            <a:off x="838040" y="2455658"/>
            <a:ext cx="4388847" cy="933455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5" name="Rounded Rectangle 84"/>
          <p:cNvSpPr/>
          <p:nvPr/>
        </p:nvSpPr>
        <p:spPr>
          <a:xfrm>
            <a:off x="1076189" y="2565407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3, 0</a:t>
            </a:r>
            <a:endParaRPr lang="en-US" sz="10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/>
              <p:cNvSpPr/>
              <p:nvPr/>
            </p:nvSpPr>
            <p:spPr>
              <a:xfrm>
                <a:off x="801171" y="3026345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87" name="Rectangle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171" y="3026345"/>
                <a:ext cx="293670" cy="24622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ectangle 87"/>
          <p:cNvSpPr/>
          <p:nvPr/>
        </p:nvSpPr>
        <p:spPr>
          <a:xfrm>
            <a:off x="838040" y="2520677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08601"/>
              </p:ext>
            </p:extLst>
          </p:nvPr>
        </p:nvGraphicFramePr>
        <p:xfrm>
          <a:off x="2157790" y="2519811"/>
          <a:ext cx="2936124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013"/>
                <a:gridCol w="1455111"/>
              </a:tblGrid>
              <a:tr h="229927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6432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90" name="Rectangle 89"/>
          <p:cNvSpPr/>
          <p:nvPr/>
        </p:nvSpPr>
        <p:spPr>
          <a:xfrm>
            <a:off x="1866806" y="2517430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874521" y="2744978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1"/>
              <p:cNvSpPr/>
              <p:nvPr/>
            </p:nvSpPr>
            <p:spPr>
              <a:xfrm>
                <a:off x="1656523" y="2487672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92" name="Rectangle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523" y="2487672"/>
                <a:ext cx="295274" cy="24622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Rounded Rectangle 92"/>
          <p:cNvSpPr/>
          <p:nvPr/>
        </p:nvSpPr>
        <p:spPr>
          <a:xfrm>
            <a:off x="838040" y="3638848"/>
            <a:ext cx="4388847" cy="933455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4" name="Rounded Rectangle 93"/>
          <p:cNvSpPr/>
          <p:nvPr/>
        </p:nvSpPr>
        <p:spPr>
          <a:xfrm>
            <a:off x="1076189" y="3746343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1, 4</a:t>
            </a:r>
            <a:endParaRPr lang="en-US" sz="10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95"/>
              <p:cNvSpPr/>
              <p:nvPr/>
            </p:nvSpPr>
            <p:spPr>
              <a:xfrm>
                <a:off x="801171" y="4207281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96" name="Rectangle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171" y="4207281"/>
                <a:ext cx="293670" cy="24622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Rectangle 96"/>
          <p:cNvSpPr/>
          <p:nvPr/>
        </p:nvSpPr>
        <p:spPr>
          <a:xfrm>
            <a:off x="838040" y="3701613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98" name="Table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874426"/>
              </p:ext>
            </p:extLst>
          </p:nvPr>
        </p:nvGraphicFramePr>
        <p:xfrm>
          <a:off x="2157790" y="3700747"/>
          <a:ext cx="2936124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013"/>
                <a:gridCol w="1455111"/>
              </a:tblGrid>
              <a:tr h="229927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6432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99" name="Rectangle 98"/>
          <p:cNvSpPr/>
          <p:nvPr/>
        </p:nvSpPr>
        <p:spPr>
          <a:xfrm>
            <a:off x="1866806" y="3698366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874521" y="3925914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tangle 100"/>
              <p:cNvSpPr/>
              <p:nvPr/>
            </p:nvSpPr>
            <p:spPr>
              <a:xfrm>
                <a:off x="1656523" y="3668608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101" name="Rectangle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523" y="3668608"/>
                <a:ext cx="295274" cy="24622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Rounded Rectangle 102"/>
          <p:cNvSpPr/>
          <p:nvPr/>
        </p:nvSpPr>
        <p:spPr>
          <a:xfrm>
            <a:off x="1049327" y="4907204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angle 104"/>
              <p:cNvSpPr/>
              <p:nvPr/>
            </p:nvSpPr>
            <p:spPr>
              <a:xfrm>
                <a:off x="801171" y="5194906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105" name="Rectangle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171" y="5194906"/>
                <a:ext cx="293670" cy="24622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Rectangle 105"/>
          <p:cNvSpPr/>
          <p:nvPr/>
        </p:nvSpPr>
        <p:spPr>
          <a:xfrm>
            <a:off x="838040" y="4882549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107" name="Table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284445"/>
              </p:ext>
            </p:extLst>
          </p:nvPr>
        </p:nvGraphicFramePr>
        <p:xfrm>
          <a:off x="3027926" y="4907203"/>
          <a:ext cx="1509719" cy="533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125"/>
                <a:gridCol w="636594"/>
              </a:tblGrid>
              <a:tr h="266962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6962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108" name="Rectangle 107"/>
          <p:cNvSpPr/>
          <p:nvPr/>
        </p:nvSpPr>
        <p:spPr>
          <a:xfrm>
            <a:off x="2794487" y="4910701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2794487" y="5173566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ctangle 109"/>
              <p:cNvSpPr/>
              <p:nvPr/>
            </p:nvSpPr>
            <p:spPr>
              <a:xfrm>
                <a:off x="4496529" y="4922934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110" name="Rectangle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6529" y="4922934"/>
                <a:ext cx="295274" cy="24622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1" name="Table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514239"/>
              </p:ext>
            </p:extLst>
          </p:nvPr>
        </p:nvGraphicFramePr>
        <p:xfrm>
          <a:off x="1040684" y="3103659"/>
          <a:ext cx="125498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492"/>
                <a:gridCol w="627492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w: false 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2" name="Table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713383"/>
              </p:ext>
            </p:extLst>
          </p:nvPr>
        </p:nvGraphicFramePr>
        <p:xfrm>
          <a:off x="1076189" y="4276401"/>
          <a:ext cx="125498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492"/>
                <a:gridCol w="627492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w: true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3" name="Table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010911"/>
              </p:ext>
            </p:extLst>
          </p:nvPr>
        </p:nvGraphicFramePr>
        <p:xfrm>
          <a:off x="1053855" y="5197287"/>
          <a:ext cx="1643625" cy="228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875"/>
                <a:gridCol w="547875"/>
                <a:gridCol w="547875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w: true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y: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cxnSp>
        <p:nvCxnSpPr>
          <p:cNvPr id="114" name="Straight Arrow Connector 113"/>
          <p:cNvCxnSpPr/>
          <p:nvPr/>
        </p:nvCxnSpPr>
        <p:spPr>
          <a:xfrm>
            <a:off x="2996958" y="1060476"/>
            <a:ext cx="0" cy="1964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3008425" y="2227182"/>
            <a:ext cx="0" cy="1964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3008425" y="3389113"/>
            <a:ext cx="0" cy="1964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2991945" y="4572303"/>
            <a:ext cx="0" cy="1964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3027926" y="5728515"/>
            <a:ext cx="0" cy="1964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 rot="16200000">
            <a:off x="2801365" y="588006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740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ounded Rectangle 101"/>
          <p:cNvSpPr/>
          <p:nvPr/>
        </p:nvSpPr>
        <p:spPr>
          <a:xfrm>
            <a:off x="838041" y="4831750"/>
            <a:ext cx="3916840" cy="673147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802535" y="127021"/>
            <a:ext cx="4388847" cy="933455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040684" y="234516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0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1022467" y="748490"/>
          <a:ext cx="469341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341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l</a:t>
                      </a:r>
                      <a:r>
                        <a:rPr lang="en-US" sz="1000" b="1" baseline="-250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765666" y="695454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666" y="695454"/>
                <a:ext cx="293670" cy="246221"/>
              </a:xfrm>
              <a:prstGeom prst="rect">
                <a:avLst/>
              </a:prstGeom>
              <a:blipFill rotWithShape="0">
                <a:blip r:embed="rId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/>
          <p:cNvSpPr/>
          <p:nvPr/>
        </p:nvSpPr>
        <p:spPr>
          <a:xfrm>
            <a:off x="802535" y="189786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/>
          </p:nvPr>
        </p:nvGraphicFramePr>
        <p:xfrm>
          <a:off x="2122285" y="188920"/>
          <a:ext cx="2936124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013"/>
                <a:gridCol w="1455111"/>
              </a:tblGrid>
              <a:tr h="229927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6432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36" name="Rectangle 35"/>
          <p:cNvSpPr/>
          <p:nvPr/>
        </p:nvSpPr>
        <p:spPr>
          <a:xfrm>
            <a:off x="1831301" y="186539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839016" y="414087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1621018" y="156781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018" y="156781"/>
                <a:ext cx="295274" cy="24622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Rounded Rectangle 74"/>
          <p:cNvSpPr/>
          <p:nvPr/>
        </p:nvSpPr>
        <p:spPr>
          <a:xfrm>
            <a:off x="802535" y="1293727"/>
            <a:ext cx="4388847" cy="933455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6" name="Rounded Rectangle 75"/>
          <p:cNvSpPr/>
          <p:nvPr/>
        </p:nvSpPr>
        <p:spPr>
          <a:xfrm>
            <a:off x="1040684" y="1401222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1, 2</a:t>
            </a:r>
            <a:endParaRPr lang="en-US" sz="1000" b="1" dirty="0">
              <a:solidFill>
                <a:schemeClr val="tx1"/>
              </a:solidFill>
            </a:endParaRPr>
          </a:p>
        </p:txBody>
      </p:sp>
      <p:graphicFrame>
        <p:nvGraphicFramePr>
          <p:cNvPr id="77" name="Table 76"/>
          <p:cNvGraphicFramePr>
            <a:graphicFrameLocks noGrp="1"/>
          </p:cNvGraphicFramePr>
          <p:nvPr>
            <p:extLst/>
          </p:nvPr>
        </p:nvGraphicFramePr>
        <p:xfrm>
          <a:off x="1022459" y="1915196"/>
          <a:ext cx="125498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492"/>
                <a:gridCol w="627492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l</a:t>
                      </a:r>
                      <a:r>
                        <a:rPr lang="en-US" sz="1000" b="1" baseline="-250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w: false 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/>
              <p:cNvSpPr/>
              <p:nvPr/>
            </p:nvSpPr>
            <p:spPr>
              <a:xfrm>
                <a:off x="765666" y="1862160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78" name="Rectangle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666" y="1862160"/>
                <a:ext cx="293670" cy="24622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ectangle 78"/>
          <p:cNvSpPr/>
          <p:nvPr/>
        </p:nvSpPr>
        <p:spPr>
          <a:xfrm>
            <a:off x="802535" y="1356492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80" name="Table 79"/>
          <p:cNvGraphicFramePr>
            <a:graphicFrameLocks noGrp="1"/>
          </p:cNvGraphicFramePr>
          <p:nvPr>
            <p:extLst/>
          </p:nvPr>
        </p:nvGraphicFramePr>
        <p:xfrm>
          <a:off x="2122285" y="1355626"/>
          <a:ext cx="2936124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013"/>
                <a:gridCol w="1455111"/>
              </a:tblGrid>
              <a:tr h="229927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6432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81" name="Rectangle 80"/>
          <p:cNvSpPr/>
          <p:nvPr/>
        </p:nvSpPr>
        <p:spPr>
          <a:xfrm>
            <a:off x="1831301" y="1353245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839016" y="1580793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/>
              <p:cNvSpPr/>
              <p:nvPr/>
            </p:nvSpPr>
            <p:spPr>
              <a:xfrm>
                <a:off x="1621018" y="1323487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83" name="Rectangle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018" y="1323487"/>
                <a:ext cx="295274" cy="24622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Rounded Rectangle 83"/>
          <p:cNvSpPr/>
          <p:nvPr/>
        </p:nvSpPr>
        <p:spPr>
          <a:xfrm>
            <a:off x="838040" y="2455658"/>
            <a:ext cx="4388847" cy="933455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5" name="Rounded Rectangle 84"/>
          <p:cNvSpPr/>
          <p:nvPr/>
        </p:nvSpPr>
        <p:spPr>
          <a:xfrm>
            <a:off x="1076189" y="2565407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3, 0</a:t>
            </a:r>
            <a:endParaRPr lang="en-US" sz="10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/>
              <p:cNvSpPr/>
              <p:nvPr/>
            </p:nvSpPr>
            <p:spPr>
              <a:xfrm>
                <a:off x="801171" y="3026345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87" name="Rectangle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171" y="3026345"/>
                <a:ext cx="293670" cy="24622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ectangle 87"/>
          <p:cNvSpPr/>
          <p:nvPr/>
        </p:nvSpPr>
        <p:spPr>
          <a:xfrm>
            <a:off x="838040" y="2520677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89" name="Table 88"/>
          <p:cNvGraphicFramePr>
            <a:graphicFrameLocks noGrp="1"/>
          </p:cNvGraphicFramePr>
          <p:nvPr>
            <p:extLst/>
          </p:nvPr>
        </p:nvGraphicFramePr>
        <p:xfrm>
          <a:off x="2157790" y="2519811"/>
          <a:ext cx="2936124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013"/>
                <a:gridCol w="1455111"/>
              </a:tblGrid>
              <a:tr h="229927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6432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90" name="Rectangle 89"/>
          <p:cNvSpPr/>
          <p:nvPr/>
        </p:nvSpPr>
        <p:spPr>
          <a:xfrm>
            <a:off x="1866806" y="2517430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874521" y="2744978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1"/>
              <p:cNvSpPr/>
              <p:nvPr/>
            </p:nvSpPr>
            <p:spPr>
              <a:xfrm>
                <a:off x="1656523" y="2487672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92" name="Rectangle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523" y="2487672"/>
                <a:ext cx="295274" cy="24622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Rounded Rectangle 92"/>
          <p:cNvSpPr/>
          <p:nvPr/>
        </p:nvSpPr>
        <p:spPr>
          <a:xfrm>
            <a:off x="838040" y="3638848"/>
            <a:ext cx="4388847" cy="933455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4" name="Rounded Rectangle 93"/>
          <p:cNvSpPr/>
          <p:nvPr/>
        </p:nvSpPr>
        <p:spPr>
          <a:xfrm>
            <a:off x="1076189" y="3746343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1, 4</a:t>
            </a:r>
            <a:endParaRPr lang="en-US" sz="10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95"/>
              <p:cNvSpPr/>
              <p:nvPr/>
            </p:nvSpPr>
            <p:spPr>
              <a:xfrm>
                <a:off x="801171" y="4207281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96" name="Rectangle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171" y="4207281"/>
                <a:ext cx="293670" cy="24622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Rectangle 96"/>
          <p:cNvSpPr/>
          <p:nvPr/>
        </p:nvSpPr>
        <p:spPr>
          <a:xfrm>
            <a:off x="838040" y="3701613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98" name="Table 97"/>
          <p:cNvGraphicFramePr>
            <a:graphicFrameLocks noGrp="1"/>
          </p:cNvGraphicFramePr>
          <p:nvPr>
            <p:extLst/>
          </p:nvPr>
        </p:nvGraphicFramePr>
        <p:xfrm>
          <a:off x="2157790" y="3700747"/>
          <a:ext cx="2936124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013"/>
                <a:gridCol w="1455111"/>
              </a:tblGrid>
              <a:tr h="229927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6432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99" name="Rectangle 98"/>
          <p:cNvSpPr/>
          <p:nvPr/>
        </p:nvSpPr>
        <p:spPr>
          <a:xfrm>
            <a:off x="1866806" y="3698366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874521" y="3925914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tangle 100"/>
              <p:cNvSpPr/>
              <p:nvPr/>
            </p:nvSpPr>
            <p:spPr>
              <a:xfrm>
                <a:off x="1656523" y="3668608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101" name="Rectangle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523" y="3668608"/>
                <a:ext cx="295274" cy="24622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Rounded Rectangle 102"/>
          <p:cNvSpPr/>
          <p:nvPr/>
        </p:nvSpPr>
        <p:spPr>
          <a:xfrm>
            <a:off x="1049327" y="4907204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angle 104"/>
              <p:cNvSpPr/>
              <p:nvPr/>
            </p:nvSpPr>
            <p:spPr>
              <a:xfrm>
                <a:off x="801171" y="5194906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105" name="Rectangle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171" y="5194906"/>
                <a:ext cx="293670" cy="24622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Rectangle 105"/>
          <p:cNvSpPr/>
          <p:nvPr/>
        </p:nvSpPr>
        <p:spPr>
          <a:xfrm>
            <a:off x="838040" y="4882549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107" name="Table 106"/>
          <p:cNvGraphicFramePr>
            <a:graphicFrameLocks noGrp="1"/>
          </p:cNvGraphicFramePr>
          <p:nvPr>
            <p:extLst/>
          </p:nvPr>
        </p:nvGraphicFramePr>
        <p:xfrm>
          <a:off x="3027926" y="4907203"/>
          <a:ext cx="1509719" cy="533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125"/>
                <a:gridCol w="636594"/>
              </a:tblGrid>
              <a:tr h="266962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6962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108" name="Rectangle 107"/>
          <p:cNvSpPr/>
          <p:nvPr/>
        </p:nvSpPr>
        <p:spPr>
          <a:xfrm>
            <a:off x="2794487" y="4910701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2794487" y="5173566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ctangle 109"/>
              <p:cNvSpPr/>
              <p:nvPr/>
            </p:nvSpPr>
            <p:spPr>
              <a:xfrm>
                <a:off x="4496529" y="4922934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110" name="Rectangle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6529" y="4922934"/>
                <a:ext cx="295274" cy="24622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1" name="Table 110"/>
          <p:cNvGraphicFramePr>
            <a:graphicFrameLocks noGrp="1"/>
          </p:cNvGraphicFramePr>
          <p:nvPr>
            <p:extLst/>
          </p:nvPr>
        </p:nvGraphicFramePr>
        <p:xfrm>
          <a:off x="1040684" y="3103659"/>
          <a:ext cx="125498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492"/>
                <a:gridCol w="627492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w: false 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2" name="Table 111"/>
          <p:cNvGraphicFramePr>
            <a:graphicFrameLocks noGrp="1"/>
          </p:cNvGraphicFramePr>
          <p:nvPr>
            <p:extLst/>
          </p:nvPr>
        </p:nvGraphicFramePr>
        <p:xfrm>
          <a:off x="1076189" y="4276401"/>
          <a:ext cx="125498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492"/>
                <a:gridCol w="627492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w: true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3" name="Table 112"/>
          <p:cNvGraphicFramePr>
            <a:graphicFrameLocks noGrp="1"/>
          </p:cNvGraphicFramePr>
          <p:nvPr>
            <p:extLst/>
          </p:nvPr>
        </p:nvGraphicFramePr>
        <p:xfrm>
          <a:off x="1053855" y="5197287"/>
          <a:ext cx="1643625" cy="228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875"/>
                <a:gridCol w="547875"/>
                <a:gridCol w="547875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w: true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y: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cxnSp>
        <p:nvCxnSpPr>
          <p:cNvPr id="114" name="Straight Arrow Connector 113"/>
          <p:cNvCxnSpPr/>
          <p:nvPr/>
        </p:nvCxnSpPr>
        <p:spPr>
          <a:xfrm>
            <a:off x="2996958" y="1060476"/>
            <a:ext cx="0" cy="1964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3008425" y="2227182"/>
            <a:ext cx="0" cy="1964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3008425" y="3389113"/>
            <a:ext cx="0" cy="1964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2991945" y="4572303"/>
            <a:ext cx="0" cy="1964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3027926" y="5728515"/>
            <a:ext cx="0" cy="1964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6186927" y="3731179"/>
            <a:ext cx="3811956" cy="673147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3" name="Rounded Rectangle 62"/>
          <p:cNvSpPr/>
          <p:nvPr/>
        </p:nvSpPr>
        <p:spPr>
          <a:xfrm>
            <a:off x="6398213" y="3806633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1, 2</a:t>
            </a:r>
            <a:endParaRPr lang="en-US" sz="10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6150057" y="4094335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0057" y="4094335"/>
                <a:ext cx="293670" cy="24622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Rectangle 64"/>
          <p:cNvSpPr/>
          <p:nvPr/>
        </p:nvSpPr>
        <p:spPr>
          <a:xfrm>
            <a:off x="6186926" y="3781978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006785"/>
              </p:ext>
            </p:extLst>
          </p:nvPr>
        </p:nvGraphicFramePr>
        <p:xfrm>
          <a:off x="8295648" y="3806632"/>
          <a:ext cx="1509719" cy="533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125"/>
                <a:gridCol w="636594"/>
              </a:tblGrid>
              <a:tr h="266962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6962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67" name="Rectangle 66"/>
          <p:cNvSpPr/>
          <p:nvPr/>
        </p:nvSpPr>
        <p:spPr>
          <a:xfrm>
            <a:off x="8062209" y="3810130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8062209" y="4072995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9764251" y="3822363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4251" y="3822363"/>
                <a:ext cx="295274" cy="24622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620014"/>
              </p:ext>
            </p:extLst>
          </p:nvPr>
        </p:nvGraphicFramePr>
        <p:xfrm>
          <a:off x="6402741" y="4096716"/>
          <a:ext cx="1095750" cy="228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875"/>
                <a:gridCol w="547875"/>
              </a:tblGrid>
              <a:tr h="228438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w: true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71" name="Rounded Rectangle 70"/>
          <p:cNvSpPr/>
          <p:nvPr/>
        </p:nvSpPr>
        <p:spPr>
          <a:xfrm>
            <a:off x="6186927" y="2794215"/>
            <a:ext cx="3811956" cy="673147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2" name="Rounded Rectangle 71"/>
          <p:cNvSpPr/>
          <p:nvPr/>
        </p:nvSpPr>
        <p:spPr>
          <a:xfrm>
            <a:off x="6398213" y="2869669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3, 4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6150057" y="3157371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0057" y="3157371"/>
                <a:ext cx="293670" cy="24622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Rectangle 73"/>
          <p:cNvSpPr/>
          <p:nvPr/>
        </p:nvSpPr>
        <p:spPr>
          <a:xfrm>
            <a:off x="6186926" y="2845014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367219"/>
              </p:ext>
            </p:extLst>
          </p:nvPr>
        </p:nvGraphicFramePr>
        <p:xfrm>
          <a:off x="8295648" y="2869668"/>
          <a:ext cx="1509719" cy="533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125"/>
                <a:gridCol w="636594"/>
              </a:tblGrid>
              <a:tr h="266962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6962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95" name="Rectangle 94"/>
          <p:cNvSpPr/>
          <p:nvPr/>
        </p:nvSpPr>
        <p:spPr>
          <a:xfrm>
            <a:off x="8062209" y="2873166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8062209" y="3136031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ectangle 117"/>
              <p:cNvSpPr/>
              <p:nvPr/>
            </p:nvSpPr>
            <p:spPr>
              <a:xfrm>
                <a:off x="9764251" y="2885399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118" name="Rectangle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4251" y="2885399"/>
                <a:ext cx="295274" cy="24622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9" name="Table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938141"/>
              </p:ext>
            </p:extLst>
          </p:nvPr>
        </p:nvGraphicFramePr>
        <p:xfrm>
          <a:off x="6402741" y="3159752"/>
          <a:ext cx="1095750" cy="228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875"/>
                <a:gridCol w="547875"/>
              </a:tblGrid>
              <a:tr h="228438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w: false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120" name="Rounded Rectangle 119"/>
          <p:cNvSpPr/>
          <p:nvPr/>
        </p:nvSpPr>
        <p:spPr>
          <a:xfrm>
            <a:off x="6182399" y="1848972"/>
            <a:ext cx="3816484" cy="673147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1" name="Rounded Rectangle 120"/>
          <p:cNvSpPr/>
          <p:nvPr/>
        </p:nvSpPr>
        <p:spPr>
          <a:xfrm>
            <a:off x="6393685" y="1924426"/>
            <a:ext cx="552403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1, 2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Rectangle 121"/>
              <p:cNvSpPr/>
              <p:nvPr/>
            </p:nvSpPr>
            <p:spPr>
              <a:xfrm>
                <a:off x="6145529" y="2212128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122" name="Rectangle 1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529" y="2212128"/>
                <a:ext cx="293670" cy="24622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Rectangle 122"/>
          <p:cNvSpPr/>
          <p:nvPr/>
        </p:nvSpPr>
        <p:spPr>
          <a:xfrm>
            <a:off x="6182398" y="1899771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124" name="Table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08983"/>
              </p:ext>
            </p:extLst>
          </p:nvPr>
        </p:nvGraphicFramePr>
        <p:xfrm>
          <a:off x="8291120" y="1924425"/>
          <a:ext cx="1509719" cy="533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125"/>
                <a:gridCol w="636594"/>
              </a:tblGrid>
              <a:tr h="266962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6962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125" name="Rectangle 124"/>
          <p:cNvSpPr/>
          <p:nvPr/>
        </p:nvSpPr>
        <p:spPr>
          <a:xfrm>
            <a:off x="8057681" y="1927923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057681" y="2190788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Rectangle 126"/>
              <p:cNvSpPr/>
              <p:nvPr/>
            </p:nvSpPr>
            <p:spPr>
              <a:xfrm>
                <a:off x="9759723" y="1959061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127" name="Rectangle 1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9723" y="1959061"/>
                <a:ext cx="295274" cy="24622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8" name="Table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546263"/>
              </p:ext>
            </p:extLst>
          </p:nvPr>
        </p:nvGraphicFramePr>
        <p:xfrm>
          <a:off x="6398213" y="2214509"/>
          <a:ext cx="1095750" cy="228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875"/>
                <a:gridCol w="547875"/>
              </a:tblGrid>
              <a:tr h="228438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w: false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129" name="Rounded Rectangle 128"/>
          <p:cNvSpPr/>
          <p:nvPr/>
        </p:nvSpPr>
        <p:spPr>
          <a:xfrm>
            <a:off x="6182399" y="875895"/>
            <a:ext cx="3816484" cy="673147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30" name="Rounded Rectangle 129"/>
          <p:cNvSpPr/>
          <p:nvPr/>
        </p:nvSpPr>
        <p:spPr>
          <a:xfrm>
            <a:off x="6393685" y="951349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Rectangle 130"/>
              <p:cNvSpPr/>
              <p:nvPr/>
            </p:nvSpPr>
            <p:spPr>
              <a:xfrm>
                <a:off x="6145529" y="1239051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131" name="Rectangle 1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529" y="1239051"/>
                <a:ext cx="293670" cy="246221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Rectangle 131"/>
          <p:cNvSpPr/>
          <p:nvPr/>
        </p:nvSpPr>
        <p:spPr>
          <a:xfrm>
            <a:off x="6182398" y="926694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133" name="Table 1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026313"/>
              </p:ext>
            </p:extLst>
          </p:nvPr>
        </p:nvGraphicFramePr>
        <p:xfrm>
          <a:off x="8291120" y="951348"/>
          <a:ext cx="1509719" cy="533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125"/>
                <a:gridCol w="636594"/>
              </a:tblGrid>
              <a:tr h="266962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6962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134" name="Rectangle 133"/>
          <p:cNvSpPr/>
          <p:nvPr/>
        </p:nvSpPr>
        <p:spPr>
          <a:xfrm>
            <a:off x="8057681" y="954846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8057681" y="1217711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Rectangle 135"/>
              <p:cNvSpPr/>
              <p:nvPr/>
            </p:nvSpPr>
            <p:spPr>
              <a:xfrm>
                <a:off x="9759723" y="967079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136" name="Rectangle 1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9723" y="967079"/>
                <a:ext cx="295274" cy="246221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7" name="Table 1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765690"/>
              </p:ext>
            </p:extLst>
          </p:nvPr>
        </p:nvGraphicFramePr>
        <p:xfrm>
          <a:off x="6398213" y="1241432"/>
          <a:ext cx="547875" cy="228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875"/>
              </a:tblGrid>
              <a:tr h="228438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140" name="Rounded Rectangle 139"/>
          <p:cNvSpPr/>
          <p:nvPr/>
        </p:nvSpPr>
        <p:spPr>
          <a:xfrm>
            <a:off x="6186516" y="4695557"/>
            <a:ext cx="3812367" cy="673147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1" name="Rounded Rectangle 140"/>
          <p:cNvSpPr/>
          <p:nvPr/>
        </p:nvSpPr>
        <p:spPr>
          <a:xfrm>
            <a:off x="6397802" y="4771011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Rectangle 141"/>
              <p:cNvSpPr/>
              <p:nvPr/>
            </p:nvSpPr>
            <p:spPr>
              <a:xfrm>
                <a:off x="6149646" y="5058713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142" name="Rectangle 1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9646" y="5058713"/>
                <a:ext cx="293670" cy="24622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Rectangle 142"/>
          <p:cNvSpPr/>
          <p:nvPr/>
        </p:nvSpPr>
        <p:spPr>
          <a:xfrm>
            <a:off x="6186515" y="4746356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144" name="Table 1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321105"/>
              </p:ext>
            </p:extLst>
          </p:nvPr>
        </p:nvGraphicFramePr>
        <p:xfrm>
          <a:off x="8295237" y="4771010"/>
          <a:ext cx="1509719" cy="533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125"/>
                <a:gridCol w="636594"/>
              </a:tblGrid>
              <a:tr h="266962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6962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145" name="Rectangle 144"/>
          <p:cNvSpPr/>
          <p:nvPr/>
        </p:nvSpPr>
        <p:spPr>
          <a:xfrm>
            <a:off x="8061798" y="4774508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8061798" y="5037373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Rectangle 146"/>
              <p:cNvSpPr/>
              <p:nvPr/>
            </p:nvSpPr>
            <p:spPr>
              <a:xfrm>
                <a:off x="9763840" y="4786741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147" name="Rectangle 1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3840" y="4786741"/>
                <a:ext cx="295274" cy="24622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8" name="Table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223574"/>
              </p:ext>
            </p:extLst>
          </p:nvPr>
        </p:nvGraphicFramePr>
        <p:xfrm>
          <a:off x="6402330" y="5061094"/>
          <a:ext cx="1643625" cy="228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875"/>
                <a:gridCol w="547875"/>
                <a:gridCol w="547875"/>
              </a:tblGrid>
              <a:tr h="228438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w: true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y: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cxnSp>
        <p:nvCxnSpPr>
          <p:cNvPr id="149" name="Straight Arrow Connector 148"/>
          <p:cNvCxnSpPr>
            <a:stCxn id="129" idx="2"/>
            <a:endCxn id="120" idx="0"/>
          </p:cNvCxnSpPr>
          <p:nvPr/>
        </p:nvCxnSpPr>
        <p:spPr>
          <a:xfrm>
            <a:off x="8090641" y="1549042"/>
            <a:ext cx="0" cy="29993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20" idx="2"/>
            <a:endCxn id="71" idx="0"/>
          </p:cNvCxnSpPr>
          <p:nvPr/>
        </p:nvCxnSpPr>
        <p:spPr>
          <a:xfrm>
            <a:off x="8090641" y="2522119"/>
            <a:ext cx="2264" cy="27209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71" idx="2"/>
            <a:endCxn id="62" idx="0"/>
          </p:cNvCxnSpPr>
          <p:nvPr/>
        </p:nvCxnSpPr>
        <p:spPr>
          <a:xfrm>
            <a:off x="8092905" y="3467362"/>
            <a:ext cx="0" cy="26381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62" idx="2"/>
            <a:endCxn id="140" idx="0"/>
          </p:cNvCxnSpPr>
          <p:nvPr/>
        </p:nvCxnSpPr>
        <p:spPr>
          <a:xfrm flipH="1">
            <a:off x="8092700" y="4404326"/>
            <a:ext cx="205" cy="29123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28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Rounded Rectangle 205"/>
          <p:cNvSpPr/>
          <p:nvPr/>
        </p:nvSpPr>
        <p:spPr>
          <a:xfrm>
            <a:off x="6182397" y="2744917"/>
            <a:ext cx="3698203" cy="562855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22" name="Rounded Rectangle 221"/>
          <p:cNvSpPr/>
          <p:nvPr/>
        </p:nvSpPr>
        <p:spPr>
          <a:xfrm>
            <a:off x="6182397" y="1102643"/>
            <a:ext cx="3698203" cy="562855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70" name="Rounded Rectangle 169"/>
          <p:cNvSpPr/>
          <p:nvPr/>
        </p:nvSpPr>
        <p:spPr>
          <a:xfrm>
            <a:off x="6182397" y="1909972"/>
            <a:ext cx="3698203" cy="562855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796249" y="156781"/>
            <a:ext cx="4424352" cy="933455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040684" y="234516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0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1022467" y="748490"/>
          <a:ext cx="469341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341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l</a:t>
                      </a:r>
                      <a:r>
                        <a:rPr lang="en-US" sz="1000" b="1" baseline="-250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765666" y="695454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666" y="695454"/>
                <a:ext cx="293670" cy="246221"/>
              </a:xfrm>
              <a:prstGeom prst="rect">
                <a:avLst/>
              </a:prstGeom>
              <a:blipFill rotWithShape="0">
                <a:blip r:embed="rId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/>
          <p:cNvSpPr/>
          <p:nvPr/>
        </p:nvSpPr>
        <p:spPr>
          <a:xfrm>
            <a:off x="802535" y="189786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Table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4365687"/>
                  </p:ext>
                </p:extLst>
              </p:nvPr>
            </p:nvGraphicFramePr>
            <p:xfrm>
              <a:off x="2122285" y="188920"/>
              <a:ext cx="2936124" cy="487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1013"/>
                    <a:gridCol w="1455111"/>
                  </a:tblGrid>
                  <a:tr h="229927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p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1000" b="1" i="1" baseline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∅</m:t>
                              </m:r>
                            </m:oMath>
                          </a14:m>
                          <a:endParaRPr lang="en-GB" sz="1000" b="1" baseline="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pattFill prst="pct5">
                          <a:fgClr>
                            <a:schemeClr val="bg1">
                              <a:lumMod val="75000"/>
                            </a:schemeClr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</a:tr>
                  <a:tr h="166432"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f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Table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4365687"/>
                  </p:ext>
                </p:extLst>
              </p:nvPr>
            </p:nvGraphicFramePr>
            <p:xfrm>
              <a:off x="2122285" y="188920"/>
              <a:ext cx="2936124" cy="487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1013"/>
                    <a:gridCol w="1455111"/>
                  </a:tblGrid>
                  <a:tr h="243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p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102092" t="-2439" r="-837" b="-109756"/>
                          </a:stretch>
                        </a:blipFill>
                      </a:tcPr>
                    </a:tc>
                  </a:tr>
                  <a:tr h="243840"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f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6" name="Rectangle 35"/>
          <p:cNvSpPr/>
          <p:nvPr/>
        </p:nvSpPr>
        <p:spPr>
          <a:xfrm>
            <a:off x="1831301" y="186539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839016" y="414087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1621018" y="156781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018" y="156781"/>
                <a:ext cx="295274" cy="24622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Rounded Rectangle 74"/>
          <p:cNvSpPr/>
          <p:nvPr/>
        </p:nvSpPr>
        <p:spPr>
          <a:xfrm>
            <a:off x="802535" y="1293727"/>
            <a:ext cx="4388847" cy="933455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6" name="Rounded Rectangle 75"/>
          <p:cNvSpPr/>
          <p:nvPr/>
        </p:nvSpPr>
        <p:spPr>
          <a:xfrm>
            <a:off x="1040684" y="1401222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1, 2</a:t>
            </a:r>
            <a:endParaRPr lang="en-US" sz="1000" b="1" dirty="0">
              <a:solidFill>
                <a:schemeClr val="tx1"/>
              </a:solidFill>
            </a:endParaRPr>
          </a:p>
        </p:txBody>
      </p:sp>
      <p:graphicFrame>
        <p:nvGraphicFramePr>
          <p:cNvPr id="77" name="Table 76"/>
          <p:cNvGraphicFramePr>
            <a:graphicFrameLocks noGrp="1"/>
          </p:cNvGraphicFramePr>
          <p:nvPr>
            <p:extLst/>
          </p:nvPr>
        </p:nvGraphicFramePr>
        <p:xfrm>
          <a:off x="1022459" y="1915196"/>
          <a:ext cx="125498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492"/>
                <a:gridCol w="627492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l</a:t>
                      </a:r>
                      <a:r>
                        <a:rPr lang="en-US" sz="1000" b="1" baseline="-250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w: false 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/>
              <p:cNvSpPr/>
              <p:nvPr/>
            </p:nvSpPr>
            <p:spPr>
              <a:xfrm>
                <a:off x="765666" y="1862160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78" name="Rectangle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666" y="1862160"/>
                <a:ext cx="293670" cy="24622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ectangle 78"/>
          <p:cNvSpPr/>
          <p:nvPr/>
        </p:nvSpPr>
        <p:spPr>
          <a:xfrm>
            <a:off x="802535" y="1356492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0" name="Table 7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9085826"/>
                  </p:ext>
                </p:extLst>
              </p:nvPr>
            </p:nvGraphicFramePr>
            <p:xfrm>
              <a:off x="2122285" y="1355626"/>
              <a:ext cx="2936124" cy="487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1013"/>
                    <a:gridCol w="1455111"/>
                  </a:tblGrid>
                  <a:tr h="229927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p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1000" b="1" i="1" baseline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∅</m:t>
                              </m:r>
                            </m:oMath>
                          </a14:m>
                          <a:endParaRPr lang="en-GB" sz="1000" b="1" baseline="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pattFill prst="pct5">
                          <a:fgClr>
                            <a:schemeClr val="accent1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</a:tr>
                  <a:tr h="166432"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f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0" name="Table 7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9085826"/>
                  </p:ext>
                </p:extLst>
              </p:nvPr>
            </p:nvGraphicFramePr>
            <p:xfrm>
              <a:off x="2122285" y="1355626"/>
              <a:ext cx="2936124" cy="487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1013"/>
                    <a:gridCol w="1455111"/>
                  </a:tblGrid>
                  <a:tr h="243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p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l="-102092" t="-2439" r="-837" b="-109756"/>
                          </a:stretch>
                        </a:blipFill>
                      </a:tcPr>
                    </a:tc>
                  </a:tr>
                  <a:tr h="243840"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f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81" name="Rectangle 80"/>
          <p:cNvSpPr/>
          <p:nvPr/>
        </p:nvSpPr>
        <p:spPr>
          <a:xfrm>
            <a:off x="1831301" y="1353245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839016" y="1580793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/>
              <p:cNvSpPr/>
              <p:nvPr/>
            </p:nvSpPr>
            <p:spPr>
              <a:xfrm>
                <a:off x="1621018" y="1323487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83" name="Rectangle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018" y="1323487"/>
                <a:ext cx="295274" cy="24622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Rounded Rectangle 83"/>
          <p:cNvSpPr/>
          <p:nvPr/>
        </p:nvSpPr>
        <p:spPr>
          <a:xfrm>
            <a:off x="838040" y="2455658"/>
            <a:ext cx="4388847" cy="933455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5" name="Rounded Rectangle 84"/>
          <p:cNvSpPr/>
          <p:nvPr/>
        </p:nvSpPr>
        <p:spPr>
          <a:xfrm>
            <a:off x="1076189" y="2565407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3, 0</a:t>
            </a:r>
            <a:endParaRPr lang="en-US" sz="10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/>
              <p:cNvSpPr/>
              <p:nvPr/>
            </p:nvSpPr>
            <p:spPr>
              <a:xfrm>
                <a:off x="801171" y="3026345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87" name="Rectangle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171" y="3026345"/>
                <a:ext cx="293670" cy="24622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ectangle 87"/>
          <p:cNvSpPr/>
          <p:nvPr/>
        </p:nvSpPr>
        <p:spPr>
          <a:xfrm>
            <a:off x="838040" y="2520677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9" name="Table 8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208365"/>
                  </p:ext>
                </p:extLst>
              </p:nvPr>
            </p:nvGraphicFramePr>
            <p:xfrm>
              <a:off x="2157790" y="2519811"/>
              <a:ext cx="2936124" cy="487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1013"/>
                    <a:gridCol w="1455111"/>
                  </a:tblGrid>
                  <a:tr h="229927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p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1000" b="1" i="1" baseline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∅</m:t>
                              </m:r>
                            </m:oMath>
                          </a14:m>
                          <a:endParaRPr lang="en-GB" sz="1000" b="1" baseline="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pattFill prst="pct5">
                          <a:fgClr>
                            <a:schemeClr val="accent1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</a:tr>
                  <a:tr h="166432"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f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9" name="Table 8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208365"/>
                  </p:ext>
                </p:extLst>
              </p:nvPr>
            </p:nvGraphicFramePr>
            <p:xfrm>
              <a:off x="2157790" y="2519811"/>
              <a:ext cx="2936124" cy="487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1013"/>
                    <a:gridCol w="1455111"/>
                  </a:tblGrid>
                  <a:tr h="243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p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8"/>
                          <a:stretch>
                            <a:fillRect l="-102510" t="-2439" r="-837" b="-109756"/>
                          </a:stretch>
                        </a:blipFill>
                      </a:tcPr>
                    </a:tc>
                  </a:tr>
                  <a:tr h="243840"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f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90" name="Rectangle 89"/>
          <p:cNvSpPr/>
          <p:nvPr/>
        </p:nvSpPr>
        <p:spPr>
          <a:xfrm>
            <a:off x="1866806" y="2517430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874521" y="2744978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1"/>
              <p:cNvSpPr/>
              <p:nvPr/>
            </p:nvSpPr>
            <p:spPr>
              <a:xfrm>
                <a:off x="1656523" y="2487672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92" name="Rectangle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523" y="2487672"/>
                <a:ext cx="295274" cy="24622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Rounded Rectangle 92"/>
          <p:cNvSpPr/>
          <p:nvPr/>
        </p:nvSpPr>
        <p:spPr>
          <a:xfrm>
            <a:off x="838040" y="3638848"/>
            <a:ext cx="4388847" cy="933455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4" name="Rounded Rectangle 93"/>
          <p:cNvSpPr/>
          <p:nvPr/>
        </p:nvSpPr>
        <p:spPr>
          <a:xfrm>
            <a:off x="1076189" y="3746343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1, 4</a:t>
            </a:r>
            <a:endParaRPr lang="en-US" sz="10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95"/>
              <p:cNvSpPr/>
              <p:nvPr/>
            </p:nvSpPr>
            <p:spPr>
              <a:xfrm>
                <a:off x="801171" y="4207281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96" name="Rectangle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171" y="4207281"/>
                <a:ext cx="293670" cy="24622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Rectangle 96"/>
          <p:cNvSpPr/>
          <p:nvPr/>
        </p:nvSpPr>
        <p:spPr>
          <a:xfrm>
            <a:off x="838040" y="3701613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8" name="Table 9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5437328"/>
                  </p:ext>
                </p:extLst>
              </p:nvPr>
            </p:nvGraphicFramePr>
            <p:xfrm>
              <a:off x="2157790" y="3700747"/>
              <a:ext cx="2936124" cy="487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1013"/>
                    <a:gridCol w="1455111"/>
                  </a:tblGrid>
                  <a:tr h="229927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p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1000" b="1" i="1" baseline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∅</m:t>
                              </m:r>
                            </m:oMath>
                          </a14:m>
                          <a:endParaRPr lang="en-GB" sz="1000" b="1" baseline="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pattFill prst="pct5">
                          <a:fgClr>
                            <a:schemeClr val="accent1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</a:tr>
                  <a:tr h="166432"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f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8" name="Table 9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5437328"/>
                  </p:ext>
                </p:extLst>
              </p:nvPr>
            </p:nvGraphicFramePr>
            <p:xfrm>
              <a:off x="2157790" y="3700747"/>
              <a:ext cx="2936124" cy="487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1013"/>
                    <a:gridCol w="1455111"/>
                  </a:tblGrid>
                  <a:tr h="243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p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9"/>
                          <a:stretch>
                            <a:fillRect l="-102510" t="-2439" r="-837" b="-109756"/>
                          </a:stretch>
                        </a:blipFill>
                      </a:tcPr>
                    </a:tc>
                  </a:tr>
                  <a:tr h="243840"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f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99" name="Rectangle 98"/>
          <p:cNvSpPr/>
          <p:nvPr/>
        </p:nvSpPr>
        <p:spPr>
          <a:xfrm>
            <a:off x="1866806" y="3698366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874521" y="3925914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tangle 100"/>
              <p:cNvSpPr/>
              <p:nvPr/>
            </p:nvSpPr>
            <p:spPr>
              <a:xfrm>
                <a:off x="1656523" y="3668608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101" name="Rectangle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523" y="3668608"/>
                <a:ext cx="295274" cy="24622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Rounded Rectangle 101"/>
          <p:cNvSpPr/>
          <p:nvPr/>
        </p:nvSpPr>
        <p:spPr>
          <a:xfrm>
            <a:off x="838040" y="4795060"/>
            <a:ext cx="4388847" cy="933455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3" name="Rounded Rectangle 102"/>
          <p:cNvSpPr/>
          <p:nvPr/>
        </p:nvSpPr>
        <p:spPr>
          <a:xfrm>
            <a:off x="1076189" y="4902555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angle 104"/>
              <p:cNvSpPr/>
              <p:nvPr/>
            </p:nvSpPr>
            <p:spPr>
              <a:xfrm>
                <a:off x="801171" y="5363493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105" name="Rectangle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171" y="5363493"/>
                <a:ext cx="293670" cy="24622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Rectangle 105"/>
          <p:cNvSpPr/>
          <p:nvPr/>
        </p:nvSpPr>
        <p:spPr>
          <a:xfrm>
            <a:off x="838040" y="4857825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7" name="Table 10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9859121"/>
                  </p:ext>
                </p:extLst>
              </p:nvPr>
            </p:nvGraphicFramePr>
            <p:xfrm>
              <a:off x="2157790" y="4856959"/>
              <a:ext cx="2936124" cy="487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1013"/>
                    <a:gridCol w="1455111"/>
                  </a:tblGrid>
                  <a:tr h="229927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p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1000" b="1" i="1" baseline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∅</m:t>
                              </m:r>
                            </m:oMath>
                          </a14:m>
                          <a:endParaRPr lang="en-GB" sz="1000" b="1" baseline="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pattFill prst="pct5">
                          <a:fgClr>
                            <a:schemeClr val="accent1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</a:tr>
                  <a:tr h="166432"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f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7" name="Table 10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9859121"/>
                  </p:ext>
                </p:extLst>
              </p:nvPr>
            </p:nvGraphicFramePr>
            <p:xfrm>
              <a:off x="2157790" y="4856959"/>
              <a:ext cx="2936124" cy="487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1013"/>
                    <a:gridCol w="1455111"/>
                  </a:tblGrid>
                  <a:tr h="243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p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11"/>
                          <a:stretch>
                            <a:fillRect l="-102510" t="-2439" r="-837" b="-109756"/>
                          </a:stretch>
                        </a:blipFill>
                      </a:tcPr>
                    </a:tc>
                  </a:tr>
                  <a:tr h="243840"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f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08" name="Rectangle 107"/>
          <p:cNvSpPr/>
          <p:nvPr/>
        </p:nvSpPr>
        <p:spPr>
          <a:xfrm>
            <a:off x="1866806" y="4854578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1874521" y="5082126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ctangle 109"/>
              <p:cNvSpPr/>
              <p:nvPr/>
            </p:nvSpPr>
            <p:spPr>
              <a:xfrm>
                <a:off x="1656523" y="4824820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110" name="Rectangle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523" y="4824820"/>
                <a:ext cx="295274" cy="246221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1" name="Table 110"/>
          <p:cNvGraphicFramePr>
            <a:graphicFrameLocks noGrp="1"/>
          </p:cNvGraphicFramePr>
          <p:nvPr>
            <p:extLst/>
          </p:nvPr>
        </p:nvGraphicFramePr>
        <p:xfrm>
          <a:off x="1040684" y="3103659"/>
          <a:ext cx="125498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492"/>
                <a:gridCol w="627492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w: false 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2" name="Table 111"/>
          <p:cNvGraphicFramePr>
            <a:graphicFrameLocks noGrp="1"/>
          </p:cNvGraphicFramePr>
          <p:nvPr>
            <p:extLst/>
          </p:nvPr>
        </p:nvGraphicFramePr>
        <p:xfrm>
          <a:off x="1076189" y="4276401"/>
          <a:ext cx="125498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492"/>
                <a:gridCol w="627492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w: true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3" name="Table 112"/>
          <p:cNvGraphicFramePr>
            <a:graphicFrameLocks noGrp="1"/>
          </p:cNvGraphicFramePr>
          <p:nvPr>
            <p:extLst/>
          </p:nvPr>
        </p:nvGraphicFramePr>
        <p:xfrm>
          <a:off x="1053855" y="5410647"/>
          <a:ext cx="1888578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526"/>
                <a:gridCol w="629526"/>
                <a:gridCol w="629526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w: true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y: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cxnSp>
        <p:nvCxnSpPr>
          <p:cNvPr id="114" name="Straight Arrow Connector 113"/>
          <p:cNvCxnSpPr/>
          <p:nvPr/>
        </p:nvCxnSpPr>
        <p:spPr>
          <a:xfrm>
            <a:off x="2996958" y="1060476"/>
            <a:ext cx="0" cy="1964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3008425" y="2227182"/>
            <a:ext cx="0" cy="1964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3008425" y="3389113"/>
            <a:ext cx="0" cy="1964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2991945" y="4572303"/>
            <a:ext cx="0" cy="1964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3027926" y="5728515"/>
            <a:ext cx="0" cy="1964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 rot="16200000">
            <a:off x="2801365" y="588006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mtClean="0"/>
              <a:t>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2880289" y="743751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𝒅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289" y="743751"/>
                <a:ext cx="295274" cy="246221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01880"/>
              </p:ext>
            </p:extLst>
          </p:nvPr>
        </p:nvGraphicFramePr>
        <p:xfrm>
          <a:off x="3149473" y="761802"/>
          <a:ext cx="1924000" cy="228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000"/>
                <a:gridCol w="962000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8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800" b="1" baseline="-250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  <a:r>
                        <a:rPr lang="en-US" sz="8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: { @proto, get } </a:t>
                      </a:r>
                      <a:endParaRPr lang="en-US" sz="8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baseline="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8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r>
                        <a:rPr lang="en-US" sz="8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: { @proto, get } </a:t>
                      </a:r>
                      <a:endParaRPr lang="en-US" sz="8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cxnSp>
        <p:nvCxnSpPr>
          <p:cNvPr id="141" name="Straight Arrow Connector 140"/>
          <p:cNvCxnSpPr>
            <a:stCxn id="222" idx="2"/>
            <a:endCxn id="170" idx="0"/>
          </p:cNvCxnSpPr>
          <p:nvPr/>
        </p:nvCxnSpPr>
        <p:spPr>
          <a:xfrm>
            <a:off x="8031499" y="1665498"/>
            <a:ext cx="0" cy="24447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ounded Rectangle 170"/>
          <p:cNvSpPr/>
          <p:nvPr/>
        </p:nvSpPr>
        <p:spPr>
          <a:xfrm>
            <a:off x="6292085" y="2141951"/>
            <a:ext cx="415619" cy="265920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2</a:t>
            </a:r>
            <a:endParaRPr lang="en-US" sz="10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Rectangle 171"/>
              <p:cNvSpPr/>
              <p:nvPr/>
            </p:nvSpPr>
            <p:spPr>
              <a:xfrm>
                <a:off x="6870072" y="1909972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172" name="Rectangle 1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072" y="1909972"/>
                <a:ext cx="293670" cy="246221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3" name="Rectangle 172"/>
          <p:cNvSpPr/>
          <p:nvPr/>
        </p:nvSpPr>
        <p:spPr>
          <a:xfrm>
            <a:off x="6402340" y="1916024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174" name="Table 1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357725"/>
              </p:ext>
            </p:extLst>
          </p:nvPr>
        </p:nvGraphicFramePr>
        <p:xfrm>
          <a:off x="7391607" y="2141950"/>
          <a:ext cx="1316424" cy="266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468"/>
                <a:gridCol w="512956"/>
              </a:tblGrid>
              <a:tr h="266962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foo: 42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Rectangle 175"/>
              <p:cNvSpPr/>
              <p:nvPr/>
            </p:nvSpPr>
            <p:spPr>
              <a:xfrm>
                <a:off x="7905357" y="1911124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176" name="Rectangle 1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5357" y="1911124"/>
                <a:ext cx="295274" cy="24622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7" name="Table 1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664926"/>
              </p:ext>
            </p:extLst>
          </p:nvPr>
        </p:nvGraphicFramePr>
        <p:xfrm>
          <a:off x="6795036" y="2141951"/>
          <a:ext cx="411091" cy="26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091"/>
              </a:tblGrid>
              <a:tr h="26592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8" name="Table 1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201008"/>
              </p:ext>
            </p:extLst>
          </p:nvPr>
        </p:nvGraphicFramePr>
        <p:xfrm>
          <a:off x="8887159" y="2141950"/>
          <a:ext cx="913726" cy="266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726"/>
              </a:tblGrid>
              <a:tr h="2669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{ @proto, foo }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C6C6C6"/>
                      </a:fgClr>
                      <a:bgClr>
                        <a:schemeClr val="bg1"/>
                      </a:bgClr>
                    </a:pattFill>
                  </a:tcPr>
                </a:tc>
              </a:tr>
            </a:tbl>
          </a:graphicData>
        </a:graphic>
      </p:graphicFrame>
      <p:sp>
        <p:nvSpPr>
          <p:cNvPr id="179" name="Rectangle 178"/>
          <p:cNvSpPr/>
          <p:nvPr/>
        </p:nvSpPr>
        <p:spPr>
          <a:xfrm>
            <a:off x="8668363" y="2151178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Rectangle 179"/>
              <p:cNvSpPr/>
              <p:nvPr/>
            </p:nvSpPr>
            <p:spPr>
              <a:xfrm>
                <a:off x="9196385" y="1914756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 smtClean="0">
                          <a:latin typeface="Cambria Math" charset="0"/>
                        </a:rPr>
                        <m:t>𝒅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180" name="Rectangle 1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6385" y="1914756"/>
                <a:ext cx="295274" cy="246221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5" name="Rectangle 204"/>
          <p:cNvSpPr/>
          <p:nvPr/>
        </p:nvSpPr>
        <p:spPr>
          <a:xfrm>
            <a:off x="7172809" y="2144828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207" name="Rounded Rectangle 206"/>
          <p:cNvSpPr/>
          <p:nvPr/>
        </p:nvSpPr>
        <p:spPr>
          <a:xfrm>
            <a:off x="6292085" y="2976896"/>
            <a:ext cx="415619" cy="265920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3</a:t>
            </a:r>
            <a:endParaRPr lang="en-US" sz="10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Rectangle 207"/>
              <p:cNvSpPr/>
              <p:nvPr/>
            </p:nvSpPr>
            <p:spPr>
              <a:xfrm>
                <a:off x="6870072" y="2744917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208" name="Rectangle 2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072" y="2744917"/>
                <a:ext cx="293670" cy="246221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9" name="Rectangle 208"/>
          <p:cNvSpPr/>
          <p:nvPr/>
        </p:nvSpPr>
        <p:spPr>
          <a:xfrm>
            <a:off x="6402340" y="2750969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0" name="Table 20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5952307"/>
                  </p:ext>
                </p:extLst>
              </p:nvPr>
            </p:nvGraphicFramePr>
            <p:xfrm>
              <a:off x="7391607" y="2976895"/>
              <a:ext cx="1316424" cy="2669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3468"/>
                    <a:gridCol w="512956"/>
                  </a:tblGrid>
                  <a:tr h="26696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marL="54000" marR="54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foo: </a:t>
                          </a:r>
                          <a14:m>
                            <m:oMath xmlns:m="http://schemas.openxmlformats.org/officeDocument/2006/math">
                              <m:r>
                                <a:rPr lang="en-GB" sz="1000" b="1" i="1" baseline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∅</m:t>
                              </m:r>
                            </m:oMath>
                          </a14:m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marL="54000" marR="54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pattFill prst="pct5">
                          <a:fgClr>
                            <a:srgbClr val="C6C6C6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10" name="Table 20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5952307"/>
                  </p:ext>
                </p:extLst>
              </p:nvPr>
            </p:nvGraphicFramePr>
            <p:xfrm>
              <a:off x="7391607" y="2976895"/>
              <a:ext cx="1316424" cy="2669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3468"/>
                    <a:gridCol w="512956"/>
                  </a:tblGrid>
                  <a:tr h="26696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marL="54000" marR="54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4000" marR="54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16"/>
                          <a:stretch>
                            <a:fillRect l="-156471" t="-2222" r="-2353" b="-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Rectangle 210"/>
              <p:cNvSpPr/>
              <p:nvPr/>
            </p:nvSpPr>
            <p:spPr>
              <a:xfrm>
                <a:off x="7905357" y="2746069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211" name="Rectangle 2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5357" y="2746069"/>
                <a:ext cx="295274" cy="24622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12" name="Table 2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734515"/>
              </p:ext>
            </p:extLst>
          </p:nvPr>
        </p:nvGraphicFramePr>
        <p:xfrm>
          <a:off x="6795036" y="2976896"/>
          <a:ext cx="411091" cy="26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091"/>
              </a:tblGrid>
              <a:tr h="26592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3" name="Table 2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755618"/>
              </p:ext>
            </p:extLst>
          </p:nvPr>
        </p:nvGraphicFramePr>
        <p:xfrm>
          <a:off x="8887159" y="2976895"/>
          <a:ext cx="913726" cy="266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726"/>
              </a:tblGrid>
              <a:tr h="2669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{ @proto, foo }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C6C6C6"/>
                      </a:fgClr>
                      <a:bgClr>
                        <a:schemeClr val="bg1"/>
                      </a:bgClr>
                    </a:pattFill>
                  </a:tcPr>
                </a:tc>
              </a:tr>
            </a:tbl>
          </a:graphicData>
        </a:graphic>
      </p:graphicFrame>
      <p:sp>
        <p:nvSpPr>
          <p:cNvPr id="214" name="Rectangle 213"/>
          <p:cNvSpPr/>
          <p:nvPr/>
        </p:nvSpPr>
        <p:spPr>
          <a:xfrm>
            <a:off x="8668363" y="2986123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Rectangle 214"/>
              <p:cNvSpPr/>
              <p:nvPr/>
            </p:nvSpPr>
            <p:spPr>
              <a:xfrm>
                <a:off x="9196385" y="2749701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 smtClean="0">
                          <a:latin typeface="Cambria Math" charset="0"/>
                        </a:rPr>
                        <m:t>𝒅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215" name="Rectangle 2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6385" y="2749701"/>
                <a:ext cx="295274" cy="246221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6" name="Rectangle 215"/>
          <p:cNvSpPr/>
          <p:nvPr/>
        </p:nvSpPr>
        <p:spPr>
          <a:xfrm>
            <a:off x="7172809" y="2979773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217" name="Straight Arrow Connector 216"/>
          <p:cNvCxnSpPr>
            <a:stCxn id="170" idx="2"/>
            <a:endCxn id="206" idx="0"/>
          </p:cNvCxnSpPr>
          <p:nvPr/>
        </p:nvCxnSpPr>
        <p:spPr>
          <a:xfrm>
            <a:off x="8031499" y="2472827"/>
            <a:ext cx="0" cy="27209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Rounded Rectangle 222"/>
          <p:cNvSpPr/>
          <p:nvPr/>
        </p:nvSpPr>
        <p:spPr>
          <a:xfrm>
            <a:off x="6292085" y="1334622"/>
            <a:ext cx="415619" cy="265920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1</a:t>
            </a:r>
            <a:endParaRPr lang="en-US" sz="10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Rectangle 223"/>
              <p:cNvSpPr/>
              <p:nvPr/>
            </p:nvSpPr>
            <p:spPr>
              <a:xfrm>
                <a:off x="6870072" y="1102643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224" name="Rectangle 2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072" y="1102643"/>
                <a:ext cx="293670" cy="246221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5" name="Rectangle 224"/>
          <p:cNvSpPr/>
          <p:nvPr/>
        </p:nvSpPr>
        <p:spPr>
          <a:xfrm>
            <a:off x="6402340" y="1108695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226" name="Table 2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34383"/>
              </p:ext>
            </p:extLst>
          </p:nvPr>
        </p:nvGraphicFramePr>
        <p:xfrm>
          <a:off x="7391607" y="1334621"/>
          <a:ext cx="803468" cy="266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468"/>
              </a:tblGrid>
              <a:tr h="266962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Rectangle 226"/>
              <p:cNvSpPr/>
              <p:nvPr/>
            </p:nvSpPr>
            <p:spPr>
              <a:xfrm>
                <a:off x="7905357" y="1103795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227" name="Rectangle 2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5357" y="1103795"/>
                <a:ext cx="295274" cy="24622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8" name="Table 2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858016"/>
              </p:ext>
            </p:extLst>
          </p:nvPr>
        </p:nvGraphicFramePr>
        <p:xfrm>
          <a:off x="6795036" y="1334622"/>
          <a:ext cx="411091" cy="26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091"/>
              </a:tblGrid>
              <a:tr h="26592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9" name="Table 2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807117"/>
              </p:ext>
            </p:extLst>
          </p:nvPr>
        </p:nvGraphicFramePr>
        <p:xfrm>
          <a:off x="8887159" y="1334621"/>
          <a:ext cx="913726" cy="266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726"/>
              </a:tblGrid>
              <a:tr h="2669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{ @proto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 </a:t>
                      </a: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}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C6C6C6"/>
                      </a:fgClr>
                      <a:bgClr>
                        <a:schemeClr val="bg1"/>
                      </a:bgClr>
                    </a:pattFill>
                  </a:tcPr>
                </a:tc>
              </a:tr>
            </a:tbl>
          </a:graphicData>
        </a:graphic>
      </p:graphicFrame>
      <p:sp>
        <p:nvSpPr>
          <p:cNvPr id="230" name="Rectangle 229"/>
          <p:cNvSpPr/>
          <p:nvPr/>
        </p:nvSpPr>
        <p:spPr>
          <a:xfrm>
            <a:off x="8668363" y="1343849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Rectangle 230"/>
              <p:cNvSpPr/>
              <p:nvPr/>
            </p:nvSpPr>
            <p:spPr>
              <a:xfrm>
                <a:off x="9196385" y="1107427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 smtClean="0">
                          <a:latin typeface="Cambria Math" charset="0"/>
                        </a:rPr>
                        <m:t>𝒅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231" name="Rectangle 2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6385" y="1107427"/>
                <a:ext cx="295274" cy="246221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2" name="Rectangle 231"/>
          <p:cNvSpPr/>
          <p:nvPr/>
        </p:nvSpPr>
        <p:spPr>
          <a:xfrm>
            <a:off x="7172809" y="1337499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235" name="Rounded Rectangle 234"/>
          <p:cNvSpPr/>
          <p:nvPr/>
        </p:nvSpPr>
        <p:spPr>
          <a:xfrm>
            <a:off x="6182397" y="3542628"/>
            <a:ext cx="3698203" cy="562855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36" name="Rounded Rectangle 235"/>
          <p:cNvSpPr/>
          <p:nvPr/>
        </p:nvSpPr>
        <p:spPr>
          <a:xfrm>
            <a:off x="6292085" y="3774607"/>
            <a:ext cx="415619" cy="265920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4</a:t>
            </a:r>
            <a:endParaRPr lang="en-US" sz="10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Rectangle 236"/>
              <p:cNvSpPr/>
              <p:nvPr/>
            </p:nvSpPr>
            <p:spPr>
              <a:xfrm>
                <a:off x="6870072" y="3542628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237" name="Rectangle 2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072" y="3542628"/>
                <a:ext cx="293670" cy="246221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8" name="Rectangle 237"/>
          <p:cNvSpPr/>
          <p:nvPr/>
        </p:nvSpPr>
        <p:spPr>
          <a:xfrm>
            <a:off x="6402340" y="3548680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239" name="Table 2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71934"/>
              </p:ext>
            </p:extLst>
          </p:nvPr>
        </p:nvGraphicFramePr>
        <p:xfrm>
          <a:off x="7391607" y="3774606"/>
          <a:ext cx="1316424" cy="266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468"/>
                <a:gridCol w="512956"/>
              </a:tblGrid>
              <a:tr h="266962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foo: 37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Rectangle 239"/>
              <p:cNvSpPr/>
              <p:nvPr/>
            </p:nvSpPr>
            <p:spPr>
              <a:xfrm>
                <a:off x="7905357" y="3543780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240" name="Rectangle 2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5357" y="3543780"/>
                <a:ext cx="295274" cy="24622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41" name="Table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450463"/>
              </p:ext>
            </p:extLst>
          </p:nvPr>
        </p:nvGraphicFramePr>
        <p:xfrm>
          <a:off x="6795036" y="3774607"/>
          <a:ext cx="411091" cy="26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091"/>
              </a:tblGrid>
              <a:tr h="26592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2" name="Table 2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64920"/>
              </p:ext>
            </p:extLst>
          </p:nvPr>
        </p:nvGraphicFramePr>
        <p:xfrm>
          <a:off x="8887159" y="3774606"/>
          <a:ext cx="913726" cy="266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726"/>
              </a:tblGrid>
              <a:tr h="2669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{ @proto, foo }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C6C6C6"/>
                      </a:fgClr>
                      <a:bgClr>
                        <a:schemeClr val="bg1"/>
                      </a:bgClr>
                    </a:pattFill>
                  </a:tcPr>
                </a:tc>
              </a:tr>
            </a:tbl>
          </a:graphicData>
        </a:graphic>
      </p:graphicFrame>
      <p:sp>
        <p:nvSpPr>
          <p:cNvPr id="243" name="Rectangle 242"/>
          <p:cNvSpPr/>
          <p:nvPr/>
        </p:nvSpPr>
        <p:spPr>
          <a:xfrm>
            <a:off x="8668363" y="3783834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Rectangle 243"/>
              <p:cNvSpPr/>
              <p:nvPr/>
            </p:nvSpPr>
            <p:spPr>
              <a:xfrm>
                <a:off x="9196385" y="3547412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 smtClean="0">
                          <a:latin typeface="Cambria Math" charset="0"/>
                        </a:rPr>
                        <m:t>𝒅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244" name="Rectangle 2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6385" y="3547412"/>
                <a:ext cx="295274" cy="246221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" name="Rectangle 244"/>
          <p:cNvSpPr/>
          <p:nvPr/>
        </p:nvSpPr>
        <p:spPr>
          <a:xfrm>
            <a:off x="7172809" y="3777484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246" name="Straight Arrow Connector 245"/>
          <p:cNvCxnSpPr>
            <a:stCxn id="206" idx="2"/>
            <a:endCxn id="235" idx="0"/>
          </p:cNvCxnSpPr>
          <p:nvPr/>
        </p:nvCxnSpPr>
        <p:spPr>
          <a:xfrm>
            <a:off x="8031499" y="3307772"/>
            <a:ext cx="0" cy="23485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91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796249" y="156781"/>
            <a:ext cx="4424352" cy="933455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040684" y="234516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0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1022467" y="748490"/>
          <a:ext cx="469341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341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l</a:t>
                      </a:r>
                      <a:r>
                        <a:rPr lang="en-US" sz="1000" b="1" baseline="-250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765666" y="695454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666" y="695454"/>
                <a:ext cx="293670" cy="246221"/>
              </a:xfrm>
              <a:prstGeom prst="rect">
                <a:avLst/>
              </a:prstGeom>
              <a:blipFill rotWithShape="0">
                <a:blip r:embed="rId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/>
          <p:cNvSpPr/>
          <p:nvPr/>
        </p:nvSpPr>
        <p:spPr>
          <a:xfrm>
            <a:off x="802535" y="189786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Table 3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122285" y="188920"/>
              <a:ext cx="2936124" cy="487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1013"/>
                    <a:gridCol w="1455111"/>
                  </a:tblGrid>
                  <a:tr h="229927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p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1000" b="1" i="1" baseline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∅</m:t>
                              </m:r>
                            </m:oMath>
                          </a14:m>
                          <a:endParaRPr lang="en-GB" sz="1000" b="1" baseline="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pattFill prst="pct5">
                          <a:fgClr>
                            <a:schemeClr val="bg1">
                              <a:lumMod val="75000"/>
                            </a:schemeClr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</a:tr>
                  <a:tr h="166432"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f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Table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4365687"/>
                  </p:ext>
                </p:extLst>
              </p:nvPr>
            </p:nvGraphicFramePr>
            <p:xfrm>
              <a:off x="2122285" y="188920"/>
              <a:ext cx="2936124" cy="487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1013"/>
                    <a:gridCol w="1455111"/>
                  </a:tblGrid>
                  <a:tr h="243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p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102092" t="-2439" r="-837" b="-109756"/>
                          </a:stretch>
                        </a:blipFill>
                      </a:tcPr>
                    </a:tc>
                  </a:tr>
                  <a:tr h="243840"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f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6" name="Rectangle 35"/>
          <p:cNvSpPr/>
          <p:nvPr/>
        </p:nvSpPr>
        <p:spPr>
          <a:xfrm>
            <a:off x="1831301" y="186539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839016" y="414087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1621018" y="156781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018" y="156781"/>
                <a:ext cx="295274" cy="24622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Rounded Rectangle 74"/>
          <p:cNvSpPr/>
          <p:nvPr/>
        </p:nvSpPr>
        <p:spPr>
          <a:xfrm>
            <a:off x="802535" y="1293727"/>
            <a:ext cx="4388847" cy="933455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6" name="Rounded Rectangle 75"/>
          <p:cNvSpPr/>
          <p:nvPr/>
        </p:nvSpPr>
        <p:spPr>
          <a:xfrm>
            <a:off x="1040684" y="1401222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1, 2</a:t>
            </a:r>
            <a:endParaRPr lang="en-US" sz="1000" b="1" dirty="0">
              <a:solidFill>
                <a:schemeClr val="tx1"/>
              </a:solidFill>
            </a:endParaRPr>
          </a:p>
        </p:txBody>
      </p:sp>
      <p:graphicFrame>
        <p:nvGraphicFramePr>
          <p:cNvPr id="77" name="Table 76"/>
          <p:cNvGraphicFramePr>
            <a:graphicFrameLocks noGrp="1"/>
          </p:cNvGraphicFramePr>
          <p:nvPr>
            <p:extLst/>
          </p:nvPr>
        </p:nvGraphicFramePr>
        <p:xfrm>
          <a:off x="1022459" y="1915196"/>
          <a:ext cx="125498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492"/>
                <a:gridCol w="627492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l</a:t>
                      </a:r>
                      <a:r>
                        <a:rPr lang="en-US" sz="1000" b="1" baseline="-250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w: false 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/>
              <p:cNvSpPr/>
              <p:nvPr/>
            </p:nvSpPr>
            <p:spPr>
              <a:xfrm>
                <a:off x="765666" y="1862160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78" name="Rectangle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666" y="1862160"/>
                <a:ext cx="293670" cy="24622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ectangle 78"/>
          <p:cNvSpPr/>
          <p:nvPr/>
        </p:nvSpPr>
        <p:spPr>
          <a:xfrm>
            <a:off x="802535" y="1356492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0" name="Table 7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122285" y="1355626"/>
              <a:ext cx="2936124" cy="487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1013"/>
                    <a:gridCol w="1455111"/>
                  </a:tblGrid>
                  <a:tr h="229927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p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1000" b="1" i="1" baseline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∅</m:t>
                              </m:r>
                            </m:oMath>
                          </a14:m>
                          <a:endParaRPr lang="en-GB" sz="1000" b="1" baseline="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pattFill prst="pct5">
                          <a:fgClr>
                            <a:schemeClr val="accent1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</a:tr>
                  <a:tr h="166432"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f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0" name="Table 7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9085826"/>
                  </p:ext>
                </p:extLst>
              </p:nvPr>
            </p:nvGraphicFramePr>
            <p:xfrm>
              <a:off x="2122285" y="1355626"/>
              <a:ext cx="2936124" cy="487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1013"/>
                    <a:gridCol w="1455111"/>
                  </a:tblGrid>
                  <a:tr h="243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p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l="-102092" t="-2439" r="-837" b="-109756"/>
                          </a:stretch>
                        </a:blipFill>
                      </a:tcPr>
                    </a:tc>
                  </a:tr>
                  <a:tr h="243840"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f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81" name="Rectangle 80"/>
          <p:cNvSpPr/>
          <p:nvPr/>
        </p:nvSpPr>
        <p:spPr>
          <a:xfrm>
            <a:off x="1831301" y="1353245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839016" y="1580793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/>
              <p:cNvSpPr/>
              <p:nvPr/>
            </p:nvSpPr>
            <p:spPr>
              <a:xfrm>
                <a:off x="1621018" y="1323487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83" name="Rectangle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018" y="1323487"/>
                <a:ext cx="295274" cy="24622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Rounded Rectangle 83"/>
          <p:cNvSpPr/>
          <p:nvPr/>
        </p:nvSpPr>
        <p:spPr>
          <a:xfrm>
            <a:off x="838040" y="2455658"/>
            <a:ext cx="4388847" cy="933455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5" name="Rounded Rectangle 84"/>
          <p:cNvSpPr/>
          <p:nvPr/>
        </p:nvSpPr>
        <p:spPr>
          <a:xfrm>
            <a:off x="1076189" y="2565407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3, 0</a:t>
            </a:r>
            <a:endParaRPr lang="en-US" sz="10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/>
              <p:cNvSpPr/>
              <p:nvPr/>
            </p:nvSpPr>
            <p:spPr>
              <a:xfrm>
                <a:off x="801171" y="3026345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87" name="Rectangle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171" y="3026345"/>
                <a:ext cx="293670" cy="24622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ectangle 87"/>
          <p:cNvSpPr/>
          <p:nvPr/>
        </p:nvSpPr>
        <p:spPr>
          <a:xfrm>
            <a:off x="838040" y="2520677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9" name="Table 8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157790" y="2519811"/>
              <a:ext cx="2936124" cy="487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1013"/>
                    <a:gridCol w="1455111"/>
                  </a:tblGrid>
                  <a:tr h="229927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p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1000" b="1" i="1" baseline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∅</m:t>
                              </m:r>
                            </m:oMath>
                          </a14:m>
                          <a:endParaRPr lang="en-GB" sz="1000" b="1" baseline="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pattFill prst="pct5">
                          <a:fgClr>
                            <a:schemeClr val="accent1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</a:tr>
                  <a:tr h="166432"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f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9" name="Table 8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208365"/>
                  </p:ext>
                </p:extLst>
              </p:nvPr>
            </p:nvGraphicFramePr>
            <p:xfrm>
              <a:off x="2157790" y="2519811"/>
              <a:ext cx="2936124" cy="487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1013"/>
                    <a:gridCol w="1455111"/>
                  </a:tblGrid>
                  <a:tr h="243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p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8"/>
                          <a:stretch>
                            <a:fillRect l="-102510" t="-2439" r="-837" b="-109756"/>
                          </a:stretch>
                        </a:blipFill>
                      </a:tcPr>
                    </a:tc>
                  </a:tr>
                  <a:tr h="243840"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f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90" name="Rectangle 89"/>
          <p:cNvSpPr/>
          <p:nvPr/>
        </p:nvSpPr>
        <p:spPr>
          <a:xfrm>
            <a:off x="1866806" y="2517430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874521" y="2744978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1"/>
              <p:cNvSpPr/>
              <p:nvPr/>
            </p:nvSpPr>
            <p:spPr>
              <a:xfrm>
                <a:off x="1656523" y="2487672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92" name="Rectangle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523" y="2487672"/>
                <a:ext cx="295274" cy="24622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Rounded Rectangle 92"/>
          <p:cNvSpPr/>
          <p:nvPr/>
        </p:nvSpPr>
        <p:spPr>
          <a:xfrm>
            <a:off x="838040" y="3638848"/>
            <a:ext cx="4388847" cy="933455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4" name="Rounded Rectangle 93"/>
          <p:cNvSpPr/>
          <p:nvPr/>
        </p:nvSpPr>
        <p:spPr>
          <a:xfrm>
            <a:off x="1076189" y="3746343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1, 4</a:t>
            </a:r>
            <a:endParaRPr lang="en-US" sz="10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95"/>
              <p:cNvSpPr/>
              <p:nvPr/>
            </p:nvSpPr>
            <p:spPr>
              <a:xfrm>
                <a:off x="801171" y="4207281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96" name="Rectangle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171" y="4207281"/>
                <a:ext cx="293670" cy="24622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Rectangle 96"/>
          <p:cNvSpPr/>
          <p:nvPr/>
        </p:nvSpPr>
        <p:spPr>
          <a:xfrm>
            <a:off x="838040" y="3701613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8" name="Table 9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157790" y="3700747"/>
              <a:ext cx="2936124" cy="487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1013"/>
                    <a:gridCol w="1455111"/>
                  </a:tblGrid>
                  <a:tr h="229927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p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1000" b="1" i="1" baseline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∅</m:t>
                              </m:r>
                            </m:oMath>
                          </a14:m>
                          <a:endParaRPr lang="en-GB" sz="1000" b="1" baseline="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pattFill prst="pct5">
                          <a:fgClr>
                            <a:schemeClr val="accent1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</a:tr>
                  <a:tr h="166432"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f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8" name="Table 9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5437328"/>
                  </p:ext>
                </p:extLst>
              </p:nvPr>
            </p:nvGraphicFramePr>
            <p:xfrm>
              <a:off x="2157790" y="3700747"/>
              <a:ext cx="2936124" cy="487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1013"/>
                    <a:gridCol w="1455111"/>
                  </a:tblGrid>
                  <a:tr h="243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p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9"/>
                          <a:stretch>
                            <a:fillRect l="-102510" t="-2439" r="-837" b="-109756"/>
                          </a:stretch>
                        </a:blipFill>
                      </a:tcPr>
                    </a:tc>
                  </a:tr>
                  <a:tr h="243840"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f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99" name="Rectangle 98"/>
          <p:cNvSpPr/>
          <p:nvPr/>
        </p:nvSpPr>
        <p:spPr>
          <a:xfrm>
            <a:off x="1866806" y="3698366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874521" y="3925914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tangle 100"/>
              <p:cNvSpPr/>
              <p:nvPr/>
            </p:nvSpPr>
            <p:spPr>
              <a:xfrm>
                <a:off x="1656523" y="3668608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101" name="Rectangle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523" y="3668608"/>
                <a:ext cx="295274" cy="24622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Rounded Rectangle 101"/>
          <p:cNvSpPr/>
          <p:nvPr/>
        </p:nvSpPr>
        <p:spPr>
          <a:xfrm>
            <a:off x="838040" y="4795060"/>
            <a:ext cx="4388847" cy="933455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3" name="Rounded Rectangle 102"/>
          <p:cNvSpPr/>
          <p:nvPr/>
        </p:nvSpPr>
        <p:spPr>
          <a:xfrm>
            <a:off x="1076189" y="4902555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angle 104"/>
              <p:cNvSpPr/>
              <p:nvPr/>
            </p:nvSpPr>
            <p:spPr>
              <a:xfrm>
                <a:off x="801171" y="5363493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105" name="Rectangle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171" y="5363493"/>
                <a:ext cx="293670" cy="24622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Rectangle 105"/>
          <p:cNvSpPr/>
          <p:nvPr/>
        </p:nvSpPr>
        <p:spPr>
          <a:xfrm>
            <a:off x="838040" y="4857825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7" name="Table 10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157790" y="4856959"/>
              <a:ext cx="2936124" cy="487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1013"/>
                    <a:gridCol w="1455111"/>
                  </a:tblGrid>
                  <a:tr h="229927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p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1000" b="1" i="1" baseline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∅</m:t>
                              </m:r>
                            </m:oMath>
                          </a14:m>
                          <a:endParaRPr lang="en-GB" sz="1000" b="1" baseline="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pattFill prst="pct5">
                          <a:fgClr>
                            <a:schemeClr val="accent1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</a:tr>
                  <a:tr h="166432"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f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7" name="Table 10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9859121"/>
                  </p:ext>
                </p:extLst>
              </p:nvPr>
            </p:nvGraphicFramePr>
            <p:xfrm>
              <a:off x="2157790" y="4856959"/>
              <a:ext cx="2936124" cy="487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1013"/>
                    <a:gridCol w="1455111"/>
                  </a:tblGrid>
                  <a:tr h="243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p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11"/>
                          <a:stretch>
                            <a:fillRect l="-102510" t="-2439" r="-837" b="-109756"/>
                          </a:stretch>
                        </a:blipFill>
                      </a:tcPr>
                    </a:tc>
                  </a:tr>
                  <a:tr h="243840"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f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08" name="Rectangle 107"/>
          <p:cNvSpPr/>
          <p:nvPr/>
        </p:nvSpPr>
        <p:spPr>
          <a:xfrm>
            <a:off x="1866806" y="4854578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1874521" y="5082126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ctangle 109"/>
              <p:cNvSpPr/>
              <p:nvPr/>
            </p:nvSpPr>
            <p:spPr>
              <a:xfrm>
                <a:off x="1656523" y="4824820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110" name="Rectangle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523" y="4824820"/>
                <a:ext cx="295274" cy="246221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1" name="Table 110"/>
          <p:cNvGraphicFramePr>
            <a:graphicFrameLocks noGrp="1"/>
          </p:cNvGraphicFramePr>
          <p:nvPr>
            <p:extLst/>
          </p:nvPr>
        </p:nvGraphicFramePr>
        <p:xfrm>
          <a:off x="1040684" y="3103659"/>
          <a:ext cx="125498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492"/>
                <a:gridCol w="627492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w: false 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2" name="Table 111"/>
          <p:cNvGraphicFramePr>
            <a:graphicFrameLocks noGrp="1"/>
          </p:cNvGraphicFramePr>
          <p:nvPr>
            <p:extLst/>
          </p:nvPr>
        </p:nvGraphicFramePr>
        <p:xfrm>
          <a:off x="1076189" y="4276401"/>
          <a:ext cx="125498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492"/>
                <a:gridCol w="627492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w: true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3" name="Table 112"/>
          <p:cNvGraphicFramePr>
            <a:graphicFrameLocks noGrp="1"/>
          </p:cNvGraphicFramePr>
          <p:nvPr>
            <p:extLst/>
          </p:nvPr>
        </p:nvGraphicFramePr>
        <p:xfrm>
          <a:off x="1053855" y="5410647"/>
          <a:ext cx="1888578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526"/>
                <a:gridCol w="629526"/>
                <a:gridCol w="629526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w: true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y: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cxnSp>
        <p:nvCxnSpPr>
          <p:cNvPr id="114" name="Straight Arrow Connector 113"/>
          <p:cNvCxnSpPr/>
          <p:nvPr/>
        </p:nvCxnSpPr>
        <p:spPr>
          <a:xfrm>
            <a:off x="2996958" y="1060476"/>
            <a:ext cx="0" cy="1964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3008425" y="2227182"/>
            <a:ext cx="0" cy="1964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3008425" y="3389113"/>
            <a:ext cx="0" cy="1964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2991945" y="4572303"/>
            <a:ext cx="0" cy="1964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3027926" y="5728515"/>
            <a:ext cx="0" cy="1964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 rot="16200000">
            <a:off x="2801365" y="588006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mtClean="0"/>
              <a:t>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2880289" y="743751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𝒅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289" y="743751"/>
                <a:ext cx="295274" cy="246221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4" name="Table 53"/>
          <p:cNvGraphicFramePr>
            <a:graphicFrameLocks noGrp="1"/>
          </p:cNvGraphicFramePr>
          <p:nvPr>
            <p:extLst/>
          </p:nvPr>
        </p:nvGraphicFramePr>
        <p:xfrm>
          <a:off x="3149473" y="761802"/>
          <a:ext cx="1924000" cy="228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000"/>
                <a:gridCol w="962000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8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800" b="1" baseline="-250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  <a:r>
                        <a:rPr lang="en-US" sz="8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: { @proto, get } </a:t>
                      </a:r>
                      <a:endParaRPr lang="en-US" sz="8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baseline="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8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r>
                        <a:rPr lang="en-US" sz="8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: { @proto, get } </a:t>
                      </a:r>
                      <a:endParaRPr lang="en-US" sz="8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55" name="Rounded Rectangle 54"/>
          <p:cNvSpPr/>
          <p:nvPr/>
        </p:nvSpPr>
        <p:spPr>
          <a:xfrm>
            <a:off x="6445831" y="160666"/>
            <a:ext cx="4388847" cy="933455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6" name="Rounded Rectangle 55"/>
          <p:cNvSpPr/>
          <p:nvPr/>
        </p:nvSpPr>
        <p:spPr>
          <a:xfrm>
            <a:off x="6683980" y="268161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-</a:t>
            </a:r>
            <a:endParaRPr lang="en-US" sz="1000" b="1" dirty="0">
              <a:solidFill>
                <a:schemeClr val="tx1"/>
              </a:solidFill>
            </a:endParaRPr>
          </a:p>
        </p:txBody>
      </p:sp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191380"/>
              </p:ext>
            </p:extLst>
          </p:nvPr>
        </p:nvGraphicFramePr>
        <p:xfrm>
          <a:off x="6665763" y="782135"/>
          <a:ext cx="469341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341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l</a:t>
                      </a:r>
                      <a:r>
                        <a:rPr lang="en-US" sz="1000" b="1" baseline="-250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6408962" y="729099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962" y="729099"/>
                <a:ext cx="293670" cy="246221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58"/>
          <p:cNvSpPr/>
          <p:nvPr/>
        </p:nvSpPr>
        <p:spPr>
          <a:xfrm>
            <a:off x="6445831" y="223431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557686"/>
              </p:ext>
            </p:extLst>
          </p:nvPr>
        </p:nvGraphicFramePr>
        <p:xfrm>
          <a:off x="7765581" y="222565"/>
          <a:ext cx="2936124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4062"/>
                <a:gridCol w="662062"/>
              </a:tblGrid>
              <a:tr h="229927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5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166432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61" name="Rectangle 60"/>
          <p:cNvSpPr/>
          <p:nvPr/>
        </p:nvSpPr>
        <p:spPr>
          <a:xfrm>
            <a:off x="7474597" y="220184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482312" y="447732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7264314" y="190426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314" y="190426"/>
                <a:ext cx="295274" cy="246221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ounded Rectangle 63"/>
          <p:cNvSpPr/>
          <p:nvPr/>
        </p:nvSpPr>
        <p:spPr>
          <a:xfrm>
            <a:off x="6445831" y="1327372"/>
            <a:ext cx="4388847" cy="933455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5" name="Rounded Rectangle 64"/>
          <p:cNvSpPr/>
          <p:nvPr/>
        </p:nvSpPr>
        <p:spPr>
          <a:xfrm>
            <a:off x="6683980" y="1434867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1, 4</a:t>
            </a:r>
            <a:endParaRPr lang="en-US" sz="1000" b="1" dirty="0">
              <a:solidFill>
                <a:schemeClr val="tx1"/>
              </a:solidFill>
            </a:endParaRPr>
          </a:p>
        </p:txBody>
      </p:sp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68191"/>
              </p:ext>
            </p:extLst>
          </p:nvPr>
        </p:nvGraphicFramePr>
        <p:xfrm>
          <a:off x="6665755" y="1948841"/>
          <a:ext cx="125498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492"/>
                <a:gridCol w="627492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l</a:t>
                      </a:r>
                      <a:r>
                        <a:rPr lang="en-US" sz="1000" b="1" baseline="-250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w: true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/>
              <p:cNvSpPr/>
              <p:nvPr/>
            </p:nvSpPr>
            <p:spPr>
              <a:xfrm>
                <a:off x="6408962" y="1895805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6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962" y="1895805"/>
                <a:ext cx="293670" cy="246221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ctangle 67"/>
          <p:cNvSpPr/>
          <p:nvPr/>
        </p:nvSpPr>
        <p:spPr>
          <a:xfrm>
            <a:off x="6445831" y="1390137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17820"/>
              </p:ext>
            </p:extLst>
          </p:nvPr>
        </p:nvGraphicFramePr>
        <p:xfrm>
          <a:off x="7765581" y="1389271"/>
          <a:ext cx="2936124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4684"/>
                <a:gridCol w="671440"/>
              </a:tblGrid>
              <a:tr h="229927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5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166432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70" name="Rectangle 69"/>
          <p:cNvSpPr/>
          <p:nvPr/>
        </p:nvSpPr>
        <p:spPr>
          <a:xfrm>
            <a:off x="7474597" y="1386890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482312" y="1614438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/>
              <p:cNvSpPr/>
              <p:nvPr/>
            </p:nvSpPr>
            <p:spPr>
              <a:xfrm>
                <a:off x="7264314" y="1357132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72" name="Rectangle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314" y="1357132"/>
                <a:ext cx="295274" cy="246221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Rounded Rectangle 72"/>
          <p:cNvSpPr/>
          <p:nvPr/>
        </p:nvSpPr>
        <p:spPr>
          <a:xfrm>
            <a:off x="6481336" y="2489303"/>
            <a:ext cx="4388847" cy="933455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4" name="Rounded Rectangle 73"/>
          <p:cNvSpPr/>
          <p:nvPr/>
        </p:nvSpPr>
        <p:spPr>
          <a:xfrm>
            <a:off x="6719485" y="2599052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/>
              <p:cNvSpPr/>
              <p:nvPr/>
            </p:nvSpPr>
            <p:spPr>
              <a:xfrm>
                <a:off x="6444467" y="3059990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86" name="Rectangle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467" y="3059990"/>
                <a:ext cx="293670" cy="246221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Rectangle 94"/>
          <p:cNvSpPr/>
          <p:nvPr/>
        </p:nvSpPr>
        <p:spPr>
          <a:xfrm>
            <a:off x="6481336" y="2554322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104" name="Table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118549"/>
              </p:ext>
            </p:extLst>
          </p:nvPr>
        </p:nvGraphicFramePr>
        <p:xfrm>
          <a:off x="7801086" y="2553456"/>
          <a:ext cx="2936124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013"/>
                <a:gridCol w="1455111"/>
              </a:tblGrid>
              <a:tr h="229927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5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166432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118" name="Rectangle 117"/>
          <p:cNvSpPr/>
          <p:nvPr/>
        </p:nvSpPr>
        <p:spPr>
          <a:xfrm>
            <a:off x="7510102" y="2551075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7517817" y="2778623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angle 119"/>
              <p:cNvSpPr/>
              <p:nvPr/>
            </p:nvSpPr>
            <p:spPr>
              <a:xfrm>
                <a:off x="7299819" y="2521317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120" name="Rectangle 1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9819" y="2521317"/>
                <a:ext cx="295274" cy="246221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1" name="Straight Arrow Connector 120"/>
          <p:cNvCxnSpPr/>
          <p:nvPr/>
        </p:nvCxnSpPr>
        <p:spPr>
          <a:xfrm>
            <a:off x="8640254" y="1094121"/>
            <a:ext cx="0" cy="1964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8651721" y="2260827"/>
            <a:ext cx="0" cy="1964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8651721" y="3422758"/>
            <a:ext cx="0" cy="1964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4" name="Table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054128"/>
              </p:ext>
            </p:extLst>
          </p:nvPr>
        </p:nvGraphicFramePr>
        <p:xfrm>
          <a:off x="6669814" y="3102860"/>
          <a:ext cx="1888578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526"/>
                <a:gridCol w="629526"/>
                <a:gridCol w="629526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w: true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y: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pic>
        <p:nvPicPr>
          <p:cNvPr id="125" name="Picture 124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390" y="3682747"/>
            <a:ext cx="871728" cy="70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27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819923" y="2563041"/>
            <a:ext cx="5150313" cy="1110509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231324" y="2677337"/>
            <a:ext cx="800100" cy="394854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/>
              <p:cNvSpPr/>
              <p:nvPr/>
            </p:nvSpPr>
            <p:spPr>
              <a:xfrm>
                <a:off x="2187292" y="2677340"/>
                <a:ext cx="3387385" cy="394855"/>
              </a:xfrm>
              <a:prstGeom prst="roundRect">
                <a:avLst/>
              </a:prstGeom>
              <a:solidFill>
                <a:schemeClr val="bg1">
                  <a:lumMod val="50000"/>
                  <a:alpha val="3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acc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𝑠</m:t>
                          </m:r>
                        </m:e>
                      </m:acc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“</m:t>
                      </m:r>
                      <m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@</m:t>
                      </m:r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𝑝𝑟𝑜𝑡𝑜</m:t>
                      </m:r>
                      <m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”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endParaRPr>
              </a:p>
            </p:txBody>
          </p:sp>
        </mc:Choice>
        <mc:Fallback xmlns="">
          <p:sp>
            <p:nvSpPr>
              <p:cNvPr id="11" name="Rounded 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292" y="2677340"/>
                <a:ext cx="3387385" cy="394855"/>
              </a:xfrm>
              <a:prstGeom prst="roundRect">
                <a:avLst/>
              </a:prstGeom>
              <a:blipFill rotWithShape="0">
                <a:blip r:embed="rId2"/>
                <a:stretch>
                  <a:fillRect b="-4478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533357"/>
              </p:ext>
            </p:extLst>
          </p:nvPr>
        </p:nvGraphicFramePr>
        <p:xfrm>
          <a:off x="1231325" y="3197325"/>
          <a:ext cx="20729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326"/>
                <a:gridCol w="16146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b="0" baseline="-2500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3908"/>
              </p:ext>
            </p:extLst>
          </p:nvPr>
        </p:nvGraphicFramePr>
        <p:xfrm>
          <a:off x="3501736" y="3188876"/>
          <a:ext cx="20729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873"/>
                <a:gridCol w="10130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5607633" y="3223192"/>
            <a:ext cx="328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b="1" baseline="-25000">
                <a:latin typeface="Cambria Math" charset="0"/>
                <a:ea typeface="Cambria Math" charset="0"/>
                <a:cs typeface="Cambria Math" charset="0"/>
              </a:rPr>
              <a:t>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573970" y="2690099"/>
                <a:ext cx="3962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𝝅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970" y="2690099"/>
                <a:ext cx="396262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840701" y="3198833"/>
                <a:ext cx="3802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701" y="3198833"/>
                <a:ext cx="380232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904606" y="2690099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b="1" baseline="-2500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6167663" y="2281853"/>
            <a:ext cx="5150313" cy="1620983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6579064" y="2396149"/>
            <a:ext cx="800100" cy="394854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ounded Rectangle 39"/>
              <p:cNvSpPr/>
              <p:nvPr/>
            </p:nvSpPr>
            <p:spPr>
              <a:xfrm>
                <a:off x="7535032" y="2396152"/>
                <a:ext cx="3387385" cy="394855"/>
              </a:xfrm>
              <a:prstGeom prst="roundRect">
                <a:avLst/>
              </a:prstGeom>
              <a:solidFill>
                <a:schemeClr val="bg1">
                  <a:lumMod val="50000"/>
                  <a:alpha val="3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acc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𝑠</m:t>
                          </m:r>
                        </m:e>
                      </m:acc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 ≠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“</m:t>
                      </m:r>
                      <m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@</m:t>
                      </m:r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𝑝𝑟𝑜𝑡𝑜</m:t>
                      </m:r>
                      <m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”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endParaRPr>
              </a:p>
            </p:txBody>
          </p:sp>
        </mc:Choice>
        <mc:Fallback xmlns="">
          <p:sp>
            <p:nvSpPr>
              <p:cNvPr id="40" name="Rounded 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032" y="2396152"/>
                <a:ext cx="3387385" cy="394855"/>
              </a:xfrm>
              <a:prstGeom prst="roundRect">
                <a:avLst/>
              </a:prstGeom>
              <a:blipFill rotWithShape="0">
                <a:blip r:embed="rId5"/>
                <a:stretch>
                  <a:fillRect t="-82090" b="-10597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235288"/>
              </p:ext>
            </p:extLst>
          </p:nvPr>
        </p:nvGraphicFramePr>
        <p:xfrm>
          <a:off x="6579065" y="3011905"/>
          <a:ext cx="20729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326"/>
                <a:gridCol w="16146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b="0" baseline="-2500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2" name="Table 4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7021645"/>
                  </p:ext>
                </p:extLst>
              </p:nvPr>
            </p:nvGraphicFramePr>
            <p:xfrm>
              <a:off x="8849476" y="3016023"/>
              <a:ext cx="2072938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873"/>
                    <a:gridCol w="1013065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𝒔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42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2" name="Table 4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7021645"/>
                  </p:ext>
                </p:extLst>
              </p:nvPr>
            </p:nvGraphicFramePr>
            <p:xfrm>
              <a:off x="8849476" y="3016023"/>
              <a:ext cx="2072938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873"/>
                    <a:gridCol w="1013065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l="-575" t="-111475" r="-97126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42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3" name="Rectangle 42"/>
          <p:cNvSpPr/>
          <p:nvPr/>
        </p:nvSpPr>
        <p:spPr>
          <a:xfrm>
            <a:off x="10955373" y="3202199"/>
            <a:ext cx="328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b="1" baseline="-25000" dirty="0">
                <a:latin typeface="Cambria Math" charset="0"/>
                <a:ea typeface="Cambria Math" charset="0"/>
                <a:cs typeface="Cambria Math" charset="0"/>
              </a:rPr>
              <a:t>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10921710" y="2408911"/>
                <a:ext cx="3962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𝝅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1710" y="2408911"/>
                <a:ext cx="396262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6188441" y="3013413"/>
                <a:ext cx="3802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441" y="3013413"/>
                <a:ext cx="380232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ctangle 45"/>
          <p:cNvSpPr/>
          <p:nvPr/>
        </p:nvSpPr>
        <p:spPr>
          <a:xfrm>
            <a:off x="6252346" y="2408911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b="1" baseline="-2500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819923" y="4265412"/>
            <a:ext cx="5150313" cy="1620983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1231324" y="4379708"/>
            <a:ext cx="800100" cy="394854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ounded Rectangle 48"/>
              <p:cNvSpPr/>
              <p:nvPr/>
            </p:nvSpPr>
            <p:spPr>
              <a:xfrm>
                <a:off x="2187292" y="4379711"/>
                <a:ext cx="3387385" cy="394855"/>
              </a:xfrm>
              <a:prstGeom prst="roundRect">
                <a:avLst/>
              </a:prstGeom>
              <a:solidFill>
                <a:schemeClr val="bg1">
                  <a:lumMod val="50000"/>
                  <a:alpha val="3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𝑠</m:t>
                          </m:r>
                        </m:e>
                      </m:acc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“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@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proto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”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endParaRPr>
              </a:p>
            </p:txBody>
          </p:sp>
        </mc:Choice>
        <mc:Fallback xmlns="">
          <p:sp>
            <p:nvSpPr>
              <p:cNvPr id="49" name="Rounded 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292" y="4379711"/>
                <a:ext cx="3387385" cy="394855"/>
              </a:xfrm>
              <a:prstGeom prst="roundRect">
                <a:avLst/>
              </a:prstGeom>
              <a:blipFill rotWithShape="0">
                <a:blip r:embed="rId9"/>
                <a:stretch>
                  <a:fillRect b="-746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94303"/>
              </p:ext>
            </p:extLst>
          </p:nvPr>
        </p:nvGraphicFramePr>
        <p:xfrm>
          <a:off x="1231325" y="4999582"/>
          <a:ext cx="20729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326"/>
                <a:gridCol w="16146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b="0" baseline="-2500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[ “@proto”</a:t>
                      </a:r>
                      <a:r>
                        <a:rPr lang="en-US" b="0" baseline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 ]</a:t>
                      </a:r>
                      <a:endParaRPr lang="en-US" b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078434"/>
              </p:ext>
            </p:extLst>
          </p:nvPr>
        </p:nvGraphicFramePr>
        <p:xfrm>
          <a:off x="3486862" y="4999582"/>
          <a:ext cx="20729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873"/>
                <a:gridCol w="10130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52" name="Rectangle 51"/>
          <p:cNvSpPr/>
          <p:nvPr/>
        </p:nvSpPr>
        <p:spPr>
          <a:xfrm>
            <a:off x="5597289" y="4999582"/>
            <a:ext cx="328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b="1" baseline="-25000">
                <a:latin typeface="Cambria Math" charset="0"/>
                <a:ea typeface="Cambria Math" charset="0"/>
                <a:cs typeface="Cambria Math" charset="0"/>
              </a:rPr>
              <a:t>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5573970" y="4392470"/>
                <a:ext cx="3962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𝝅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970" y="4392470"/>
                <a:ext cx="396262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840701" y="5161399"/>
                <a:ext cx="3802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701" y="5161399"/>
                <a:ext cx="380232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ectangle 54"/>
          <p:cNvSpPr/>
          <p:nvPr/>
        </p:nvSpPr>
        <p:spPr>
          <a:xfrm>
            <a:off x="904606" y="4392470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b="1" baseline="-2500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6167663" y="4252650"/>
            <a:ext cx="5150313" cy="1620983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6579064" y="4366946"/>
            <a:ext cx="800100" cy="394854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ounded Rectangle 57"/>
              <p:cNvSpPr/>
              <p:nvPr/>
            </p:nvSpPr>
            <p:spPr>
              <a:xfrm>
                <a:off x="7535032" y="4366949"/>
                <a:ext cx="3387385" cy="394855"/>
              </a:xfrm>
              <a:prstGeom prst="roundRect">
                <a:avLst/>
              </a:prstGeom>
              <a:solidFill>
                <a:schemeClr val="bg1">
                  <a:lumMod val="50000"/>
                  <a:alpha val="3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𝑠</m:t>
                          </m:r>
                        </m:e>
                      </m:acc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 ≠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“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@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proto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”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endParaRPr>
              </a:p>
            </p:txBody>
          </p:sp>
        </mc:Choice>
        <mc:Fallback xmlns="">
          <p:sp>
            <p:nvSpPr>
              <p:cNvPr id="58" name="Rounded 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032" y="4366949"/>
                <a:ext cx="3387385" cy="394855"/>
              </a:xfrm>
              <a:prstGeom prst="roundRect">
                <a:avLst/>
              </a:prstGeom>
              <a:blipFill rotWithShape="0">
                <a:blip r:embed="rId12"/>
                <a:stretch>
                  <a:fillRect t="-82090" b="-10597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9" name="Table 5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1731161"/>
                  </p:ext>
                </p:extLst>
              </p:nvPr>
            </p:nvGraphicFramePr>
            <p:xfrm>
              <a:off x="6579065" y="4986820"/>
              <a:ext cx="2072984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8326"/>
                    <a:gridCol w="1614658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b="0" baseline="-2500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[ “@proto”,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𝑠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b="0" baseline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 ]</a:t>
                          </a:r>
                          <a:endParaRPr lang="en-US" b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9" name="Table 5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1731161"/>
                  </p:ext>
                </p:extLst>
              </p:nvPr>
            </p:nvGraphicFramePr>
            <p:xfrm>
              <a:off x="6579065" y="4986820"/>
              <a:ext cx="2072984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8326"/>
                    <a:gridCol w="1614658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b="0" baseline="-2500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13"/>
                          <a:stretch>
                            <a:fillRect l="-28571" t="-109836" r="-752" b="-2295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0" name="Table 5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8886137"/>
                  </p:ext>
                </p:extLst>
              </p:nvPr>
            </p:nvGraphicFramePr>
            <p:xfrm>
              <a:off x="8849476" y="4986820"/>
              <a:ext cx="2072938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873"/>
                    <a:gridCol w="1013065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𝒔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42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0" name="Table 5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8886137"/>
                  </p:ext>
                </p:extLst>
              </p:nvPr>
            </p:nvGraphicFramePr>
            <p:xfrm>
              <a:off x="8849476" y="4986820"/>
              <a:ext cx="2072938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873"/>
                    <a:gridCol w="1013065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14"/>
                          <a:stretch>
                            <a:fillRect l="-575" t="-109836" r="-97126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42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1" name="Rectangle 60"/>
          <p:cNvSpPr/>
          <p:nvPr/>
        </p:nvSpPr>
        <p:spPr>
          <a:xfrm>
            <a:off x="10955373" y="5172996"/>
            <a:ext cx="328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b="1" baseline="-25000">
                <a:latin typeface="Cambria Math" charset="0"/>
                <a:ea typeface="Cambria Math" charset="0"/>
                <a:cs typeface="Cambria Math" charset="0"/>
              </a:rPr>
              <a:t>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10921710" y="4379708"/>
                <a:ext cx="3962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𝝅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1710" y="4379708"/>
                <a:ext cx="396262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6188441" y="5148637"/>
                <a:ext cx="3802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441" y="5148637"/>
                <a:ext cx="380232" cy="369332"/>
              </a:xfrm>
              <a:prstGeom prst="rect">
                <a:avLst/>
              </a:prstGeom>
              <a:blipFill rotWithShape="0">
                <a:blip r:embed="rId1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 63"/>
          <p:cNvSpPr/>
          <p:nvPr/>
        </p:nvSpPr>
        <p:spPr>
          <a:xfrm>
            <a:off x="6252346" y="4379708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b="1" baseline="-2500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3486862" y="698076"/>
            <a:ext cx="5150313" cy="1138407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ounded Rectangle 101"/>
          <p:cNvSpPr/>
          <p:nvPr/>
        </p:nvSpPr>
        <p:spPr>
          <a:xfrm>
            <a:off x="3898263" y="812372"/>
            <a:ext cx="800100" cy="394854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ounded Rectangle 102"/>
              <p:cNvSpPr/>
              <p:nvPr/>
            </p:nvSpPr>
            <p:spPr>
              <a:xfrm>
                <a:off x="4854231" y="812375"/>
                <a:ext cx="3387385" cy="394855"/>
              </a:xfrm>
              <a:prstGeom prst="roundRect">
                <a:avLst/>
              </a:prstGeom>
              <a:solidFill>
                <a:schemeClr val="bg1">
                  <a:lumMod val="50000"/>
                  <a:alpha val="3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𝐭𝐫𝐮𝐞</m:t>
                      </m:r>
                    </m:oMath>
                  </m:oMathPara>
                </a14:m>
                <a:endParaRPr lang="en-US" b="1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endParaRPr>
              </a:p>
            </p:txBody>
          </p:sp>
        </mc:Choice>
        <mc:Fallback xmlns="">
          <p:sp>
            <p:nvSpPr>
              <p:cNvPr id="103" name="Rounded Rectangle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4231" y="812375"/>
                <a:ext cx="3387385" cy="394855"/>
              </a:xfrm>
              <a:prstGeom prst="roundRect">
                <a:avLst/>
              </a:prstGeom>
              <a:blipFill rotWithShape="0">
                <a:blip r:embed="rId1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4" name="Table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971449"/>
              </p:ext>
            </p:extLst>
          </p:nvPr>
        </p:nvGraphicFramePr>
        <p:xfrm>
          <a:off x="3898264" y="1326224"/>
          <a:ext cx="20729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326"/>
                <a:gridCol w="16146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b="0" baseline="-2500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5" name="Table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839798"/>
              </p:ext>
            </p:extLst>
          </p:nvPr>
        </p:nvGraphicFramePr>
        <p:xfrm>
          <a:off x="6168675" y="1317775"/>
          <a:ext cx="20729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873"/>
                <a:gridCol w="10130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106" name="Rectangle 105"/>
          <p:cNvSpPr/>
          <p:nvPr/>
        </p:nvSpPr>
        <p:spPr>
          <a:xfrm>
            <a:off x="8274572" y="1352091"/>
            <a:ext cx="328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b="1" baseline="-25000">
                <a:latin typeface="Cambria Math" charset="0"/>
                <a:ea typeface="Cambria Math" charset="0"/>
                <a:cs typeface="Cambria Math" charset="0"/>
              </a:rPr>
              <a:t>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tangle 106"/>
              <p:cNvSpPr/>
              <p:nvPr/>
            </p:nvSpPr>
            <p:spPr>
              <a:xfrm>
                <a:off x="8240909" y="825134"/>
                <a:ext cx="3962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𝝅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07" name="Rectangle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0909" y="825134"/>
                <a:ext cx="396262" cy="369332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 107"/>
              <p:cNvSpPr/>
              <p:nvPr/>
            </p:nvSpPr>
            <p:spPr>
              <a:xfrm>
                <a:off x="3507640" y="1327732"/>
                <a:ext cx="3802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108" name="Rectangle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7640" y="1327732"/>
                <a:ext cx="380232" cy="369332"/>
              </a:xfrm>
              <a:prstGeom prst="rect">
                <a:avLst/>
              </a:prstGeom>
              <a:blipFill rotWithShape="0">
                <a:blip r:embed="rId1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Rectangle 108"/>
          <p:cNvSpPr/>
          <p:nvPr/>
        </p:nvSpPr>
        <p:spPr>
          <a:xfrm>
            <a:off x="3571545" y="8251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b="1" baseline="-25000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113" name="Elbow Connector 112"/>
          <p:cNvCxnSpPr>
            <a:stCxn id="101" idx="2"/>
            <a:endCxn id="9" idx="0"/>
          </p:cNvCxnSpPr>
          <p:nvPr/>
        </p:nvCxnSpPr>
        <p:spPr>
          <a:xfrm rot="5400000">
            <a:off x="4365271" y="866293"/>
            <a:ext cx="726558" cy="2666939"/>
          </a:xfrm>
          <a:prstGeom prst="bentConnector3">
            <a:avLst>
              <a:gd name="adj1" fmla="val 30559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stCxn id="101" idx="2"/>
            <a:endCxn id="38" idx="0"/>
          </p:cNvCxnSpPr>
          <p:nvPr/>
        </p:nvCxnSpPr>
        <p:spPr>
          <a:xfrm rot="16200000" flipH="1">
            <a:off x="7179734" y="718767"/>
            <a:ext cx="445370" cy="268080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9" idx="2"/>
            <a:endCxn id="47" idx="0"/>
          </p:cNvCxnSpPr>
          <p:nvPr/>
        </p:nvCxnSpPr>
        <p:spPr>
          <a:xfrm>
            <a:off x="3395080" y="3673550"/>
            <a:ext cx="0" cy="59186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38" idx="2"/>
            <a:endCxn id="56" idx="0"/>
          </p:cNvCxnSpPr>
          <p:nvPr/>
        </p:nvCxnSpPr>
        <p:spPr>
          <a:xfrm>
            <a:off x="8742820" y="3902836"/>
            <a:ext cx="0" cy="34981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Rectangle 127"/>
              <p:cNvSpPr/>
              <p:nvPr/>
            </p:nvSpPr>
            <p:spPr>
              <a:xfrm>
                <a:off x="1735650" y="1810421"/>
                <a:ext cx="16594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𝒔</m:t>
                          </m:r>
                        </m:e>
                      </m:acc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“</m:t>
                      </m:r>
                      <m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@</m:t>
                      </m:r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𝒑𝒓𝒐𝒕𝒐</m:t>
                      </m:r>
                      <m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”</m:t>
                      </m:r>
                    </m:oMath>
                  </m:oMathPara>
                </a14:m>
                <a:endParaRPr lang="en-US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8" name="Rectangle 1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650" y="1810421"/>
                <a:ext cx="1659429" cy="369332"/>
              </a:xfrm>
              <a:prstGeom prst="rect">
                <a:avLst/>
              </a:prstGeom>
              <a:blipFill rotWithShape="0">
                <a:blip r:embed="rId19"/>
                <a:stretch>
                  <a:fillRect t="-4918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Rectangle 129"/>
              <p:cNvSpPr/>
              <p:nvPr/>
            </p:nvSpPr>
            <p:spPr>
              <a:xfrm>
                <a:off x="8821391" y="1805851"/>
                <a:ext cx="17956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𝒔</m:t>
                          </m:r>
                        </m:e>
                      </m:acc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 ≠</m:t>
                      </m:r>
                      <m:r>
                        <m:rPr>
                          <m:nor/>
                        </m:rP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“</m:t>
                      </m:r>
                      <m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@</m:t>
                      </m:r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𝒑𝒓𝒐𝒕𝒐</m:t>
                      </m:r>
                      <m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”</m:t>
                      </m:r>
                    </m:oMath>
                  </m:oMathPara>
                </a14:m>
                <a:endParaRPr lang="en-US" b="1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endParaRPr>
              </a:p>
            </p:txBody>
          </p:sp>
        </mc:Choice>
        <mc:Fallback xmlns="">
          <p:sp>
            <p:nvSpPr>
              <p:cNvPr id="130" name="Rectangle 1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1391" y="1805851"/>
                <a:ext cx="1795684" cy="369332"/>
              </a:xfrm>
              <a:prstGeom prst="rect">
                <a:avLst/>
              </a:prstGeom>
              <a:blipFill rotWithShape="0">
                <a:blip r:embed="rId20"/>
                <a:stretch>
                  <a:fillRect t="-95082" b="-119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383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819923" y="2563041"/>
            <a:ext cx="5150313" cy="1110509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231324" y="2677337"/>
            <a:ext cx="800100" cy="394854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/>
              <p:cNvSpPr/>
              <p:nvPr/>
            </p:nvSpPr>
            <p:spPr>
              <a:xfrm>
                <a:off x="2187292" y="2677340"/>
                <a:ext cx="3387385" cy="394855"/>
              </a:xfrm>
              <a:prstGeom prst="roundRect">
                <a:avLst/>
              </a:prstGeom>
              <a:solidFill>
                <a:schemeClr val="bg1">
                  <a:lumMod val="50000"/>
                  <a:alpha val="3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acc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𝑠</m:t>
                          </m:r>
                        </m:e>
                      </m:acc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“</m:t>
                      </m:r>
                      <m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@</m:t>
                      </m:r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𝑝𝑟𝑜𝑡𝑜</m:t>
                      </m:r>
                      <m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”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endParaRPr>
              </a:p>
            </p:txBody>
          </p:sp>
        </mc:Choice>
        <mc:Fallback xmlns="">
          <p:sp>
            <p:nvSpPr>
              <p:cNvPr id="11" name="Rounded 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292" y="2677340"/>
                <a:ext cx="3387385" cy="394855"/>
              </a:xfrm>
              <a:prstGeom prst="roundRect">
                <a:avLst/>
              </a:prstGeom>
              <a:blipFill rotWithShape="0">
                <a:blip r:embed="rId2"/>
                <a:stretch>
                  <a:fillRect b="-4478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1231325" y="3197325"/>
          <a:ext cx="20729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326"/>
                <a:gridCol w="16146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b="0" baseline="-2500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3501736" y="3188876"/>
          <a:ext cx="20729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873"/>
                <a:gridCol w="10130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5607633" y="3223192"/>
            <a:ext cx="328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b="1" baseline="-25000">
                <a:latin typeface="Cambria Math" charset="0"/>
                <a:ea typeface="Cambria Math" charset="0"/>
                <a:cs typeface="Cambria Math" charset="0"/>
              </a:rPr>
              <a:t>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573970" y="2690099"/>
                <a:ext cx="3962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𝝅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970" y="2690099"/>
                <a:ext cx="396262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840701" y="3198833"/>
                <a:ext cx="3802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701" y="3198833"/>
                <a:ext cx="380232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904606" y="2690099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b="1" baseline="-2500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6167663" y="2281853"/>
            <a:ext cx="5150313" cy="1620983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6579064" y="2396149"/>
            <a:ext cx="800100" cy="394854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ounded Rectangle 39"/>
              <p:cNvSpPr/>
              <p:nvPr/>
            </p:nvSpPr>
            <p:spPr>
              <a:xfrm>
                <a:off x="7535032" y="2396152"/>
                <a:ext cx="3387385" cy="394855"/>
              </a:xfrm>
              <a:prstGeom prst="roundRect">
                <a:avLst/>
              </a:prstGeom>
              <a:solidFill>
                <a:schemeClr val="bg1">
                  <a:lumMod val="50000"/>
                  <a:alpha val="3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acc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𝑠</m:t>
                          </m:r>
                        </m:e>
                      </m:acc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 ≠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“</m:t>
                      </m:r>
                      <m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@</m:t>
                      </m:r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𝑝𝑟𝑜𝑡𝑜</m:t>
                      </m:r>
                      <m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”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endParaRPr>
              </a:p>
            </p:txBody>
          </p:sp>
        </mc:Choice>
        <mc:Fallback xmlns="">
          <p:sp>
            <p:nvSpPr>
              <p:cNvPr id="40" name="Rounded 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032" y="2396152"/>
                <a:ext cx="3387385" cy="394855"/>
              </a:xfrm>
              <a:prstGeom prst="roundRect">
                <a:avLst/>
              </a:prstGeom>
              <a:blipFill rotWithShape="0">
                <a:blip r:embed="rId5"/>
                <a:stretch>
                  <a:fillRect t="-82090" b="-10597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1" name="Table 40"/>
          <p:cNvGraphicFramePr>
            <a:graphicFrameLocks noGrp="1"/>
          </p:cNvGraphicFramePr>
          <p:nvPr>
            <p:extLst/>
          </p:nvPr>
        </p:nvGraphicFramePr>
        <p:xfrm>
          <a:off x="6579065" y="3011905"/>
          <a:ext cx="20729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326"/>
                <a:gridCol w="16146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b="0" baseline="-2500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2" name="Table 4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849476" y="3016023"/>
              <a:ext cx="2072938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873"/>
                    <a:gridCol w="1013065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𝒔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42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2" name="Table 4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7021645"/>
                  </p:ext>
                </p:extLst>
              </p:nvPr>
            </p:nvGraphicFramePr>
            <p:xfrm>
              <a:off x="8849476" y="3016023"/>
              <a:ext cx="2072938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873"/>
                    <a:gridCol w="1013065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l="-575" t="-111475" r="-97126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42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3" name="Rectangle 42"/>
          <p:cNvSpPr/>
          <p:nvPr/>
        </p:nvSpPr>
        <p:spPr>
          <a:xfrm>
            <a:off x="10955373" y="3202199"/>
            <a:ext cx="328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b="1" baseline="-25000">
                <a:latin typeface="Cambria Math" charset="0"/>
                <a:ea typeface="Cambria Math" charset="0"/>
                <a:cs typeface="Cambria Math" charset="0"/>
              </a:rPr>
              <a:t>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10921710" y="2408911"/>
                <a:ext cx="3962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𝝅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1710" y="2408911"/>
                <a:ext cx="396262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6188441" y="3013413"/>
                <a:ext cx="3802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441" y="3013413"/>
                <a:ext cx="380232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ctangle 45"/>
          <p:cNvSpPr/>
          <p:nvPr/>
        </p:nvSpPr>
        <p:spPr>
          <a:xfrm>
            <a:off x="6252346" y="2408911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b="1" baseline="-2500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819923" y="4265412"/>
            <a:ext cx="5150313" cy="1620983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1231324" y="4379708"/>
            <a:ext cx="800100" cy="394854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ounded Rectangle 48"/>
              <p:cNvSpPr/>
              <p:nvPr/>
            </p:nvSpPr>
            <p:spPr>
              <a:xfrm>
                <a:off x="2187292" y="4379711"/>
                <a:ext cx="3387385" cy="394855"/>
              </a:xfrm>
              <a:prstGeom prst="roundRect">
                <a:avLst/>
              </a:prstGeom>
              <a:solidFill>
                <a:schemeClr val="bg1">
                  <a:lumMod val="50000"/>
                  <a:alpha val="3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𝑠</m:t>
                          </m:r>
                        </m:e>
                      </m:acc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“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@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proto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”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endParaRPr>
              </a:p>
            </p:txBody>
          </p:sp>
        </mc:Choice>
        <mc:Fallback xmlns="">
          <p:sp>
            <p:nvSpPr>
              <p:cNvPr id="49" name="Rounded 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292" y="4379711"/>
                <a:ext cx="3387385" cy="394855"/>
              </a:xfrm>
              <a:prstGeom prst="roundRect">
                <a:avLst/>
              </a:prstGeom>
              <a:blipFill rotWithShape="0">
                <a:blip r:embed="rId9"/>
                <a:stretch>
                  <a:fillRect b="-746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0" name="Table 49"/>
          <p:cNvGraphicFramePr>
            <a:graphicFrameLocks noGrp="1"/>
          </p:cNvGraphicFramePr>
          <p:nvPr>
            <p:extLst/>
          </p:nvPr>
        </p:nvGraphicFramePr>
        <p:xfrm>
          <a:off x="1231325" y="4999582"/>
          <a:ext cx="20729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326"/>
                <a:gridCol w="16146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b="0" baseline="-2500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[ “@proto”</a:t>
                      </a:r>
                      <a:r>
                        <a:rPr lang="en-US" b="0" baseline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 ]</a:t>
                      </a:r>
                      <a:endParaRPr lang="en-US" b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/>
          </p:nvPr>
        </p:nvGraphicFramePr>
        <p:xfrm>
          <a:off x="3486862" y="4999582"/>
          <a:ext cx="20729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873"/>
                <a:gridCol w="10130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52" name="Rectangle 51"/>
          <p:cNvSpPr/>
          <p:nvPr/>
        </p:nvSpPr>
        <p:spPr>
          <a:xfrm>
            <a:off x="5597289" y="4999582"/>
            <a:ext cx="328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b="1" baseline="-25000">
                <a:latin typeface="Cambria Math" charset="0"/>
                <a:ea typeface="Cambria Math" charset="0"/>
                <a:cs typeface="Cambria Math" charset="0"/>
              </a:rPr>
              <a:t>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5573970" y="4392470"/>
                <a:ext cx="3962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𝝅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970" y="4392470"/>
                <a:ext cx="396262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840701" y="5161399"/>
                <a:ext cx="3802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701" y="5161399"/>
                <a:ext cx="380232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ectangle 54"/>
          <p:cNvSpPr/>
          <p:nvPr/>
        </p:nvSpPr>
        <p:spPr>
          <a:xfrm>
            <a:off x="904606" y="4392470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b="1" baseline="-2500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6167663" y="4252650"/>
            <a:ext cx="5150313" cy="1620983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6579064" y="4366946"/>
            <a:ext cx="800100" cy="394854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ounded Rectangle 57"/>
              <p:cNvSpPr/>
              <p:nvPr/>
            </p:nvSpPr>
            <p:spPr>
              <a:xfrm>
                <a:off x="7535032" y="4366949"/>
                <a:ext cx="3387385" cy="394855"/>
              </a:xfrm>
              <a:prstGeom prst="roundRect">
                <a:avLst/>
              </a:prstGeom>
              <a:solidFill>
                <a:schemeClr val="bg1">
                  <a:lumMod val="50000"/>
                  <a:alpha val="3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𝑠</m:t>
                          </m:r>
                        </m:e>
                      </m:acc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 ≠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“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@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proto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”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endParaRPr>
              </a:p>
            </p:txBody>
          </p:sp>
        </mc:Choice>
        <mc:Fallback xmlns="">
          <p:sp>
            <p:nvSpPr>
              <p:cNvPr id="58" name="Rounded 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032" y="4366949"/>
                <a:ext cx="3387385" cy="394855"/>
              </a:xfrm>
              <a:prstGeom prst="roundRect">
                <a:avLst/>
              </a:prstGeom>
              <a:blipFill rotWithShape="0">
                <a:blip r:embed="rId12"/>
                <a:stretch>
                  <a:fillRect t="-82090" b="-10597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9" name="Table 5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579065" y="4986820"/>
              <a:ext cx="2072984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8326"/>
                    <a:gridCol w="1614658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b="0" baseline="-2500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[ “@proto”,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𝑠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b="0" baseline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 ]</a:t>
                          </a:r>
                          <a:endParaRPr lang="en-US" b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9" name="Table 5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1731161"/>
                  </p:ext>
                </p:extLst>
              </p:nvPr>
            </p:nvGraphicFramePr>
            <p:xfrm>
              <a:off x="6579065" y="4986820"/>
              <a:ext cx="2072984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8326"/>
                    <a:gridCol w="1614658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b="0" baseline="-2500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13"/>
                          <a:stretch>
                            <a:fillRect l="-28571" t="-109836" r="-752" b="-2295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0" name="Table 5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849476" y="4986820"/>
              <a:ext cx="2072938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873"/>
                    <a:gridCol w="1013065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𝒔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42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0" name="Table 5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8886137"/>
                  </p:ext>
                </p:extLst>
              </p:nvPr>
            </p:nvGraphicFramePr>
            <p:xfrm>
              <a:off x="8849476" y="4986820"/>
              <a:ext cx="2072938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873"/>
                    <a:gridCol w="1013065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14"/>
                          <a:stretch>
                            <a:fillRect l="-575" t="-109836" r="-97126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42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1" name="Rectangle 60"/>
          <p:cNvSpPr/>
          <p:nvPr/>
        </p:nvSpPr>
        <p:spPr>
          <a:xfrm>
            <a:off x="10955373" y="5172996"/>
            <a:ext cx="328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b="1" baseline="-25000">
                <a:latin typeface="Cambria Math" charset="0"/>
                <a:ea typeface="Cambria Math" charset="0"/>
                <a:cs typeface="Cambria Math" charset="0"/>
              </a:rPr>
              <a:t>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10921710" y="4379708"/>
                <a:ext cx="3962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𝝅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1710" y="4379708"/>
                <a:ext cx="396262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6188441" y="5148637"/>
                <a:ext cx="3802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441" y="5148637"/>
                <a:ext cx="380232" cy="369332"/>
              </a:xfrm>
              <a:prstGeom prst="rect">
                <a:avLst/>
              </a:prstGeom>
              <a:blipFill rotWithShape="0">
                <a:blip r:embed="rId1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 63"/>
          <p:cNvSpPr/>
          <p:nvPr/>
        </p:nvSpPr>
        <p:spPr>
          <a:xfrm>
            <a:off x="6252346" y="4379708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b="1" baseline="-2500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3486862" y="698076"/>
            <a:ext cx="5150313" cy="1138407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ounded Rectangle 101"/>
          <p:cNvSpPr/>
          <p:nvPr/>
        </p:nvSpPr>
        <p:spPr>
          <a:xfrm>
            <a:off x="3898263" y="812372"/>
            <a:ext cx="800100" cy="394854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ounded Rectangle 102"/>
              <p:cNvSpPr/>
              <p:nvPr/>
            </p:nvSpPr>
            <p:spPr>
              <a:xfrm>
                <a:off x="4854231" y="812375"/>
                <a:ext cx="3387385" cy="394855"/>
              </a:xfrm>
              <a:prstGeom prst="roundRect">
                <a:avLst/>
              </a:prstGeom>
              <a:solidFill>
                <a:schemeClr val="bg1">
                  <a:lumMod val="50000"/>
                  <a:alpha val="3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𝐭𝐫𝐮𝐞</m:t>
                      </m:r>
                    </m:oMath>
                  </m:oMathPara>
                </a14:m>
                <a:endParaRPr lang="en-US" b="1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endParaRPr>
              </a:p>
            </p:txBody>
          </p:sp>
        </mc:Choice>
        <mc:Fallback xmlns="">
          <p:sp>
            <p:nvSpPr>
              <p:cNvPr id="103" name="Rounded Rectangle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4231" y="812375"/>
                <a:ext cx="3387385" cy="394855"/>
              </a:xfrm>
              <a:prstGeom prst="roundRect">
                <a:avLst/>
              </a:prstGeom>
              <a:blipFill rotWithShape="0">
                <a:blip r:embed="rId1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4" name="Table 103"/>
          <p:cNvGraphicFramePr>
            <a:graphicFrameLocks noGrp="1"/>
          </p:cNvGraphicFramePr>
          <p:nvPr>
            <p:extLst/>
          </p:nvPr>
        </p:nvGraphicFramePr>
        <p:xfrm>
          <a:off x="3898264" y="1326224"/>
          <a:ext cx="20729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326"/>
                <a:gridCol w="16146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b="0" baseline="-2500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5" name="Table 104"/>
          <p:cNvGraphicFramePr>
            <a:graphicFrameLocks noGrp="1"/>
          </p:cNvGraphicFramePr>
          <p:nvPr>
            <p:extLst/>
          </p:nvPr>
        </p:nvGraphicFramePr>
        <p:xfrm>
          <a:off x="6168675" y="1317775"/>
          <a:ext cx="20729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873"/>
                <a:gridCol w="10130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106" name="Rectangle 105"/>
          <p:cNvSpPr/>
          <p:nvPr/>
        </p:nvSpPr>
        <p:spPr>
          <a:xfrm>
            <a:off x="8274572" y="1352091"/>
            <a:ext cx="328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b="1" baseline="-25000">
                <a:latin typeface="Cambria Math" charset="0"/>
                <a:ea typeface="Cambria Math" charset="0"/>
                <a:cs typeface="Cambria Math" charset="0"/>
              </a:rPr>
              <a:t>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tangle 106"/>
              <p:cNvSpPr/>
              <p:nvPr/>
            </p:nvSpPr>
            <p:spPr>
              <a:xfrm>
                <a:off x="8240909" y="825134"/>
                <a:ext cx="3962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𝝅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07" name="Rectangle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0909" y="825134"/>
                <a:ext cx="396262" cy="369332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 107"/>
              <p:cNvSpPr/>
              <p:nvPr/>
            </p:nvSpPr>
            <p:spPr>
              <a:xfrm>
                <a:off x="3507640" y="1327732"/>
                <a:ext cx="3802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108" name="Rectangle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7640" y="1327732"/>
                <a:ext cx="380232" cy="369332"/>
              </a:xfrm>
              <a:prstGeom prst="rect">
                <a:avLst/>
              </a:prstGeom>
              <a:blipFill rotWithShape="0">
                <a:blip r:embed="rId1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Rectangle 108"/>
          <p:cNvSpPr/>
          <p:nvPr/>
        </p:nvSpPr>
        <p:spPr>
          <a:xfrm>
            <a:off x="3571545" y="8251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b="1" baseline="-25000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113" name="Elbow Connector 112"/>
          <p:cNvCxnSpPr>
            <a:stCxn id="101" idx="2"/>
            <a:endCxn id="9" idx="0"/>
          </p:cNvCxnSpPr>
          <p:nvPr/>
        </p:nvCxnSpPr>
        <p:spPr>
          <a:xfrm rot="5400000">
            <a:off x="4365271" y="866293"/>
            <a:ext cx="726558" cy="2666939"/>
          </a:xfrm>
          <a:prstGeom prst="bentConnector3">
            <a:avLst>
              <a:gd name="adj1" fmla="val 30559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stCxn id="101" idx="2"/>
            <a:endCxn id="38" idx="0"/>
          </p:cNvCxnSpPr>
          <p:nvPr/>
        </p:nvCxnSpPr>
        <p:spPr>
          <a:xfrm rot="16200000" flipH="1">
            <a:off x="7179734" y="718767"/>
            <a:ext cx="445370" cy="268080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9" idx="2"/>
            <a:endCxn id="47" idx="0"/>
          </p:cNvCxnSpPr>
          <p:nvPr/>
        </p:nvCxnSpPr>
        <p:spPr>
          <a:xfrm>
            <a:off x="3395080" y="3673550"/>
            <a:ext cx="0" cy="59186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38" idx="2"/>
            <a:endCxn id="56" idx="0"/>
          </p:cNvCxnSpPr>
          <p:nvPr/>
        </p:nvCxnSpPr>
        <p:spPr>
          <a:xfrm>
            <a:off x="8742820" y="3902836"/>
            <a:ext cx="0" cy="34981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Rectangle 127"/>
              <p:cNvSpPr/>
              <p:nvPr/>
            </p:nvSpPr>
            <p:spPr>
              <a:xfrm>
                <a:off x="1735650" y="1810421"/>
                <a:ext cx="16594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𝒔</m:t>
                          </m:r>
                        </m:e>
                      </m:acc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“</m:t>
                      </m:r>
                      <m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@</m:t>
                      </m:r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𝒑𝒓𝒐𝒕𝒐</m:t>
                      </m:r>
                      <m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”</m:t>
                      </m:r>
                    </m:oMath>
                  </m:oMathPara>
                </a14:m>
                <a:endParaRPr lang="en-US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8" name="Rectangle 1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650" y="1810421"/>
                <a:ext cx="1659429" cy="369332"/>
              </a:xfrm>
              <a:prstGeom prst="rect">
                <a:avLst/>
              </a:prstGeom>
              <a:blipFill rotWithShape="0">
                <a:blip r:embed="rId19"/>
                <a:stretch>
                  <a:fillRect t="-4918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Rectangle 129"/>
              <p:cNvSpPr/>
              <p:nvPr/>
            </p:nvSpPr>
            <p:spPr>
              <a:xfrm>
                <a:off x="8821391" y="1805851"/>
                <a:ext cx="17956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𝒔</m:t>
                          </m:r>
                        </m:e>
                      </m:acc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 ≠</m:t>
                      </m:r>
                      <m:r>
                        <m:rPr>
                          <m:nor/>
                        </m:rP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“</m:t>
                      </m:r>
                      <m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@</m:t>
                      </m:r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𝒑𝒓𝒐𝒕𝒐</m:t>
                      </m:r>
                      <m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”</m:t>
                      </m:r>
                    </m:oMath>
                  </m:oMathPara>
                </a14:m>
                <a:endParaRPr lang="en-US" b="1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endParaRPr>
              </a:p>
            </p:txBody>
          </p:sp>
        </mc:Choice>
        <mc:Fallback xmlns="">
          <p:sp>
            <p:nvSpPr>
              <p:cNvPr id="130" name="Rectangle 1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1391" y="1805851"/>
                <a:ext cx="1795684" cy="369332"/>
              </a:xfrm>
              <a:prstGeom prst="rect">
                <a:avLst/>
              </a:prstGeom>
              <a:blipFill rotWithShape="0">
                <a:blip r:embed="rId20"/>
                <a:stretch>
                  <a:fillRect t="-95082" b="-119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102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612415" y="2100325"/>
            <a:ext cx="4391830" cy="2508243"/>
          </a:xfrm>
          <a:prstGeom prst="round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844004" y="2277128"/>
            <a:ext cx="1552978" cy="563129"/>
          </a:xfrm>
          <a:prstGeom prst="round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" kern="0" cap="small" dirty="0">
                <a:solidFill>
                  <a:prstClr val="black"/>
                </a:solidFill>
                <a:latin typeface="Calibri" panose="020F0502020204030204"/>
                <a:ea typeface=""/>
                <a:cs typeface=""/>
              </a:rPr>
              <a:t>Extended </a:t>
            </a:r>
            <a:r>
              <a:rPr kumimoji="0" lang="en-US" sz="1500" b="0" i="0" u="none" strike="noStrike" kern="0" cap="small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JS programs</a:t>
            </a:r>
          </a:p>
        </p:txBody>
      </p:sp>
      <p:sp>
        <p:nvSpPr>
          <p:cNvPr id="6" name="Oval 5"/>
          <p:cNvSpPr/>
          <p:nvPr/>
        </p:nvSpPr>
        <p:spPr>
          <a:xfrm>
            <a:off x="4844004" y="3090154"/>
            <a:ext cx="1552979" cy="563129"/>
          </a:xfrm>
          <a:prstGeom prst="ellipse">
            <a:avLst/>
          </a:prstGeom>
          <a:solidFill>
            <a:srgbClr val="FFC000">
              <a:lumMod val="20000"/>
              <a:lumOff val="80000"/>
            </a:srgbClr>
          </a:solidFill>
          <a:ln w="635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small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JS-2-JSIL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0" cap="small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Compiler</a:t>
            </a:r>
          </a:p>
        </p:txBody>
      </p:sp>
      <p:cxnSp>
        <p:nvCxnSpPr>
          <p:cNvPr id="7" name="Straight Arrow Connector 6"/>
          <p:cNvCxnSpPr>
            <a:stCxn id="5" idx="2"/>
            <a:endCxn id="6" idx="0"/>
          </p:cNvCxnSpPr>
          <p:nvPr/>
        </p:nvCxnSpPr>
        <p:spPr>
          <a:xfrm>
            <a:off x="5620493" y="2840257"/>
            <a:ext cx="1" cy="249897"/>
          </a:xfrm>
          <a:prstGeom prst="straightConnector1">
            <a:avLst/>
          </a:prstGeom>
          <a:noFill/>
          <a:ln w="1270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8" name="Rounded Rectangle 7"/>
          <p:cNvSpPr/>
          <p:nvPr/>
        </p:nvSpPr>
        <p:spPr>
          <a:xfrm>
            <a:off x="4844005" y="3885269"/>
            <a:ext cx="1552977" cy="563129"/>
          </a:xfrm>
          <a:prstGeom prst="round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small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Extended JSIL programs</a:t>
            </a:r>
          </a:p>
        </p:txBody>
      </p:sp>
      <p:cxnSp>
        <p:nvCxnSpPr>
          <p:cNvPr id="9" name="Straight Arrow Connector 8"/>
          <p:cNvCxnSpPr>
            <a:stCxn id="6" idx="4"/>
            <a:endCxn id="8" idx="0"/>
          </p:cNvCxnSpPr>
          <p:nvPr/>
        </p:nvCxnSpPr>
        <p:spPr>
          <a:xfrm>
            <a:off x="5620494" y="3653283"/>
            <a:ext cx="0" cy="231986"/>
          </a:xfrm>
          <a:prstGeom prst="straightConnector1">
            <a:avLst/>
          </a:prstGeom>
          <a:noFill/>
          <a:ln w="1270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2" name="Oval 11"/>
          <p:cNvSpPr/>
          <p:nvPr/>
        </p:nvSpPr>
        <p:spPr>
          <a:xfrm>
            <a:off x="6668333" y="2643158"/>
            <a:ext cx="2212488" cy="1095718"/>
          </a:xfrm>
          <a:prstGeom prst="ellipse">
            <a:avLst/>
          </a:prstGeom>
          <a:solidFill>
            <a:srgbClr val="EDB4B7">
              <a:alpha val="50000"/>
            </a:srgbClr>
          </a:solidFill>
          <a:ln w="6350" cap="flat" cmpd="sng" algn="ctr">
            <a:solidFill>
              <a:srgbClr val="C00000">
                <a:alpha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small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Rosette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" b="0" i="0" u="none" strike="noStrike" kern="0" cap="small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500" kern="0" cap="small" dirty="0">
              <a:solidFill>
                <a:prstClr val="black"/>
              </a:solidFill>
              <a:latin typeface="Calibri" panose="020F0502020204030204"/>
              <a:ea typeface=""/>
              <a:cs typeface="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small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small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6911907" y="2938704"/>
            <a:ext cx="1713414" cy="796179"/>
          </a:xfrm>
          <a:prstGeom prst="ellipse">
            <a:avLst/>
          </a:prstGeom>
          <a:solidFill>
            <a:srgbClr val="FFC000">
              <a:lumMod val="20000"/>
              <a:lumOff val="80000"/>
            </a:srgbClr>
          </a:solidFill>
          <a:ln w="635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small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JSIL Symbolic Interpreter</a:t>
            </a:r>
          </a:p>
        </p:txBody>
      </p:sp>
      <p:cxnSp>
        <p:nvCxnSpPr>
          <p:cNvPr id="14" name="Curved Connector 18"/>
          <p:cNvCxnSpPr>
            <a:stCxn id="8" idx="3"/>
            <a:endCxn id="13" idx="2"/>
          </p:cNvCxnSpPr>
          <p:nvPr/>
        </p:nvCxnSpPr>
        <p:spPr>
          <a:xfrm flipV="1">
            <a:off x="6396982" y="3336794"/>
            <a:ext cx="514925" cy="830040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6718218" y="3978848"/>
            <a:ext cx="2101762" cy="215444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Counter-model</a:t>
            </a:r>
          </a:p>
        </p:txBody>
      </p:sp>
      <p:cxnSp>
        <p:nvCxnSpPr>
          <p:cNvPr id="678" name="Curved Connector 18"/>
          <p:cNvCxnSpPr>
            <a:stCxn id="13" idx="4"/>
            <a:endCxn id="16" idx="0"/>
          </p:cNvCxnSpPr>
          <p:nvPr/>
        </p:nvCxnSpPr>
        <p:spPr>
          <a:xfrm>
            <a:off x="7768614" y="3734883"/>
            <a:ext cx="485" cy="243965"/>
          </a:xfrm>
          <a:prstGeom prst="straightConnector1">
            <a:avLst/>
          </a:prstGeom>
          <a:noFill/>
          <a:ln w="1270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09696637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35941</TotalTime>
  <Words>1448</Words>
  <Application>Microsoft Macintosh PowerPoint</Application>
  <PresentationFormat>Custom</PresentationFormat>
  <Paragraphs>691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Calibri Light</vt:lpstr>
      <vt:lpstr>Cambria Math</vt:lpstr>
      <vt:lpstr>Courier</vt:lpstr>
      <vt:lpstr>Mangal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PetarMax</dc:creator>
  <cp:lastModifiedBy>Maksimovic, Petar</cp:lastModifiedBy>
  <cp:revision>975</cp:revision>
  <cp:lastPrinted>2018-04-12T12:20:47Z</cp:lastPrinted>
  <dcterms:created xsi:type="dcterms:W3CDTF">2016-03-02T13:16:07Z</dcterms:created>
  <dcterms:modified xsi:type="dcterms:W3CDTF">2018-04-19T22:46:47Z</dcterms:modified>
</cp:coreProperties>
</file>