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74" r:id="rId2"/>
    <p:sldId id="382" r:id="rId3"/>
    <p:sldId id="383" r:id="rId4"/>
    <p:sldId id="386" r:id="rId5"/>
    <p:sldId id="384" r:id="rId6"/>
    <p:sldId id="385" r:id="rId7"/>
    <p:sldId id="375" r:id="rId8"/>
    <p:sldId id="378" r:id="rId9"/>
    <p:sldId id="376" r:id="rId10"/>
    <p:sldId id="377" r:id="rId11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01518B"/>
    <a:srgbClr val="2683C7"/>
    <a:srgbClr val="A1C0E4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5"/>
    <p:restoredTop sz="95380" autoAdjust="0"/>
  </p:normalViewPr>
  <p:slideViewPr>
    <p:cSldViewPr snapToGrid="0" snapToObjects="1">
      <p:cViewPr>
        <p:scale>
          <a:sx n="334" d="100"/>
          <a:sy n="334" d="100"/>
        </p:scale>
        <p:origin x="-11224" y="-2000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20" Type="http://schemas.openxmlformats.org/officeDocument/2006/relationships/image" Target="../media/image36.png"/><Relationship Id="rId21" Type="http://schemas.openxmlformats.org/officeDocument/2006/relationships/image" Target="../media/image15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10" Type="http://schemas.openxmlformats.org/officeDocument/2006/relationships/image" Target="../media/image10.png"/><Relationship Id="rId11" Type="http://schemas.openxmlformats.org/officeDocument/2006/relationships/image" Target="../media/image27.png"/><Relationship Id="rId12" Type="http://schemas.openxmlformats.org/officeDocument/2006/relationships/image" Target="../media/image11.png"/><Relationship Id="rId13" Type="http://schemas.openxmlformats.org/officeDocument/2006/relationships/image" Target="../media/image28.png"/><Relationship Id="rId14" Type="http://schemas.openxmlformats.org/officeDocument/2006/relationships/image" Target="../media/image16.png"/><Relationship Id="rId15" Type="http://schemas.openxmlformats.org/officeDocument/2006/relationships/image" Target="../media/image29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9.png"/><Relationship Id="rId4" Type="http://schemas.openxmlformats.org/officeDocument/2006/relationships/image" Target="../media/image82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82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1.jpg"/><Relationship Id="rId10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7.png"/><Relationship Id="rId9" Type="http://schemas.openxmlformats.org/officeDocument/2006/relationships/image" Target="../media/image9.png"/><Relationship Id="rId1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Relationship Id="rId9" Type="http://schemas.openxmlformats.org/officeDocument/2006/relationships/image" Target="../media/image121.png"/><Relationship Id="rId10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71.png"/><Relationship Id="rId15" Type="http://schemas.openxmlformats.org/officeDocument/2006/relationships/image" Target="../media/image152.png"/><Relationship Id="rId16" Type="http://schemas.openxmlformats.org/officeDocument/2006/relationships/image" Target="../media/image161.png"/><Relationship Id="rId17" Type="http://schemas.openxmlformats.org/officeDocument/2006/relationships/image" Target="../media/image170.png"/><Relationship Id="rId18" Type="http://schemas.openxmlformats.org/officeDocument/2006/relationships/image" Target="../media/image18.png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Relationship Id="rId9" Type="http://schemas.openxmlformats.org/officeDocument/2006/relationships/image" Target="../media/image121.png"/><Relationship Id="rId10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3706777" y="1100462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1839877" y="2291075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474916" y="2291075"/>
            <a:ext cx="3770065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837557" y="3261790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74916" y="3261790"/>
            <a:ext cx="3770065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6202" y="3359548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38046" y="368628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46" y="3686282"/>
                <a:ext cx="293670" cy="2462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474915" y="333489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40368"/>
                  </p:ext>
                </p:extLst>
              </p:nvPr>
            </p:nvGraphicFramePr>
            <p:xfrm>
              <a:off x="6612713" y="3337243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42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40368"/>
                  </p:ext>
                </p:extLst>
              </p:nvPr>
            </p:nvGraphicFramePr>
            <p:xfrm>
              <a:off x="6612713" y="3337243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86842" t="-2222" r="-2632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6379272" y="334074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98402" y="33475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02" y="3347563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72696"/>
                  </p:ext>
                </p:extLst>
              </p:nvPr>
            </p:nvGraphicFramePr>
            <p:xfrm>
              <a:off x="5686202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833"/>
                    <a:gridCol w="1064638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  <a:r>
                            <a:rPr lang="en-US" sz="1000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{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10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}</m:t>
                              </m:r>
                            </m:oMath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72696"/>
                  </p:ext>
                </p:extLst>
              </p:nvPr>
            </p:nvGraphicFramePr>
            <p:xfrm>
              <a:off x="5686202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833"/>
                    <a:gridCol w="1064638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5227" t="-74359" r="-1136" b="-1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65625"/>
                  </p:ext>
                </p:extLst>
              </p:nvPr>
            </p:nvGraphicFramePr>
            <p:xfrm>
              <a:off x="8013183" y="3337243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{ @proto,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}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65625"/>
                  </p:ext>
                </p:extLst>
              </p:nvPr>
            </p:nvGraphicFramePr>
            <p:xfrm>
              <a:off x="8013183" y="3337243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709" t="-2222" r="-1418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8847844" y="3342542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982665" y="33478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5" y="3347841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8562"/>
                  </p:ext>
                </p:extLst>
              </p:nvPr>
            </p:nvGraphicFramePr>
            <p:xfrm>
              <a:off x="7431104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8562"/>
                  </p:ext>
                </p:extLst>
              </p:nvPr>
            </p:nvGraphicFramePr>
            <p:xfrm>
              <a:off x="7431104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847" t="-2564" r="-847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829409" y="3682687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9" y="3682687"/>
                <a:ext cx="301685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5686202" y="238248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438046" y="270921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46" y="2709217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474915" y="235782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68919"/>
                  </p:ext>
                </p:extLst>
              </p:nvPr>
            </p:nvGraphicFramePr>
            <p:xfrm>
              <a:off x="6612713" y="2360178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42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68919"/>
                  </p:ext>
                </p:extLst>
              </p:nvPr>
            </p:nvGraphicFramePr>
            <p:xfrm>
              <a:off x="6612713" y="2360178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86842" t="-2273" r="-2632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6379272" y="236367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198402" y="237049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02" y="2370498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84978"/>
              </p:ext>
            </p:extLst>
          </p:nvPr>
        </p:nvGraphicFramePr>
        <p:xfrm>
          <a:off x="5686202" y="2716238"/>
          <a:ext cx="369833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3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30982"/>
                  </p:ext>
                </p:extLst>
              </p:nvPr>
            </p:nvGraphicFramePr>
            <p:xfrm>
              <a:off x="8013183" y="2360178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{ @proto,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}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30982"/>
                  </p:ext>
                </p:extLst>
              </p:nvPr>
            </p:nvGraphicFramePr>
            <p:xfrm>
              <a:off x="8013183" y="2360178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709" t="-2273" r="-1418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Rectangle 28"/>
          <p:cNvSpPr/>
          <p:nvPr/>
        </p:nvSpPr>
        <p:spPr>
          <a:xfrm>
            <a:off x="8847844" y="236547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982665" y="237077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5" y="2370776"/>
                <a:ext cx="295274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979"/>
                  </p:ext>
                </p:extLst>
              </p:nvPr>
            </p:nvGraphicFramePr>
            <p:xfrm>
              <a:off x="7431104" y="2716238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979"/>
                  </p:ext>
                </p:extLst>
              </p:nvPr>
            </p:nvGraphicFramePr>
            <p:xfrm>
              <a:off x="7431104" y="2716238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5"/>
                          <a:stretch>
                            <a:fillRect l="-847" t="-2564" r="-847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829409" y="2705622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9" y="2705622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0" idx="2"/>
            <a:endCxn id="5" idx="0"/>
          </p:cNvCxnSpPr>
          <p:nvPr/>
        </p:nvCxnSpPr>
        <p:spPr>
          <a:xfrm>
            <a:off x="7359949" y="3026532"/>
            <a:ext cx="0" cy="235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048843" y="3359548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800687" y="368628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87" y="3686282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837556" y="333489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9356"/>
              </p:ext>
            </p:extLst>
          </p:nvPr>
        </p:nvGraphicFramePr>
        <p:xfrm>
          <a:off x="2975354" y="3337243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2741913" y="334074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561043" y="33475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043" y="3347563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864"/>
              </p:ext>
            </p:extLst>
          </p:nvPr>
        </p:nvGraphicFramePr>
        <p:xfrm>
          <a:off x="2048843" y="3693303"/>
          <a:ext cx="13103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  <a:gridCol w="965200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“@proto”</a:t>
                      </a:r>
                      <a:r>
                        <a:rPr lang="en-US" sz="1000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}</a:t>
                      </a:r>
                      <a:endParaRPr lang="en-US" sz="1000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4378"/>
              </p:ext>
            </p:extLst>
          </p:nvPr>
        </p:nvGraphicFramePr>
        <p:xfrm>
          <a:off x="3918624" y="3337243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4753285" y="3342542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888106" y="33478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106" y="3347841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774265"/>
                  </p:ext>
                </p:extLst>
              </p:nvPr>
            </p:nvGraphicFramePr>
            <p:xfrm>
              <a:off x="3441700" y="3693303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774265"/>
                  </p:ext>
                </p:extLst>
              </p:nvPr>
            </p:nvGraphicFramePr>
            <p:xfrm>
              <a:off x="3441700" y="3693303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l="-457" t="-2564" r="-913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734850" y="3682687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850" y="3682687"/>
                <a:ext cx="301685" cy="24622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6" idx="2"/>
            <a:endCxn id="39" idx="0"/>
          </p:cNvCxnSpPr>
          <p:nvPr/>
        </p:nvCxnSpPr>
        <p:spPr>
          <a:xfrm flipH="1">
            <a:off x="3496879" y="3026532"/>
            <a:ext cx="2320" cy="235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051163" y="23888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803007" y="271556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07" y="2715567"/>
                <a:ext cx="293670" cy="24622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839876" y="23641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81415"/>
              </p:ext>
            </p:extLst>
          </p:nvPr>
        </p:nvGraphicFramePr>
        <p:xfrm>
          <a:off x="2977674" y="2366528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744233" y="237002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2563363" y="237684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63" y="2376848"/>
                <a:ext cx="295274" cy="2462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26752"/>
              </p:ext>
            </p:extLst>
          </p:nvPr>
        </p:nvGraphicFramePr>
        <p:xfrm>
          <a:off x="2051163" y="2722588"/>
          <a:ext cx="3451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81423"/>
              </p:ext>
            </p:extLst>
          </p:nvPr>
        </p:nvGraphicFramePr>
        <p:xfrm>
          <a:off x="3920944" y="2366528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4755605" y="237182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4890426" y="23771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6" y="2377126"/>
                <a:ext cx="295274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149362"/>
                  </p:ext>
                </p:extLst>
              </p:nvPr>
            </p:nvGraphicFramePr>
            <p:xfrm>
              <a:off x="3444020" y="2722588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149362"/>
                  </p:ext>
                </p:extLst>
              </p:nvPr>
            </p:nvGraphicFramePr>
            <p:xfrm>
              <a:off x="3444020" y="2722588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4"/>
                          <a:stretch>
                            <a:fillRect l="-455" t="-2564" r="-909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737170" y="2711972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0" y="2711972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3918063" y="1198220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669907" y="15249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907" y="1524954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3706776" y="117356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04612"/>
              </p:ext>
            </p:extLst>
          </p:nvPr>
        </p:nvGraphicFramePr>
        <p:xfrm>
          <a:off x="4844574" y="1175915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4611133" y="117941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4430263" y="1186235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63" y="1186235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31037"/>
              </p:ext>
            </p:extLst>
          </p:nvPr>
        </p:nvGraphicFramePr>
        <p:xfrm>
          <a:off x="3918063" y="1531975"/>
          <a:ext cx="3451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54238"/>
              </p:ext>
            </p:extLst>
          </p:nvPr>
        </p:nvGraphicFramePr>
        <p:xfrm>
          <a:off x="5787844" y="1175915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6622505" y="118121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6757326" y="118651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26" y="1186513"/>
                <a:ext cx="295274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29130"/>
              </p:ext>
            </p:extLst>
          </p:nvPr>
        </p:nvGraphicFramePr>
        <p:xfrm>
          <a:off x="5310920" y="1531975"/>
          <a:ext cx="1329316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316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true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6604070" y="1521359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70" y="1521359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3" idx="2"/>
            <a:endCxn id="66" idx="0"/>
          </p:cNvCxnSpPr>
          <p:nvPr/>
        </p:nvCxnSpPr>
        <p:spPr>
          <a:xfrm rot="5400000">
            <a:off x="4205071" y="1130047"/>
            <a:ext cx="455156" cy="1866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95"/>
          <p:cNvCxnSpPr>
            <a:stCxn id="83" idx="2"/>
            <a:endCxn id="20" idx="0"/>
          </p:cNvCxnSpPr>
          <p:nvPr/>
        </p:nvCxnSpPr>
        <p:spPr>
          <a:xfrm rot="16200000" flipH="1">
            <a:off x="6135446" y="1066572"/>
            <a:ext cx="455156" cy="19938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2408310" y="1932691"/>
                <a:ext cx="108856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sz="1100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𝐩𝐫𝐨𝐭𝐨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10" y="1932691"/>
                <a:ext cx="1088568" cy="261610"/>
              </a:xfrm>
              <a:prstGeom prst="rect">
                <a:avLst/>
              </a:prstGeom>
              <a:blipFill rotWithShape="0"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7359948" y="1937284"/>
                <a:ext cx="10725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sz="1100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𝐩𝐫𝐨𝐭𝐨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48" y="1937284"/>
                <a:ext cx="1072538" cy="261610"/>
              </a:xfrm>
              <a:prstGeom prst="rect">
                <a:avLst/>
              </a:prstGeom>
              <a:blipFill rotWithShape="0">
                <a:blip r:embed="rId2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70451" y="31952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08600" y="42702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1938"/>
              </p:ext>
            </p:extLst>
          </p:nvPr>
        </p:nvGraphicFramePr>
        <p:xfrm>
          <a:off x="990383" y="94099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770451" y="38229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43569"/>
              </p:ext>
            </p:extLst>
          </p:nvPr>
        </p:nvGraphicFramePr>
        <p:xfrm>
          <a:off x="2090201" y="38142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799217" y="37904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06932" y="60659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770451" y="148623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08600" y="159372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96598"/>
              </p:ext>
            </p:extLst>
          </p:nvPr>
        </p:nvGraphicFramePr>
        <p:xfrm>
          <a:off x="990375" y="21077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770451" y="154899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460"/>
              </p:ext>
            </p:extLst>
          </p:nvPr>
        </p:nvGraphicFramePr>
        <p:xfrm>
          <a:off x="2090201" y="154813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799217" y="154575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06932" y="177329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05956" y="264816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44105" y="275791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05956" y="271318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60614"/>
              </p:ext>
            </p:extLst>
          </p:nvPr>
        </p:nvGraphicFramePr>
        <p:xfrm>
          <a:off x="2125706" y="271231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34722" y="270993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42437" y="29374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/>
          <p:nvPr/>
        </p:nvCxnSpPr>
        <p:spPr>
          <a:xfrm>
            <a:off x="2964874" y="125298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976341" y="241968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976341" y="358161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8141"/>
              </p:ext>
            </p:extLst>
          </p:nvPr>
        </p:nvGraphicFramePr>
        <p:xfrm>
          <a:off x="994434" y="326172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72" y="3797414"/>
            <a:ext cx="754448" cy="61200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186927" y="2794215"/>
            <a:ext cx="3308299" cy="89821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42154"/>
              </p:ext>
            </p:extLst>
          </p:nvPr>
        </p:nvGraphicFramePr>
        <p:xfrm>
          <a:off x="7768046" y="2965467"/>
          <a:ext cx="1512917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23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7537805" y="296896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37805" y="3231830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9239847" y="298119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847" y="2981198"/>
                <a:ext cx="295274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85805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6182399" y="1848972"/>
            <a:ext cx="331282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94363"/>
              </p:ext>
            </p:extLst>
          </p:nvPr>
        </p:nvGraphicFramePr>
        <p:xfrm>
          <a:off x="7766716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42</a:t>
                      </a:r>
                      <a:endParaRPr kumimoji="0" lang="en-US" sz="1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7533277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33277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9235319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9" y="195906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4495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6" name="Rounded Rectangle 65"/>
          <p:cNvSpPr/>
          <p:nvPr/>
        </p:nvSpPr>
        <p:spPr>
          <a:xfrm>
            <a:off x="6182399" y="875895"/>
            <a:ext cx="331282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15497"/>
              </p:ext>
            </p:extLst>
          </p:nvPr>
        </p:nvGraphicFramePr>
        <p:xfrm>
          <a:off x="7766716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42</a:t>
                      </a:r>
                      <a:endParaRPr kumimoji="0" lang="en-US" sz="1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7533277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33277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9235319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9" y="967079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71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7856496" y="1545750"/>
            <a:ext cx="0" cy="3032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7" idx="2"/>
            <a:endCxn id="48" idx="0"/>
          </p:cNvCxnSpPr>
          <p:nvPr/>
        </p:nvCxnSpPr>
        <p:spPr>
          <a:xfrm>
            <a:off x="7838813" y="2522119"/>
            <a:ext cx="2264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1454"/>
              </p:ext>
            </p:extLst>
          </p:nvPr>
        </p:nvGraphicFramePr>
        <p:xfrm>
          <a:off x="6672150" y="3388769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7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17341"/>
              </p:ext>
            </p:extLst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67648"/>
              </p:ext>
            </p:extLst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46477"/>
              </p:ext>
            </p:extLst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14469"/>
              </p:ext>
            </p:extLst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8601"/>
              </p:ext>
            </p:extLst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4426"/>
              </p:ext>
            </p:extLst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84445"/>
              </p:ext>
            </p:extLst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14239"/>
              </p:ext>
            </p:extLst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3383"/>
              </p:ext>
            </p:extLst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10911"/>
              </p:ext>
            </p:extLst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86927" y="3731179"/>
            <a:ext cx="3811956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398213" y="38066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6186926" y="37819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6785"/>
              </p:ext>
            </p:extLst>
          </p:nvPr>
        </p:nvGraphicFramePr>
        <p:xfrm>
          <a:off x="8295648" y="3806632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8062209" y="38101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62209" y="4072995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764251" y="38223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251" y="3822363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20014"/>
              </p:ext>
            </p:extLst>
          </p:nvPr>
        </p:nvGraphicFramePr>
        <p:xfrm>
          <a:off x="6402741" y="4096716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6186927" y="2794215"/>
            <a:ext cx="3811956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3, 0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67219"/>
              </p:ext>
            </p:extLst>
          </p:nvPr>
        </p:nvGraphicFramePr>
        <p:xfrm>
          <a:off x="8295648" y="286966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8062209" y="28731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62209" y="313603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9764251" y="288539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251" y="2885399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38141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0" name="Rounded Rectangle 119"/>
          <p:cNvSpPr/>
          <p:nvPr/>
        </p:nvSpPr>
        <p:spPr>
          <a:xfrm>
            <a:off x="6182399" y="1848972"/>
            <a:ext cx="3816484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1" name="Rounded Rectangle 120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8983"/>
              </p:ext>
            </p:extLst>
          </p:nvPr>
        </p:nvGraphicFramePr>
        <p:xfrm>
          <a:off x="8291120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5" name="Rectangle 124"/>
          <p:cNvSpPr/>
          <p:nvPr/>
        </p:nvSpPr>
        <p:spPr>
          <a:xfrm>
            <a:off x="8057681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57681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9759723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23" y="1959061"/>
                <a:ext cx="295274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46263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9" name="Rounded Rectangle 128"/>
          <p:cNvSpPr/>
          <p:nvPr/>
        </p:nvSpPr>
        <p:spPr>
          <a:xfrm>
            <a:off x="6182399" y="875895"/>
            <a:ext cx="3816484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0" name="Rounded Rectangle 129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26313"/>
              </p:ext>
            </p:extLst>
          </p:nvPr>
        </p:nvGraphicFramePr>
        <p:xfrm>
          <a:off x="8291120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34" name="Rectangle 133"/>
          <p:cNvSpPr/>
          <p:nvPr/>
        </p:nvSpPr>
        <p:spPr>
          <a:xfrm>
            <a:off x="8057681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057681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9759723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23" y="967079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65690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0" name="Rounded Rectangle 139"/>
          <p:cNvSpPr/>
          <p:nvPr/>
        </p:nvSpPr>
        <p:spPr>
          <a:xfrm>
            <a:off x="6186516" y="4695557"/>
            <a:ext cx="381236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6397802" y="477101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/>
          <p:cNvSpPr/>
          <p:nvPr/>
        </p:nvSpPr>
        <p:spPr>
          <a:xfrm>
            <a:off x="6186515" y="474635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21105"/>
              </p:ext>
            </p:extLst>
          </p:nvPr>
        </p:nvGraphicFramePr>
        <p:xfrm>
          <a:off x="8295237" y="4771010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8061798" y="477450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61798" y="503737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9763840" y="47867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840" y="4786741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23574"/>
              </p:ext>
            </p:extLst>
          </p:nvPr>
        </p:nvGraphicFramePr>
        <p:xfrm>
          <a:off x="6402330" y="5061094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9" name="Straight Arrow Connector 148"/>
          <p:cNvCxnSpPr>
            <a:stCxn id="129" idx="2"/>
            <a:endCxn id="120" idx="0"/>
          </p:cNvCxnSpPr>
          <p:nvPr/>
        </p:nvCxnSpPr>
        <p:spPr>
          <a:xfrm>
            <a:off x="8090641" y="1549042"/>
            <a:ext cx="0" cy="2999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0" idx="2"/>
            <a:endCxn id="71" idx="0"/>
          </p:cNvCxnSpPr>
          <p:nvPr/>
        </p:nvCxnSpPr>
        <p:spPr>
          <a:xfrm>
            <a:off x="8090641" y="2522119"/>
            <a:ext cx="2264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1" idx="2"/>
            <a:endCxn id="62" idx="0"/>
          </p:cNvCxnSpPr>
          <p:nvPr/>
        </p:nvCxnSpPr>
        <p:spPr>
          <a:xfrm>
            <a:off x="8092905" y="3467362"/>
            <a:ext cx="0" cy="2638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62" idx="2"/>
            <a:endCxn id="140" idx="0"/>
          </p:cNvCxnSpPr>
          <p:nvPr/>
        </p:nvCxnSpPr>
        <p:spPr>
          <a:xfrm flipH="1">
            <a:off x="8092700" y="4404326"/>
            <a:ext cx="205" cy="2912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ounded Rectangle 205"/>
          <p:cNvSpPr/>
          <p:nvPr/>
        </p:nvSpPr>
        <p:spPr>
          <a:xfrm>
            <a:off x="6182397" y="2744917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2" name="Rounded Rectangle 221"/>
          <p:cNvSpPr/>
          <p:nvPr/>
        </p:nvSpPr>
        <p:spPr>
          <a:xfrm>
            <a:off x="6182397" y="1102643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0" name="Rounded Rectangle 169"/>
          <p:cNvSpPr/>
          <p:nvPr/>
        </p:nvSpPr>
        <p:spPr>
          <a:xfrm>
            <a:off x="6182397" y="1909972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1880"/>
              </p:ext>
            </p:extLst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1" name="Straight Arrow Connector 140"/>
          <p:cNvCxnSpPr>
            <a:stCxn id="222" idx="2"/>
            <a:endCxn id="170" idx="0"/>
          </p:cNvCxnSpPr>
          <p:nvPr/>
        </p:nvCxnSpPr>
        <p:spPr>
          <a:xfrm>
            <a:off x="8031499" y="1665498"/>
            <a:ext cx="0" cy="2444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6292085" y="2141951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6870072" y="190997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1909972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/>
          <p:cNvSpPr/>
          <p:nvPr/>
        </p:nvSpPr>
        <p:spPr>
          <a:xfrm>
            <a:off x="6402340" y="191602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7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57725"/>
              </p:ext>
            </p:extLst>
          </p:nvPr>
        </p:nvGraphicFramePr>
        <p:xfrm>
          <a:off x="7391607" y="2141950"/>
          <a:ext cx="131642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  <a:gridCol w="512956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foo: 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7905357" y="191112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1911124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7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64926"/>
              </p:ext>
            </p:extLst>
          </p:nvPr>
        </p:nvGraphicFramePr>
        <p:xfrm>
          <a:off x="6795036" y="2141951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01008"/>
              </p:ext>
            </p:extLst>
          </p:nvPr>
        </p:nvGraphicFramePr>
        <p:xfrm>
          <a:off x="8887159" y="2141950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79" name="Rectangle 178"/>
          <p:cNvSpPr/>
          <p:nvPr/>
        </p:nvSpPr>
        <p:spPr>
          <a:xfrm>
            <a:off x="8668363" y="21511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9196385" y="191475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1914756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ectangle 204"/>
          <p:cNvSpPr/>
          <p:nvPr/>
        </p:nvSpPr>
        <p:spPr>
          <a:xfrm>
            <a:off x="7172809" y="214482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292085" y="2976896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6870072" y="274491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2744917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Rectangle 208"/>
          <p:cNvSpPr/>
          <p:nvPr/>
        </p:nvSpPr>
        <p:spPr>
          <a:xfrm>
            <a:off x="6402340" y="275096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0" name="Table 2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952307"/>
                  </p:ext>
                </p:extLst>
              </p:nvPr>
            </p:nvGraphicFramePr>
            <p:xfrm>
              <a:off x="7391607" y="2976895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foo: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0" name="Table 2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952307"/>
                  </p:ext>
                </p:extLst>
              </p:nvPr>
            </p:nvGraphicFramePr>
            <p:xfrm>
              <a:off x="7391607" y="2976895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6"/>
                          <a:stretch>
                            <a:fillRect l="-156471" t="-2222" r="-235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7905357" y="274606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2746069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2" name="Table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34515"/>
              </p:ext>
            </p:extLst>
          </p:nvPr>
        </p:nvGraphicFramePr>
        <p:xfrm>
          <a:off x="6795036" y="2976896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55618"/>
              </p:ext>
            </p:extLst>
          </p:nvPr>
        </p:nvGraphicFramePr>
        <p:xfrm>
          <a:off x="8887159" y="2976895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14" name="Rectangle 213"/>
          <p:cNvSpPr/>
          <p:nvPr/>
        </p:nvSpPr>
        <p:spPr>
          <a:xfrm>
            <a:off x="8668363" y="29861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9196385" y="274970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2749701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Rectangle 215"/>
          <p:cNvSpPr/>
          <p:nvPr/>
        </p:nvSpPr>
        <p:spPr>
          <a:xfrm>
            <a:off x="7172809" y="297977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17" name="Straight Arrow Connector 216"/>
          <p:cNvCxnSpPr>
            <a:stCxn id="170" idx="2"/>
            <a:endCxn id="206" idx="0"/>
          </p:cNvCxnSpPr>
          <p:nvPr/>
        </p:nvCxnSpPr>
        <p:spPr>
          <a:xfrm>
            <a:off x="8031499" y="2472827"/>
            <a:ext cx="0" cy="2720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/>
          <p:cNvSpPr/>
          <p:nvPr/>
        </p:nvSpPr>
        <p:spPr>
          <a:xfrm>
            <a:off x="6292085" y="1334622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/>
              <p:cNvSpPr/>
              <p:nvPr/>
            </p:nvSpPr>
            <p:spPr>
              <a:xfrm>
                <a:off x="6870072" y="110264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1102643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Rectangle 224"/>
          <p:cNvSpPr/>
          <p:nvPr/>
        </p:nvSpPr>
        <p:spPr>
          <a:xfrm>
            <a:off x="6402340" y="110869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226" name="Table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4383"/>
              </p:ext>
            </p:extLst>
          </p:nvPr>
        </p:nvGraphicFramePr>
        <p:xfrm>
          <a:off x="7391607" y="1334621"/>
          <a:ext cx="803468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/>
              <p:cNvSpPr/>
              <p:nvPr/>
            </p:nvSpPr>
            <p:spPr>
              <a:xfrm>
                <a:off x="7905357" y="1103795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1103795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8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58016"/>
              </p:ext>
            </p:extLst>
          </p:nvPr>
        </p:nvGraphicFramePr>
        <p:xfrm>
          <a:off x="6795036" y="1334622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07117"/>
              </p:ext>
            </p:extLst>
          </p:nvPr>
        </p:nvGraphicFramePr>
        <p:xfrm>
          <a:off x="8887159" y="1334621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30" name="Rectangle 229"/>
          <p:cNvSpPr/>
          <p:nvPr/>
        </p:nvSpPr>
        <p:spPr>
          <a:xfrm>
            <a:off x="8668363" y="134384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9196385" y="110742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1107427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Rectangle 231"/>
          <p:cNvSpPr/>
          <p:nvPr/>
        </p:nvSpPr>
        <p:spPr>
          <a:xfrm>
            <a:off x="7172809" y="133749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6182397" y="3542628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6" name="Rounded Rectangle 235"/>
          <p:cNvSpPr/>
          <p:nvPr/>
        </p:nvSpPr>
        <p:spPr>
          <a:xfrm>
            <a:off x="6292085" y="3774607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6870072" y="35426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3542628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/>
          <p:cNvSpPr/>
          <p:nvPr/>
        </p:nvSpPr>
        <p:spPr>
          <a:xfrm>
            <a:off x="6402340" y="3548680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239" name="Table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1934"/>
              </p:ext>
            </p:extLst>
          </p:nvPr>
        </p:nvGraphicFramePr>
        <p:xfrm>
          <a:off x="7391607" y="3774606"/>
          <a:ext cx="131642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  <a:gridCol w="512956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foo: 37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/>
              <p:cNvSpPr/>
              <p:nvPr/>
            </p:nvSpPr>
            <p:spPr>
              <a:xfrm>
                <a:off x="7905357" y="354378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0" name="Rectangle 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3543780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1" name="Table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50463"/>
              </p:ext>
            </p:extLst>
          </p:nvPr>
        </p:nvGraphicFramePr>
        <p:xfrm>
          <a:off x="6795036" y="3774607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4920"/>
              </p:ext>
            </p:extLst>
          </p:nvPr>
        </p:nvGraphicFramePr>
        <p:xfrm>
          <a:off x="8887159" y="3774606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43" name="Rectangle 242"/>
          <p:cNvSpPr/>
          <p:nvPr/>
        </p:nvSpPr>
        <p:spPr>
          <a:xfrm>
            <a:off x="8668363" y="378383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/>
              <p:cNvSpPr/>
              <p:nvPr/>
            </p:nvSpPr>
            <p:spPr>
              <a:xfrm>
                <a:off x="9196385" y="354741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4" name="Rectangle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3547412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Rectangle 244"/>
          <p:cNvSpPr/>
          <p:nvPr/>
        </p:nvSpPr>
        <p:spPr>
          <a:xfrm>
            <a:off x="7172809" y="377748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6" name="Straight Arrow Connector 245"/>
          <p:cNvCxnSpPr>
            <a:stCxn id="206" idx="2"/>
            <a:endCxn id="235" idx="0"/>
          </p:cNvCxnSpPr>
          <p:nvPr/>
        </p:nvCxnSpPr>
        <p:spPr>
          <a:xfrm>
            <a:off x="8031499" y="3307772"/>
            <a:ext cx="0" cy="2348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>
          <a:xfrm>
            <a:off x="6445831" y="16066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683980" y="26816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1380"/>
              </p:ext>
            </p:extLst>
          </p:nvPr>
        </p:nvGraphicFramePr>
        <p:xfrm>
          <a:off x="6665763" y="78213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6445831" y="22343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57686"/>
              </p:ext>
            </p:extLst>
          </p:nvPr>
        </p:nvGraphicFramePr>
        <p:xfrm>
          <a:off x="7765581" y="22256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062"/>
                <a:gridCol w="662062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7474597" y="22018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82312" y="44773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/>
          <p:cNvSpPr/>
          <p:nvPr/>
        </p:nvSpPr>
        <p:spPr>
          <a:xfrm>
            <a:off x="6445831" y="132737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683980" y="143486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8191"/>
              </p:ext>
            </p:extLst>
          </p:nvPr>
        </p:nvGraphicFramePr>
        <p:xfrm>
          <a:off x="6665755" y="194884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445831" y="139013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7820"/>
              </p:ext>
            </p:extLst>
          </p:nvPr>
        </p:nvGraphicFramePr>
        <p:xfrm>
          <a:off x="7765581" y="138927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684"/>
                <a:gridCol w="671440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474597" y="138689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2312" y="161443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>
            <a:off x="6481336" y="248930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719485" y="259905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6481336" y="255432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8549"/>
              </p:ext>
            </p:extLst>
          </p:nvPr>
        </p:nvGraphicFramePr>
        <p:xfrm>
          <a:off x="7801086" y="255345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18" name="Rectangle 117"/>
          <p:cNvSpPr/>
          <p:nvPr/>
        </p:nvSpPr>
        <p:spPr>
          <a:xfrm>
            <a:off x="7510102" y="255107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17817" y="277862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/>
          <p:cNvCxnSpPr/>
          <p:nvPr/>
        </p:nvCxnSpPr>
        <p:spPr>
          <a:xfrm>
            <a:off x="8640254" y="109412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651721" y="226082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651721" y="342275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54128"/>
              </p:ext>
            </p:extLst>
          </p:nvPr>
        </p:nvGraphicFramePr>
        <p:xfrm>
          <a:off x="6669814" y="310286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125" name="Picture 1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90" y="3682747"/>
            <a:ext cx="871728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 dirty="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0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2415" y="2100325"/>
            <a:ext cx="4391830" cy="250824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004" y="2277128"/>
            <a:ext cx="1552978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cap="small" dirty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t>Extended </a:t>
            </a: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 programs</a:t>
            </a:r>
          </a:p>
        </p:txBody>
      </p:sp>
      <p:sp>
        <p:nvSpPr>
          <p:cNvPr id="6" name="Oval 5"/>
          <p:cNvSpPr/>
          <p:nvPr/>
        </p:nvSpPr>
        <p:spPr>
          <a:xfrm>
            <a:off x="4844004" y="3090154"/>
            <a:ext cx="1552979" cy="56312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JS-2-JSIL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Compiler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620493" y="2840257"/>
            <a:ext cx="1" cy="24989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844005" y="3885269"/>
            <a:ext cx="1552977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Extended JSIL programs</a:t>
            </a: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5620494" y="3653283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/>
          <p:cNvSpPr/>
          <p:nvPr/>
        </p:nvSpPr>
        <p:spPr>
          <a:xfrm>
            <a:off x="6668333" y="2643158"/>
            <a:ext cx="2212488" cy="1095718"/>
          </a:xfrm>
          <a:prstGeom prst="ellipse">
            <a:avLst/>
          </a:prstGeom>
          <a:solidFill>
            <a:srgbClr val="EDB4B7">
              <a:alpha val="50000"/>
            </a:srgbClr>
          </a:solidFill>
          <a:ln w="6350" cap="flat" cmpd="sng" algn="ctr">
            <a:solidFill>
              <a:srgbClr val="C00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kern="0" cap="small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11907" y="2938704"/>
            <a:ext cx="1713414" cy="79617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JSIL Symbolic Interpreter</a:t>
            </a:r>
          </a:p>
        </p:txBody>
      </p:sp>
      <p:cxnSp>
        <p:nvCxnSpPr>
          <p:cNvPr id="14" name="Curved Connector 18"/>
          <p:cNvCxnSpPr>
            <a:stCxn id="8" idx="3"/>
            <a:endCxn id="13" idx="2"/>
          </p:cNvCxnSpPr>
          <p:nvPr/>
        </p:nvCxnSpPr>
        <p:spPr>
          <a:xfrm flipV="1">
            <a:off x="6396982" y="3336794"/>
            <a:ext cx="514925" cy="8300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18218" y="3978848"/>
            <a:ext cx="210176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Counter-model</a:t>
            </a:r>
          </a:p>
        </p:txBody>
      </p:sp>
      <p:cxnSp>
        <p:nvCxnSpPr>
          <p:cNvPr id="678" name="Curved Connector 18"/>
          <p:cNvCxnSpPr>
            <a:stCxn id="13" idx="4"/>
            <a:endCxn id="16" idx="0"/>
          </p:cNvCxnSpPr>
          <p:nvPr/>
        </p:nvCxnSpPr>
        <p:spPr>
          <a:xfrm>
            <a:off x="7768614" y="3734883"/>
            <a:ext cx="485" cy="24396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96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35568</TotalTime>
  <Words>1448</Words>
  <Application>Microsoft Macintosh PowerPoint</Application>
  <PresentationFormat>Custom</PresentationFormat>
  <Paragraphs>691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Courier</vt:lpstr>
      <vt:lpstr>Mangal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972</cp:revision>
  <cp:lastPrinted>2018-04-12T12:20:47Z</cp:lastPrinted>
  <dcterms:created xsi:type="dcterms:W3CDTF">2016-03-02T13:16:07Z</dcterms:created>
  <dcterms:modified xsi:type="dcterms:W3CDTF">2018-04-19T10:34:06Z</dcterms:modified>
</cp:coreProperties>
</file>