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374" r:id="rId2"/>
    <p:sldId id="375" r:id="rId3"/>
    <p:sldId id="376" r:id="rId4"/>
    <p:sldId id="377" r:id="rId5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8B"/>
    <a:srgbClr val="2683C7"/>
    <a:srgbClr val="C6C6C6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3"/>
    <p:restoredTop sz="86391" autoAdjust="0"/>
  </p:normalViewPr>
  <p:slideViewPr>
    <p:cSldViewPr snapToGrid="0" snapToObjects="1">
      <p:cViewPr>
        <p:scale>
          <a:sx n="151" d="100"/>
          <a:sy n="151" d="100"/>
        </p:scale>
        <p:origin x="144" y="40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060556"/>
              </p:ext>
            </p:extLst>
          </p:nvPr>
        </p:nvGraphicFramePr>
        <p:xfrm>
          <a:off x="368830" y="313796"/>
          <a:ext cx="10055226" cy="33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304"/>
                <a:gridCol w="9568922"/>
              </a:tblGrid>
              <a:tr h="177271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Map () { </a:t>
                      </a:r>
                      <a:r>
                        <a:rPr lang="en-US" sz="120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._contents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= {} }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Map.prototype.get =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(k) {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var</a:t>
                      </a:r>
                      <a:r>
                        <a:rPr lang="en-US" sz="1200" baseline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c = </a:t>
                      </a:r>
                      <a:r>
                        <a:rPr lang="en-US" sz="1200" baseline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._contents;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return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((c.hasOwnProperty(k) ? c[k] :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Map.prototype.put =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(k, v) {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if (</a:t>
                      </a:r>
                      <a:r>
                        <a:rPr lang="en-US" sz="1200">
                          <a:solidFill>
                            <a:schemeClr val="accent2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.validKey(k)) {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   </a:t>
                      </a:r>
                      <a:r>
                        <a:rPr lang="en-US" sz="1200" baseline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._contents[k] = v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004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}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else throw new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Error(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“Invalid</a:t>
                      </a:r>
                      <a:r>
                        <a:rPr lang="en-US" sz="1200" baseline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key”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US" sz="120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14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Map.prototype.validKey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  <a:r>
                        <a:rPr lang="en-US" sz="1200" baseline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(k) { ... }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31651</TotalTime>
  <Words>219</Words>
  <Application>Microsoft Macintosh PowerPoint</Application>
  <PresentationFormat>Custom</PresentationFormat>
  <Paragraphs>97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Courier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940</cp:revision>
  <cp:lastPrinted>2017-08-06T20:27:32Z</cp:lastPrinted>
  <dcterms:created xsi:type="dcterms:W3CDTF">2016-03-02T13:16:07Z</dcterms:created>
  <dcterms:modified xsi:type="dcterms:W3CDTF">2018-04-08T19:27:08Z</dcterms:modified>
</cp:coreProperties>
</file>