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74" r:id="rId2"/>
    <p:sldId id="382" r:id="rId3"/>
    <p:sldId id="383" r:id="rId4"/>
    <p:sldId id="386" r:id="rId5"/>
    <p:sldId id="384" r:id="rId6"/>
    <p:sldId id="385" r:id="rId7"/>
    <p:sldId id="375" r:id="rId8"/>
    <p:sldId id="378" r:id="rId9"/>
    <p:sldId id="376" r:id="rId10"/>
    <p:sldId id="377" r:id="rId11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1518B"/>
    <a:srgbClr val="2683C7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6"/>
    <p:restoredTop sz="95363" autoAdjust="0"/>
  </p:normalViewPr>
  <p:slideViewPr>
    <p:cSldViewPr snapToGrid="0" snapToObjects="1">
      <p:cViewPr>
        <p:scale>
          <a:sx n="200" d="100"/>
          <a:sy n="200" d="100"/>
        </p:scale>
        <p:origin x="-944" y="-56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21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10" Type="http://schemas.openxmlformats.org/officeDocument/2006/relationships/image" Target="../media/image10.png"/><Relationship Id="rId11" Type="http://schemas.openxmlformats.org/officeDocument/2006/relationships/image" Target="../media/image34.png"/><Relationship Id="rId12" Type="http://schemas.openxmlformats.org/officeDocument/2006/relationships/image" Target="../media/image11.png"/><Relationship Id="rId13" Type="http://schemas.openxmlformats.org/officeDocument/2006/relationships/image" Target="../media/image35.png"/><Relationship Id="rId14" Type="http://schemas.openxmlformats.org/officeDocument/2006/relationships/image" Target="../media/image18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15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0.png"/><Relationship Id="rId8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g"/><Relationship Id="rId1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10" Type="http://schemas.openxmlformats.org/officeDocument/2006/relationships/image" Target="../media/image1.png"/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1.png"/><Relationship Id="rId15" Type="http://schemas.openxmlformats.org/officeDocument/2006/relationships/image" Target="../media/image152.png"/><Relationship Id="rId16" Type="http://schemas.openxmlformats.org/officeDocument/2006/relationships/image" Target="../media/image161.png"/><Relationship Id="rId17" Type="http://schemas.openxmlformats.org/officeDocument/2006/relationships/image" Target="../media/image170.png"/><Relationship Id="rId18" Type="http://schemas.openxmlformats.org/officeDocument/2006/relationships/image" Target="../media/image180.png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0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1839877" y="2291075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74916" y="2291075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837557" y="3261790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4916" y="3261790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6202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474915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86842" t="-2222" r="-2632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6379272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  <a:r>
                            <a:rPr lang="en-US" sz="1000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{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10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}</m:t>
                              </m:r>
                            </m:oMath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27" t="-74359" r="-1136" b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709" t="-2222" r="-141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8847844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686202" y="238248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474915" y="235782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86842" t="-2273" r="-2632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6379272" y="236367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4978"/>
              </p:ext>
            </p:extLst>
          </p:nvPr>
        </p:nvGraphicFramePr>
        <p:xfrm>
          <a:off x="5686202" y="2716238"/>
          <a:ext cx="369833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3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709" t="-2273" r="-1418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8847844" y="236547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5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0" idx="2"/>
            <a:endCxn id="5" idx="0"/>
          </p:cNvCxnSpPr>
          <p:nvPr/>
        </p:nvCxnSpPr>
        <p:spPr>
          <a:xfrm>
            <a:off x="7359949" y="3026532"/>
            <a:ext cx="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048843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837556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9356"/>
              </p:ext>
            </p:extLst>
          </p:nvPr>
        </p:nvGraphicFramePr>
        <p:xfrm>
          <a:off x="2975354" y="3337243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741913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64"/>
              </p:ext>
            </p:extLst>
          </p:nvPr>
        </p:nvGraphicFramePr>
        <p:xfrm>
          <a:off x="2048843" y="3693303"/>
          <a:ext cx="13103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  <a:gridCol w="965200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“@proto”</a:t>
                      </a:r>
                      <a:r>
                        <a:rPr lang="en-US" sz="1000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}</a:t>
                      </a:r>
                      <a:endParaRPr lang="en-US" sz="1000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4378"/>
              </p:ext>
            </p:extLst>
          </p:nvPr>
        </p:nvGraphicFramePr>
        <p:xfrm>
          <a:off x="3918624" y="3337243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753285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457" t="-2564" r="-913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2"/>
            <a:endCxn id="39" idx="0"/>
          </p:cNvCxnSpPr>
          <p:nvPr/>
        </p:nvCxnSpPr>
        <p:spPr>
          <a:xfrm flipH="1">
            <a:off x="3496879" y="3026532"/>
            <a:ext cx="232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51163" y="23888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839876" y="23641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1415"/>
              </p:ext>
            </p:extLst>
          </p:nvPr>
        </p:nvGraphicFramePr>
        <p:xfrm>
          <a:off x="2977674" y="2366528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744233" y="237002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26752"/>
              </p:ext>
            </p:extLst>
          </p:nvPr>
        </p:nvGraphicFramePr>
        <p:xfrm>
          <a:off x="2051163" y="2722588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1423"/>
              </p:ext>
            </p:extLst>
          </p:nvPr>
        </p:nvGraphicFramePr>
        <p:xfrm>
          <a:off x="3920944" y="2366528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4755605" y="237182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4"/>
                          <a:stretch>
                            <a:fillRect l="-455" t="-2564" r="-909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918063" y="1198220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3706776" y="117356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4612"/>
              </p:ext>
            </p:extLst>
          </p:nvPr>
        </p:nvGraphicFramePr>
        <p:xfrm>
          <a:off x="4844574" y="1175915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4611133" y="117941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31037"/>
              </p:ext>
            </p:extLst>
          </p:nvPr>
        </p:nvGraphicFramePr>
        <p:xfrm>
          <a:off x="3918063" y="1531975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4238"/>
              </p:ext>
            </p:extLst>
          </p:nvPr>
        </p:nvGraphicFramePr>
        <p:xfrm>
          <a:off x="5787844" y="1175915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6622505" y="118121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29130"/>
              </p:ext>
            </p:extLst>
          </p:nvPr>
        </p:nvGraphicFramePr>
        <p:xfrm>
          <a:off x="5310920" y="1531975"/>
          <a:ext cx="1329316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16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true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3" idx="2"/>
            <a:endCxn id="66" idx="0"/>
          </p:cNvCxnSpPr>
          <p:nvPr/>
        </p:nvCxnSpPr>
        <p:spPr>
          <a:xfrm rot="5400000">
            <a:off x="4205071" y="1130047"/>
            <a:ext cx="455156" cy="1866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706777" y="1100462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1" name="Straight Arrow Connector 95"/>
          <p:cNvCxnSpPr>
            <a:stCxn id="83" idx="2"/>
            <a:endCxn id="20" idx="0"/>
          </p:cNvCxnSpPr>
          <p:nvPr/>
        </p:nvCxnSpPr>
        <p:spPr>
          <a:xfrm rot="16200000" flipH="1">
            <a:off x="6135446" y="1066572"/>
            <a:ext cx="455156" cy="19938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  <a:blipFill rotWithShape="0"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  <a:blipFill rotWithShape="0">
                <a:blip r:embed="rId2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0451" y="31952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08600" y="42702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938"/>
              </p:ext>
            </p:extLst>
          </p:nvPr>
        </p:nvGraphicFramePr>
        <p:xfrm>
          <a:off x="990383" y="94099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70451" y="38229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3569"/>
              </p:ext>
            </p:extLst>
          </p:nvPr>
        </p:nvGraphicFramePr>
        <p:xfrm>
          <a:off x="2090201" y="38142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799217" y="37904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6932" y="60659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770451" y="148623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8600" y="159372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96598"/>
              </p:ext>
            </p:extLst>
          </p:nvPr>
        </p:nvGraphicFramePr>
        <p:xfrm>
          <a:off x="990375" y="21077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770451" y="154899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460"/>
              </p:ext>
            </p:extLst>
          </p:nvPr>
        </p:nvGraphicFramePr>
        <p:xfrm>
          <a:off x="2090201" y="154813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99217" y="154575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06932" y="177329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05956" y="264816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44105" y="275791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05956" y="271318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14"/>
              </p:ext>
            </p:extLst>
          </p:nvPr>
        </p:nvGraphicFramePr>
        <p:xfrm>
          <a:off x="2125706" y="271231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34722" y="270993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2437" y="29374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2964874" y="125298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6341" y="241968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76341" y="358161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141"/>
              </p:ext>
            </p:extLst>
          </p:nvPr>
        </p:nvGraphicFramePr>
        <p:xfrm>
          <a:off x="994434" y="326172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2" y="3453612"/>
            <a:ext cx="754448" cy="61200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186927" y="2794215"/>
            <a:ext cx="3308299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68743"/>
              </p:ext>
            </p:extLst>
          </p:nvPr>
        </p:nvGraphicFramePr>
        <p:xfrm>
          <a:off x="7771244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7537805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37805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9239847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47" y="2885399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85805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6182399" y="1848972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94363"/>
              </p:ext>
            </p:extLst>
          </p:nvPr>
        </p:nvGraphicFramePr>
        <p:xfrm>
          <a:off x="7766716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7533277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33277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495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6" name="Rounded Rectangle 65"/>
          <p:cNvSpPr/>
          <p:nvPr/>
        </p:nvSpPr>
        <p:spPr>
          <a:xfrm>
            <a:off x="6182399" y="875895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497"/>
              </p:ext>
            </p:extLst>
          </p:nvPr>
        </p:nvGraphicFramePr>
        <p:xfrm>
          <a:off x="7766716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7533277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3277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1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7856496" y="1545750"/>
            <a:ext cx="0" cy="303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  <a:endCxn id="48" idx="0"/>
          </p:cNvCxnSpPr>
          <p:nvPr/>
        </p:nvCxnSpPr>
        <p:spPr>
          <a:xfrm>
            <a:off x="7838813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7341"/>
              </p:ext>
            </p:extLst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7648"/>
              </p:ext>
            </p:extLst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46477"/>
              </p:ext>
            </p:extLst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469"/>
              </p:ext>
            </p:extLst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01"/>
              </p:ext>
            </p:extLst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4426"/>
              </p:ext>
            </p:extLst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4445"/>
              </p:ext>
            </p:extLst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4239"/>
              </p:ext>
            </p:extLst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383"/>
              </p:ext>
            </p:extLst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0911"/>
              </p:ext>
            </p:extLst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58356" y="5283207"/>
            <a:ext cx="4635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/>
              <a:t>. . .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186927" y="3731179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6785"/>
              </p:ext>
            </p:extLst>
          </p:nvPr>
        </p:nvGraphicFramePr>
        <p:xfrm>
          <a:off x="8295648" y="3806632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062209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62209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0014"/>
              </p:ext>
            </p:extLst>
          </p:nvPr>
        </p:nvGraphicFramePr>
        <p:xfrm>
          <a:off x="6402741" y="4096716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186927" y="2794215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67219"/>
              </p:ext>
            </p:extLst>
          </p:nvPr>
        </p:nvGraphicFramePr>
        <p:xfrm>
          <a:off x="8295648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062209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62209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38141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6182399" y="1848972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983"/>
              </p:ext>
            </p:extLst>
          </p:nvPr>
        </p:nvGraphicFramePr>
        <p:xfrm>
          <a:off x="8291120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8057681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57681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6263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9" name="Rounded Rectangle 128"/>
          <p:cNvSpPr/>
          <p:nvPr/>
        </p:nvSpPr>
        <p:spPr>
          <a:xfrm>
            <a:off x="6182399" y="875895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26313"/>
              </p:ext>
            </p:extLst>
          </p:nvPr>
        </p:nvGraphicFramePr>
        <p:xfrm>
          <a:off x="8291120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8057681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057681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5690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0" name="Rounded Rectangle 139"/>
          <p:cNvSpPr/>
          <p:nvPr/>
        </p:nvSpPr>
        <p:spPr>
          <a:xfrm>
            <a:off x="6186516" y="4695557"/>
            <a:ext cx="381236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1105"/>
              </p:ext>
            </p:extLst>
          </p:nvPr>
        </p:nvGraphicFramePr>
        <p:xfrm>
          <a:off x="8295237" y="4771010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8061798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61798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3574"/>
              </p:ext>
            </p:extLst>
          </p:nvPr>
        </p:nvGraphicFramePr>
        <p:xfrm>
          <a:off x="6402330" y="5061094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9" name="Straight Arrow Connector 148"/>
          <p:cNvCxnSpPr>
            <a:stCxn id="129" idx="2"/>
            <a:endCxn id="120" idx="0"/>
          </p:cNvCxnSpPr>
          <p:nvPr/>
        </p:nvCxnSpPr>
        <p:spPr>
          <a:xfrm>
            <a:off x="8090641" y="1549042"/>
            <a:ext cx="0" cy="29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2"/>
            <a:endCxn id="71" idx="0"/>
          </p:cNvCxnSpPr>
          <p:nvPr/>
        </p:nvCxnSpPr>
        <p:spPr>
          <a:xfrm>
            <a:off x="8090641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1" idx="2"/>
            <a:endCxn id="62" idx="0"/>
          </p:cNvCxnSpPr>
          <p:nvPr/>
        </p:nvCxnSpPr>
        <p:spPr>
          <a:xfrm>
            <a:off x="8092905" y="3467362"/>
            <a:ext cx="0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2" idx="2"/>
            <a:endCxn id="140" idx="0"/>
          </p:cNvCxnSpPr>
          <p:nvPr/>
        </p:nvCxnSpPr>
        <p:spPr>
          <a:xfrm flipH="1">
            <a:off x="8092700" y="4404326"/>
            <a:ext cx="205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880"/>
              </p:ext>
            </p:extLst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173594" y="5270643"/>
            <a:ext cx="4635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/>
              <a:t>. . .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186927" y="3731179"/>
            <a:ext cx="433425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21326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21326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7540456" y="381695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56" y="3816952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22085"/>
              </p:ext>
            </p:extLst>
          </p:nvPr>
        </p:nvGraphicFramePr>
        <p:xfrm>
          <a:off x="6402741" y="4096716"/>
          <a:ext cx="897062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26"/>
                <a:gridCol w="509436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6186927" y="2794215"/>
            <a:ext cx="4334249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1326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721326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7540456" y="287998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56" y="2879988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5428"/>
              </p:ext>
            </p:extLst>
          </p:nvPr>
        </p:nvGraphicFramePr>
        <p:xfrm>
          <a:off x="6402741" y="3159752"/>
          <a:ext cx="897062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83"/>
                <a:gridCol w="531079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4" name="Rounded Rectangle 73"/>
          <p:cNvSpPr/>
          <p:nvPr/>
        </p:nvSpPr>
        <p:spPr>
          <a:xfrm>
            <a:off x="6182399" y="1848972"/>
            <a:ext cx="433877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716798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716798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7535928" y="195365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28" y="1953650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84969"/>
              </p:ext>
            </p:extLst>
          </p:nvPr>
        </p:nvGraphicFramePr>
        <p:xfrm>
          <a:off x="6398212" y="2214509"/>
          <a:ext cx="901591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91"/>
                <a:gridCol w="541900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3" name="Rounded Rectangle 122"/>
          <p:cNvSpPr/>
          <p:nvPr/>
        </p:nvSpPr>
        <p:spPr>
          <a:xfrm>
            <a:off x="6182399" y="875895"/>
            <a:ext cx="433877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7" name="Table 1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48693"/>
                  </p:ext>
                </p:extLst>
              </p:nvPr>
            </p:nvGraphicFramePr>
            <p:xfrm>
              <a:off x="7950239" y="951348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7" name="Table 1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48693"/>
                  </p:ext>
                </p:extLst>
              </p:nvPr>
            </p:nvGraphicFramePr>
            <p:xfrm>
              <a:off x="7950239" y="951348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6"/>
                          <a:stretch>
                            <a:fillRect l="-156471" t="-2273" r="-2353" b="-106818"/>
                          </a:stretch>
                        </a:blip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8" name="Rectangle 127"/>
          <p:cNvSpPr/>
          <p:nvPr/>
        </p:nvSpPr>
        <p:spPr>
          <a:xfrm>
            <a:off x="7716798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16798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7535928" y="96166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28" y="961668"/>
                <a:ext cx="295274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38668"/>
              </p:ext>
            </p:extLst>
          </p:nvPr>
        </p:nvGraphicFramePr>
        <p:xfrm>
          <a:off x="6398213" y="1241432"/>
          <a:ext cx="411091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2" name="Rounded Rectangle 131"/>
          <p:cNvSpPr/>
          <p:nvPr/>
        </p:nvSpPr>
        <p:spPr>
          <a:xfrm>
            <a:off x="6186517" y="4695557"/>
            <a:ext cx="433466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 134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720915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720915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7540045" y="478133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45" y="4781330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8561"/>
              </p:ext>
            </p:extLst>
          </p:nvPr>
        </p:nvGraphicFramePr>
        <p:xfrm>
          <a:off x="6402329" y="5061094"/>
          <a:ext cx="1323054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06"/>
                <a:gridCol w="503190"/>
                <a:gridCol w="448058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1" name="Straight Arrow Connector 140"/>
          <p:cNvCxnSpPr/>
          <p:nvPr/>
        </p:nvCxnSpPr>
        <p:spPr>
          <a:xfrm>
            <a:off x="8272415" y="1549042"/>
            <a:ext cx="0" cy="294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272415" y="2517430"/>
            <a:ext cx="1" cy="2767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272415" y="3467362"/>
            <a:ext cx="1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272415" y="4404326"/>
            <a:ext cx="0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7727"/>
              </p:ext>
            </p:extLst>
          </p:nvPr>
        </p:nvGraphicFramePr>
        <p:xfrm>
          <a:off x="9350709" y="951348"/>
          <a:ext cx="797974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46" name="Rectangle 145"/>
          <p:cNvSpPr/>
          <p:nvPr/>
        </p:nvSpPr>
        <p:spPr>
          <a:xfrm>
            <a:off x="10124040" y="95664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124040" y="121951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10264437" y="96194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437" y="961946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2574"/>
              </p:ext>
            </p:extLst>
          </p:nvPr>
        </p:nvGraphicFramePr>
        <p:xfrm>
          <a:off x="9352105" y="1924425"/>
          <a:ext cx="797974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50" name="Rectangle 149"/>
          <p:cNvSpPr/>
          <p:nvPr/>
        </p:nvSpPr>
        <p:spPr>
          <a:xfrm>
            <a:off x="10125436" y="192972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0125436" y="2192589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/>
              <p:cNvSpPr/>
              <p:nvPr/>
            </p:nvSpPr>
            <p:spPr>
              <a:xfrm>
                <a:off x="10265833" y="193502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33" y="1935023"/>
                <a:ext cx="295274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890"/>
              </p:ext>
            </p:extLst>
          </p:nvPr>
        </p:nvGraphicFramePr>
        <p:xfrm>
          <a:off x="9350548" y="2868560"/>
          <a:ext cx="797974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54" name="Rectangle 153"/>
          <p:cNvSpPr/>
          <p:nvPr/>
        </p:nvSpPr>
        <p:spPr>
          <a:xfrm>
            <a:off x="10123879" y="287385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123879" y="313672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10264276" y="287915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276" y="2879158"/>
                <a:ext cx="295274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21292"/>
              </p:ext>
            </p:extLst>
          </p:nvPr>
        </p:nvGraphicFramePr>
        <p:xfrm>
          <a:off x="9348169" y="3810421"/>
          <a:ext cx="797974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58" name="Rectangle 157"/>
          <p:cNvSpPr/>
          <p:nvPr/>
        </p:nvSpPr>
        <p:spPr>
          <a:xfrm>
            <a:off x="10121500" y="381572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0121500" y="407858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10261897" y="382101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897" y="3821019"/>
                <a:ext cx="295274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2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40727"/>
              </p:ext>
            </p:extLst>
          </p:nvPr>
        </p:nvGraphicFramePr>
        <p:xfrm>
          <a:off x="9348169" y="4769470"/>
          <a:ext cx="797974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get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63" name="Rectangle 162"/>
          <p:cNvSpPr/>
          <p:nvPr/>
        </p:nvSpPr>
        <p:spPr>
          <a:xfrm>
            <a:off x="10121500" y="477476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121500" y="503763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10261897" y="478006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897" y="4780068"/>
                <a:ext cx="295274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6" name="Table 1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81658"/>
                  </p:ext>
                </p:extLst>
              </p:nvPr>
            </p:nvGraphicFramePr>
            <p:xfrm>
              <a:off x="7946321" y="1928564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6" name="Table 1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81658"/>
                  </p:ext>
                </p:extLst>
              </p:nvPr>
            </p:nvGraphicFramePr>
            <p:xfrm>
              <a:off x="7946321" y="1928564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3"/>
                          <a:stretch>
                            <a:fillRect l="-156471" t="-2273" r="-2353" b="-109091"/>
                          </a:stretch>
                        </a:blip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7" name="Table 1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601232"/>
                  </p:ext>
                </p:extLst>
              </p:nvPr>
            </p:nvGraphicFramePr>
            <p:xfrm>
              <a:off x="7946321" y="2870542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7" name="Table 1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601232"/>
                  </p:ext>
                </p:extLst>
              </p:nvPr>
            </p:nvGraphicFramePr>
            <p:xfrm>
              <a:off x="7946321" y="2870542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4"/>
                          <a:stretch>
                            <a:fillRect l="-156471" t="-2222" r="-2353" b="-104444"/>
                          </a:stretch>
                        </a:blip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8" name="Table 1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614025"/>
                  </p:ext>
                </p:extLst>
              </p:nvPr>
            </p:nvGraphicFramePr>
            <p:xfrm>
              <a:off x="7941258" y="3809178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8" name="Table 16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614025"/>
                  </p:ext>
                </p:extLst>
              </p:nvPr>
            </p:nvGraphicFramePr>
            <p:xfrm>
              <a:off x="7941258" y="3809178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5"/>
                          <a:stretch>
                            <a:fillRect l="-156471" t="-2222" r="-2353" b="-104444"/>
                          </a:stretch>
                        </a:blip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9" name="Table 1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12563"/>
                  </p:ext>
                </p:extLst>
              </p:nvPr>
            </p:nvGraphicFramePr>
            <p:xfrm>
              <a:off x="7940846" y="4768769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69" name="Table 1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12563"/>
                  </p:ext>
                </p:extLst>
              </p:nvPr>
            </p:nvGraphicFramePr>
            <p:xfrm>
              <a:off x="7940846" y="4768769"/>
              <a:ext cx="1316424" cy="533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6"/>
                          <a:stretch>
                            <a:fillRect l="-156471" t="-2273" r="-2353" b="-106818"/>
                          </a:stretch>
                        </a:blipFill>
                      </a:tcPr>
                    </a:tc>
                  </a:tr>
                  <a:tr h="26696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59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6445831" y="16066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683980" y="26816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1380"/>
              </p:ext>
            </p:extLst>
          </p:nvPr>
        </p:nvGraphicFramePr>
        <p:xfrm>
          <a:off x="6665763" y="78213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445831" y="22343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57686"/>
              </p:ext>
            </p:extLst>
          </p:nvPr>
        </p:nvGraphicFramePr>
        <p:xfrm>
          <a:off x="7765581" y="22256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62"/>
                <a:gridCol w="662062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474597" y="2201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12" y="44773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6445831" y="132737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683980" y="143486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191"/>
              </p:ext>
            </p:extLst>
          </p:nvPr>
        </p:nvGraphicFramePr>
        <p:xfrm>
          <a:off x="6665755" y="194884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445831" y="139013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20"/>
              </p:ext>
            </p:extLst>
          </p:nvPr>
        </p:nvGraphicFramePr>
        <p:xfrm>
          <a:off x="7765581" y="138927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84"/>
                <a:gridCol w="671440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474597" y="138689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2312" y="161443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6481336" y="248930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719485" y="259905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6481336" y="255432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8549"/>
              </p:ext>
            </p:extLst>
          </p:nvPr>
        </p:nvGraphicFramePr>
        <p:xfrm>
          <a:off x="7801086" y="255345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7510102" y="255107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17817" y="277862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8640254" y="109412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51721" y="226082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51721" y="342275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128"/>
              </p:ext>
            </p:extLst>
          </p:nvPr>
        </p:nvGraphicFramePr>
        <p:xfrm>
          <a:off x="6669814" y="310286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0" y="368274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 dirty="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33738</TotalTime>
  <Words>1576</Words>
  <Application>Microsoft Macintosh PowerPoint</Application>
  <PresentationFormat>Custom</PresentationFormat>
  <Paragraphs>735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964</cp:revision>
  <cp:lastPrinted>2018-04-12T12:20:47Z</cp:lastPrinted>
  <dcterms:created xsi:type="dcterms:W3CDTF">2016-03-02T13:16:07Z</dcterms:created>
  <dcterms:modified xsi:type="dcterms:W3CDTF">2018-04-14T16:04:21Z</dcterms:modified>
</cp:coreProperties>
</file>