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5"/>
  </p:notesMasterIdLst>
  <p:handoutMasterIdLst>
    <p:handoutMasterId r:id="rId6"/>
  </p:handoutMasterIdLst>
  <p:sldIdLst>
    <p:sldId id="374" r:id="rId2"/>
    <p:sldId id="375" r:id="rId3"/>
    <p:sldId id="376" r:id="rId4"/>
  </p:sldIdLst>
  <p:sldSz cx="12188825" cy="6858000"/>
  <p:notesSz cx="9144000" cy="6858000"/>
  <p:defaultTextStyle>
    <a:defPPr>
      <a:defRPr lang="en-US"/>
    </a:defPPr>
    <a:lvl1pPr marL="0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1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7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2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8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4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6C6"/>
    <a:srgbClr val="A1C0E4"/>
    <a:srgbClr val="2683C7"/>
    <a:srgbClr val="01518B"/>
    <a:srgbClr val="261DA3"/>
    <a:srgbClr val="EDB4B7"/>
    <a:srgbClr val="FFF2CC"/>
    <a:srgbClr val="A2C1E5"/>
    <a:srgbClr val="8AD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8"/>
    <p:restoredTop sz="86391" autoAdjust="0"/>
  </p:normalViewPr>
  <p:slideViewPr>
    <p:cSldViewPr snapToGrid="0" snapToObjects="1">
      <p:cViewPr>
        <p:scale>
          <a:sx n="319" d="100"/>
          <a:sy n="319" d="100"/>
        </p:scale>
        <p:origin x="-8368" y="-3632"/>
      </p:cViewPr>
      <p:guideLst>
        <p:guide orient="horz" pos="2160"/>
        <p:guide pos="384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7" d="100"/>
          <a:sy n="177" d="100"/>
        </p:scale>
        <p:origin x="2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BBA21-0F57-9C49-924A-128DE27BA9E4}" type="datetimeFigureOut">
              <a:rPr lang="en-US" smtClean="0"/>
              <a:t>4/8/18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02AE2-54F6-4141-936F-43715EAE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73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46ED2-2B70-3C4C-98F5-415359DDD016}" type="datetimeFigureOut">
              <a:rPr lang="en-US" smtClean="0"/>
              <a:t>4/8/18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2B84B-3DF1-FE46-A681-9714A80F6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1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7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2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8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4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B84B-3DF1-FE46-A681-9714A80F61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5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" y="6334316"/>
            <a:ext cx="1218882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8457" y="1654105"/>
            <a:ext cx="10055781" cy="1990042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3790" y="3777768"/>
            <a:ext cx="10055781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08DE-A5BD-1A4D-BE02-A2D386CD06E1}" type="datetime1">
              <a:rPr lang="en-US" smtClean="0"/>
              <a:t>4/8/18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39869" y="3710957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70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32DE-D90A-E642-825B-9FCF342A1162}" type="datetime1">
              <a:rPr lang="en-US" smtClean="0"/>
              <a:t>4/8/18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6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34" y="412302"/>
            <a:ext cx="262821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5" y="412302"/>
            <a:ext cx="7732286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7DE-9EBF-9143-9795-82CF17B445CF}" type="datetime1">
              <a:rPr lang="en-US" smtClean="0"/>
              <a:t>4/8/18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2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D076-CDF7-4841-9CF3-620EFF685EAB}" type="datetime1">
              <a:rPr lang="en-US" smtClean="0"/>
              <a:t>4/8/18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54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6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6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5E72-1BE8-A94C-BF6B-032E4F2535B3}" type="datetime1">
              <a:rPr lang="en-US" smtClean="0"/>
              <a:t>4/8/18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5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425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6" y="286610"/>
            <a:ext cx="10055781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4" y="1845742"/>
            <a:ext cx="4936474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8A7F-B86F-9945-B15E-388AD4BBA3D3}" type="datetime1">
              <a:rPr lang="en-US" smtClean="0"/>
              <a:t>4/8/18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6" y="286610"/>
            <a:ext cx="10055781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5"/>
            <a:ext cx="4936474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ACD9-798F-8046-8DD3-8C57872F4D86}" type="datetime1">
              <a:rPr lang="en-US" smtClean="0"/>
              <a:t>4/8/18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1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A555-D64D-5D4F-B88B-991D46536871}" type="datetime1">
              <a:rPr lang="en-US" smtClean="0"/>
              <a:t>4/8/18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0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26EF-721E-8D4D-91F5-EE7274AB8C33}" type="datetime1">
              <a:rPr lang="en-US" smtClean="0"/>
              <a:t>4/8/18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23" y="0"/>
            <a:ext cx="639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8" y="594359"/>
            <a:ext cx="3199567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5" y="731520"/>
            <a:ext cx="6490549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8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401" y="6459806"/>
            <a:ext cx="2617829" cy="365125"/>
          </a:xfrm>
        </p:spPr>
        <p:txBody>
          <a:bodyPr/>
          <a:lstStyle>
            <a:lvl1pPr algn="l">
              <a:defRPr/>
            </a:lvl1pPr>
          </a:lstStyle>
          <a:p>
            <a:fld id="{CE800D8A-A16B-9B41-8621-0296007FF8D5}" type="datetime1">
              <a:rPr lang="en-US" smtClean="0"/>
              <a:t>4/8/18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80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0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" y="4953000"/>
            <a:ext cx="1218565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491507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5" y="5074920"/>
            <a:ext cx="10111012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" y="0"/>
            <a:ext cx="12188810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 smtClean="0"/>
              <a:t>Drag </a:t>
            </a:r>
            <a:r>
              <a:rPr lang="en-US" dirty="0" smtClean="0"/>
              <a:t>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5" y="5907024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1EC5-8A6D-F345-ABD7-850C85428ACA}" type="datetime1">
              <a:rPr lang="en-US" smtClean="0"/>
              <a:t>4/8/18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2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6" y="286610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6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004" y="645980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CBA48C-7BBF-7B43-B67E-1BF36C07B050}" type="datetime1">
              <a:rPr lang="en-US" smtClean="0"/>
              <a:t>4/8/18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7" y="645980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94" y="645980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354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6" indent="-91436" algn="l" defTabSz="914354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29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0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71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42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50.png"/><Relationship Id="rId10" Type="http://schemas.openxmlformats.org/officeDocument/2006/relationships/image" Target="../media/image20.png"/><Relationship Id="rId11" Type="http://schemas.openxmlformats.org/officeDocument/2006/relationships/image" Target="../media/image30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9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46815" y="311733"/>
            <a:ext cx="5174673" cy="2618509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63733" y="602672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63734" y="2254833"/>
            <a:ext cx="3049730" cy="446809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true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343803"/>
              </p:ext>
            </p:extLst>
          </p:nvPr>
        </p:nvGraphicFramePr>
        <p:xfrm>
          <a:off x="763739" y="1222546"/>
          <a:ext cx="13767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28"/>
                <a:gridCol w="893619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54144"/>
              </p:ext>
            </p:extLst>
          </p:nvPr>
        </p:nvGraphicFramePr>
        <p:xfrm>
          <a:off x="1997676" y="602672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647"/>
                <a:gridCol w="1496291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71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819923" y="2563041"/>
            <a:ext cx="5150313" cy="1110509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31324" y="2677337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2187292" y="2677340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𝑝𝑟𝑜𝑡𝑜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292" y="2677340"/>
                <a:ext cx="3387385" cy="394855"/>
              </a:xfrm>
              <a:prstGeom prst="roundRect">
                <a:avLst/>
              </a:prstGeom>
              <a:blipFill rotWithShape="0">
                <a:blip r:embed="rId2"/>
                <a:stretch>
                  <a:fillRect b="-447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33357"/>
              </p:ext>
            </p:extLst>
          </p:nvPr>
        </p:nvGraphicFramePr>
        <p:xfrm>
          <a:off x="1231325" y="3197325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908"/>
              </p:ext>
            </p:extLst>
          </p:nvPr>
        </p:nvGraphicFramePr>
        <p:xfrm>
          <a:off x="3501736" y="3188876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607633" y="3223192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73970" y="2690099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70" y="2690099"/>
                <a:ext cx="39626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40701" y="3198833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01" y="3198833"/>
                <a:ext cx="38023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04606" y="269009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167663" y="2281853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579064" y="2396149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/>
              <p:cNvSpPr/>
              <p:nvPr/>
            </p:nvSpPr>
            <p:spPr>
              <a:xfrm>
                <a:off x="7535032" y="2396152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𝑝𝑟𝑜𝑡𝑜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32" y="2396152"/>
                <a:ext cx="3387385" cy="394855"/>
              </a:xfrm>
              <a:prstGeom prst="roundRect">
                <a:avLst/>
              </a:prstGeom>
              <a:blipFill rotWithShape="0">
                <a:blip r:embed="rId5"/>
                <a:stretch>
                  <a:fillRect t="-82090" b="-10597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235288"/>
              </p:ext>
            </p:extLst>
          </p:nvPr>
        </p:nvGraphicFramePr>
        <p:xfrm>
          <a:off x="6579065" y="3011905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021645"/>
                  </p:ext>
                </p:extLst>
              </p:nvPr>
            </p:nvGraphicFramePr>
            <p:xfrm>
              <a:off x="8849476" y="3016023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𝒔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021645"/>
                  </p:ext>
                </p:extLst>
              </p:nvPr>
            </p:nvGraphicFramePr>
            <p:xfrm>
              <a:off x="8849476" y="3016023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575" t="-111475" r="-971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3" name="Rectangle 42"/>
          <p:cNvSpPr/>
          <p:nvPr/>
        </p:nvSpPr>
        <p:spPr>
          <a:xfrm>
            <a:off x="10955373" y="3202199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0921710" y="2408911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710" y="2408911"/>
                <a:ext cx="39626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188441" y="3013413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441" y="3013413"/>
                <a:ext cx="380232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6252346" y="2408911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19923" y="4265412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231324" y="4379708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le 48"/>
              <p:cNvSpPr/>
              <p:nvPr/>
            </p:nvSpPr>
            <p:spPr>
              <a:xfrm>
                <a:off x="2187292" y="4379711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proto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4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292" y="4379711"/>
                <a:ext cx="3387385" cy="394855"/>
              </a:xfrm>
              <a:prstGeom prst="roundRect">
                <a:avLst/>
              </a:prstGeom>
              <a:blipFill rotWithShape="0">
                <a:blip r:embed="rId9"/>
                <a:stretch>
                  <a:fillRect b="-74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94303"/>
              </p:ext>
            </p:extLst>
          </p:nvPr>
        </p:nvGraphicFramePr>
        <p:xfrm>
          <a:off x="1231325" y="4999582"/>
          <a:ext cx="20729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[ “@proto”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]</a:t>
                      </a:r>
                      <a:endParaRPr lang="en-US" b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078434"/>
              </p:ext>
            </p:extLst>
          </p:nvPr>
        </p:nvGraphicFramePr>
        <p:xfrm>
          <a:off x="3486862" y="4999582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52" name="Rectangle 51"/>
          <p:cNvSpPr/>
          <p:nvPr/>
        </p:nvSpPr>
        <p:spPr>
          <a:xfrm>
            <a:off x="5597289" y="4999582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5573970" y="4392470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70" y="4392470"/>
                <a:ext cx="396262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40701" y="5161399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01" y="5161399"/>
                <a:ext cx="380232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904606" y="439247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167663" y="4252650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579064" y="4366946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ounded Rectangle 57"/>
              <p:cNvSpPr/>
              <p:nvPr/>
            </p:nvSpPr>
            <p:spPr>
              <a:xfrm>
                <a:off x="7535032" y="4366949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proto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58" name="Rounded 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32" y="4366949"/>
                <a:ext cx="3387385" cy="394855"/>
              </a:xfrm>
              <a:prstGeom prst="roundRect">
                <a:avLst/>
              </a:prstGeom>
              <a:blipFill rotWithShape="0">
                <a:blip r:embed="rId12"/>
                <a:stretch>
                  <a:fillRect t="-82090" b="-10597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1731161"/>
                  </p:ext>
                </p:extLst>
              </p:nvPr>
            </p:nvGraphicFramePr>
            <p:xfrm>
              <a:off x="6579065" y="4986820"/>
              <a:ext cx="2072984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326"/>
                    <a:gridCol w="161465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b="0" baseline="-2500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[ “@proto”,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b="0" baseline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]</a:t>
                          </a:r>
                          <a:endParaRPr lang="en-US" b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1731161"/>
                  </p:ext>
                </p:extLst>
              </p:nvPr>
            </p:nvGraphicFramePr>
            <p:xfrm>
              <a:off x="6579065" y="4986820"/>
              <a:ext cx="2072984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326"/>
                    <a:gridCol w="161465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b="0" baseline="-2500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3"/>
                          <a:stretch>
                            <a:fillRect l="-28571" t="-109836" r="-752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886137"/>
                  </p:ext>
                </p:extLst>
              </p:nvPr>
            </p:nvGraphicFramePr>
            <p:xfrm>
              <a:off x="8849476" y="4986820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𝒔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886137"/>
                  </p:ext>
                </p:extLst>
              </p:nvPr>
            </p:nvGraphicFramePr>
            <p:xfrm>
              <a:off x="8849476" y="4986820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4"/>
                          <a:stretch>
                            <a:fillRect l="-575" t="-109836" r="-971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1" name="Rectangle 60"/>
          <p:cNvSpPr/>
          <p:nvPr/>
        </p:nvSpPr>
        <p:spPr>
          <a:xfrm>
            <a:off x="10955373" y="5172996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921710" y="4379708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710" y="4379708"/>
                <a:ext cx="39626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6188441" y="5148637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441" y="5148637"/>
                <a:ext cx="380232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6252346" y="437970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3486862" y="698076"/>
            <a:ext cx="5150313" cy="113840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3898263" y="812372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ounded Rectangle 102"/>
              <p:cNvSpPr/>
              <p:nvPr/>
            </p:nvSpPr>
            <p:spPr>
              <a:xfrm>
                <a:off x="4854231" y="812375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𝐭𝐫𝐮𝐞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03" name="Rounded 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231" y="812375"/>
                <a:ext cx="3387385" cy="394855"/>
              </a:xfrm>
              <a:prstGeom prst="round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971449"/>
              </p:ext>
            </p:extLst>
          </p:nvPr>
        </p:nvGraphicFramePr>
        <p:xfrm>
          <a:off x="3898264" y="1326224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839798"/>
              </p:ext>
            </p:extLst>
          </p:nvPr>
        </p:nvGraphicFramePr>
        <p:xfrm>
          <a:off x="6168675" y="1317775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06" name="Rectangle 105"/>
          <p:cNvSpPr/>
          <p:nvPr/>
        </p:nvSpPr>
        <p:spPr>
          <a:xfrm>
            <a:off x="8274572" y="1352091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8240909" y="825134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909" y="825134"/>
                <a:ext cx="396262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3507640" y="1327732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640" y="1327732"/>
                <a:ext cx="380232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tangle 108"/>
          <p:cNvSpPr/>
          <p:nvPr/>
        </p:nvSpPr>
        <p:spPr>
          <a:xfrm>
            <a:off x="3571545" y="8251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113" name="Elbow Connector 112"/>
          <p:cNvCxnSpPr>
            <a:stCxn id="101" idx="2"/>
            <a:endCxn id="9" idx="0"/>
          </p:cNvCxnSpPr>
          <p:nvPr/>
        </p:nvCxnSpPr>
        <p:spPr>
          <a:xfrm rot="5400000">
            <a:off x="4365271" y="866293"/>
            <a:ext cx="726558" cy="2666939"/>
          </a:xfrm>
          <a:prstGeom prst="bentConnector3">
            <a:avLst>
              <a:gd name="adj1" fmla="val 3055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1" idx="2"/>
            <a:endCxn id="38" idx="0"/>
          </p:cNvCxnSpPr>
          <p:nvPr/>
        </p:nvCxnSpPr>
        <p:spPr>
          <a:xfrm rot="16200000" flipH="1">
            <a:off x="7179734" y="718767"/>
            <a:ext cx="445370" cy="268080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" idx="2"/>
            <a:endCxn id="47" idx="0"/>
          </p:cNvCxnSpPr>
          <p:nvPr/>
        </p:nvCxnSpPr>
        <p:spPr>
          <a:xfrm>
            <a:off x="3395080" y="3673550"/>
            <a:ext cx="0" cy="59186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8" idx="2"/>
            <a:endCxn id="56" idx="0"/>
          </p:cNvCxnSpPr>
          <p:nvPr/>
        </p:nvCxnSpPr>
        <p:spPr>
          <a:xfrm>
            <a:off x="8742820" y="3902836"/>
            <a:ext cx="0" cy="3498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1735650" y="1810421"/>
                <a:ext cx="16594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𝒑𝒓𝒐𝒕𝒐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650" y="1810421"/>
                <a:ext cx="1659429" cy="369332"/>
              </a:xfrm>
              <a:prstGeom prst="rect">
                <a:avLst/>
              </a:prstGeom>
              <a:blipFill rotWithShape="0">
                <a:blip r:embed="rId19"/>
                <a:stretch>
                  <a:fillRect t="-4918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8821391" y="1805851"/>
                <a:ext cx="1795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𝒑𝒓𝒐𝒕𝒐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391" y="1805851"/>
                <a:ext cx="1795684" cy="369332"/>
              </a:xfrm>
              <a:prstGeom prst="rect">
                <a:avLst/>
              </a:prstGeom>
              <a:blipFill rotWithShape="0">
                <a:blip r:embed="rId20"/>
                <a:stretch>
                  <a:fillRect t="-95082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83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12415" y="2100325"/>
            <a:ext cx="4391830" cy="2508243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44004" y="2277128"/>
            <a:ext cx="1552978" cy="563129"/>
          </a:xfrm>
          <a:prstGeom prst="round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kern="0" cap="small" dirty="0">
                <a:solidFill>
                  <a:prstClr val="black"/>
                </a:solidFill>
                <a:latin typeface="Calibri" panose="020F0502020204030204"/>
                <a:ea typeface=""/>
                <a:cs typeface=""/>
              </a:rPr>
              <a:t>Extended </a:t>
            </a: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JS programs</a:t>
            </a:r>
          </a:p>
        </p:txBody>
      </p:sp>
      <p:sp>
        <p:nvSpPr>
          <p:cNvPr id="6" name="Oval 5"/>
          <p:cNvSpPr/>
          <p:nvPr/>
        </p:nvSpPr>
        <p:spPr>
          <a:xfrm>
            <a:off x="4844004" y="3090154"/>
            <a:ext cx="1552979" cy="563129"/>
          </a:xfrm>
          <a:prstGeom prst="ellipse">
            <a:avLst/>
          </a:prstGeom>
          <a:solidFill>
            <a:srgbClr val="FFC000">
              <a:lumMod val="20000"/>
              <a:lumOff val="80000"/>
            </a:srgbClr>
          </a:solidFill>
          <a:ln w="63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JS-2-JSIL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Compiler</a:t>
            </a:r>
          </a:p>
        </p:txBody>
      </p:sp>
      <p:cxnSp>
        <p:nvCxnSpPr>
          <p:cNvPr id="7" name="Straight Arrow Connector 6"/>
          <p:cNvCxnSpPr>
            <a:stCxn id="5" idx="2"/>
            <a:endCxn id="6" idx="0"/>
          </p:cNvCxnSpPr>
          <p:nvPr/>
        </p:nvCxnSpPr>
        <p:spPr>
          <a:xfrm>
            <a:off x="5620493" y="2840257"/>
            <a:ext cx="1" cy="249897"/>
          </a:xfrm>
          <a:prstGeom prst="straightConnector1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" name="Rounded Rectangle 7"/>
          <p:cNvSpPr/>
          <p:nvPr/>
        </p:nvSpPr>
        <p:spPr>
          <a:xfrm>
            <a:off x="4844005" y="3885269"/>
            <a:ext cx="1552977" cy="563129"/>
          </a:xfrm>
          <a:prstGeom prst="round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Extended JSIL programs</a:t>
            </a:r>
          </a:p>
        </p:txBody>
      </p:sp>
      <p:cxnSp>
        <p:nvCxnSpPr>
          <p:cNvPr id="9" name="Straight Arrow Connector 8"/>
          <p:cNvCxnSpPr>
            <a:stCxn id="6" idx="4"/>
            <a:endCxn id="8" idx="0"/>
          </p:cNvCxnSpPr>
          <p:nvPr/>
        </p:nvCxnSpPr>
        <p:spPr>
          <a:xfrm>
            <a:off x="5620494" y="3653283"/>
            <a:ext cx="0" cy="231986"/>
          </a:xfrm>
          <a:prstGeom prst="straightConnector1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Oval 11"/>
          <p:cNvSpPr/>
          <p:nvPr/>
        </p:nvSpPr>
        <p:spPr>
          <a:xfrm>
            <a:off x="6668333" y="2643158"/>
            <a:ext cx="2212488" cy="1095718"/>
          </a:xfrm>
          <a:prstGeom prst="ellipse">
            <a:avLst/>
          </a:prstGeom>
          <a:solidFill>
            <a:srgbClr val="EDB4B7">
              <a:alpha val="50000"/>
            </a:srgbClr>
          </a:solidFill>
          <a:ln w="6350" cap="flat" cmpd="sng" algn="ctr">
            <a:solidFill>
              <a:srgbClr val="C00000">
                <a:alpha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Rosette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0" cap="small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500" kern="0" cap="small" dirty="0">
              <a:solidFill>
                <a:prstClr val="black"/>
              </a:solidFill>
              <a:latin typeface="Calibri" panose="020F0502020204030204"/>
              <a:ea typeface="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small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small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911907" y="2938704"/>
            <a:ext cx="1713414" cy="796179"/>
          </a:xfrm>
          <a:prstGeom prst="ellipse">
            <a:avLst/>
          </a:prstGeom>
          <a:solidFill>
            <a:srgbClr val="FFC000">
              <a:lumMod val="20000"/>
              <a:lumOff val="80000"/>
            </a:srgbClr>
          </a:solidFill>
          <a:ln w="63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JSIL Symbolic Interpreter</a:t>
            </a:r>
          </a:p>
        </p:txBody>
      </p:sp>
      <p:cxnSp>
        <p:nvCxnSpPr>
          <p:cNvPr id="14" name="Curved Connector 18"/>
          <p:cNvCxnSpPr>
            <a:stCxn id="8" idx="3"/>
            <a:endCxn id="13" idx="2"/>
          </p:cNvCxnSpPr>
          <p:nvPr/>
        </p:nvCxnSpPr>
        <p:spPr>
          <a:xfrm flipV="1">
            <a:off x="6396982" y="3336794"/>
            <a:ext cx="514925" cy="83004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718218" y="3978848"/>
            <a:ext cx="2101762" cy="21544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Counter-model</a:t>
            </a:r>
          </a:p>
        </p:txBody>
      </p:sp>
      <p:cxnSp>
        <p:nvCxnSpPr>
          <p:cNvPr id="678" name="Curved Connector 18"/>
          <p:cNvCxnSpPr>
            <a:stCxn id="13" idx="4"/>
            <a:endCxn id="16" idx="0"/>
          </p:cNvCxnSpPr>
          <p:nvPr/>
        </p:nvCxnSpPr>
        <p:spPr>
          <a:xfrm>
            <a:off x="7768614" y="3734883"/>
            <a:ext cx="485" cy="243965"/>
          </a:xfrm>
          <a:prstGeom prst="straightConnector1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969663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31430</TotalTime>
  <Words>126</Words>
  <Application>Microsoft Macintosh PowerPoint</Application>
  <PresentationFormat>Custom</PresentationFormat>
  <Paragraphs>72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Cambria Math</vt:lpstr>
      <vt:lpstr>Courier</vt:lpstr>
      <vt:lpstr>Retrospect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PetarMax</dc:creator>
  <cp:lastModifiedBy>Maksimovic, Petar</cp:lastModifiedBy>
  <cp:revision>934</cp:revision>
  <cp:lastPrinted>2017-08-06T20:27:32Z</cp:lastPrinted>
  <dcterms:created xsi:type="dcterms:W3CDTF">2016-03-02T13:16:07Z</dcterms:created>
  <dcterms:modified xsi:type="dcterms:W3CDTF">2018-04-08T11:48:41Z</dcterms:modified>
</cp:coreProperties>
</file>