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374" r:id="rId2"/>
    <p:sldId id="375" r:id="rId3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1C0E4"/>
    <a:srgbClr val="2683C7"/>
    <a:srgbClr val="01518B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6391" autoAdjust="0"/>
  </p:normalViewPr>
  <p:slideViewPr>
    <p:cSldViewPr snapToGrid="0" snapToObjects="1">
      <p:cViewPr>
        <p:scale>
          <a:sx n="172" d="100"/>
          <a:sy n="172" d="100"/>
        </p:scale>
        <p:origin x="200" y="-312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30623</TotalTime>
  <Words>113</Words>
  <Application>Microsoft Macintosh PowerPoint</Application>
  <PresentationFormat>Custom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Courier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927</cp:revision>
  <cp:lastPrinted>2017-08-06T20:27:32Z</cp:lastPrinted>
  <dcterms:created xsi:type="dcterms:W3CDTF">2016-03-02T13:16:07Z</dcterms:created>
  <dcterms:modified xsi:type="dcterms:W3CDTF">2017-10-11T20:13:41Z</dcterms:modified>
</cp:coreProperties>
</file>