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374" r:id="rId2"/>
    <p:sldId id="375" r:id="rId3"/>
    <p:sldId id="376" r:id="rId4"/>
  </p:sldIdLst>
  <p:sldSz cx="12188825" cy="6858000"/>
  <p:notesSz cx="9144000" cy="6858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A1C0E4"/>
    <a:srgbClr val="2683C7"/>
    <a:srgbClr val="01518B"/>
    <a:srgbClr val="261DA3"/>
    <a:srgbClr val="EDB4B7"/>
    <a:srgbClr val="FFF2CC"/>
    <a:srgbClr val="A2C1E5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86391" autoAdjust="0"/>
  </p:normalViewPr>
  <p:slideViewPr>
    <p:cSldViewPr snapToGrid="0" snapToObjects="1">
      <p:cViewPr>
        <p:scale>
          <a:sx n="319" d="100"/>
          <a:sy n="319" d="100"/>
        </p:scale>
        <p:origin x="-9104" y="-3632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7" d="100"/>
          <a:sy n="177" d="100"/>
        </p:scale>
        <p:origin x="2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BA21-0F57-9C49-924A-128DE27BA9E4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2AE2-54F6-4141-936F-43715EAE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46ED2-2B70-3C4C-98F5-415359DDD016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B84B-3DF1-FE46-A681-9714A80F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457" y="1654105"/>
            <a:ext cx="10055781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790" y="3777768"/>
            <a:ext cx="10055781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08DE-A5BD-1A4D-BE02-A2D386CD06E1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9869" y="3710957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0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2DE-D90A-E642-825B-9FCF342A1162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4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7DE-9EBF-9143-9795-82CF17B445CF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076-CDF7-4841-9CF3-620EFF685EAB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6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5E72-1BE8-A94C-BF6B-032E4F2535B3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5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42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8A7F-B86F-9945-B15E-388AD4BBA3D3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CD9-798F-8046-8DD3-8C57872F4D86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555-D64D-5D4F-B88B-991D46536871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6EF-721E-8D4D-91F5-EE7274AB8C33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23" y="0"/>
            <a:ext cx="639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8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5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8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01" y="6459806"/>
            <a:ext cx="2617829" cy="365125"/>
          </a:xfrm>
        </p:spPr>
        <p:txBody>
          <a:bodyPr/>
          <a:lstStyle>
            <a:lvl1pPr algn="l">
              <a:defRPr/>
            </a:lvl1pPr>
          </a:lstStyle>
          <a:p>
            <a:fld id="{CE800D8A-A16B-9B41-8621-0296007FF8D5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80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56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2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</a:t>
            </a:r>
            <a:r>
              <a:rPr lang="en-US" dirty="0" smtClean="0"/>
              <a:t>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5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EC5-8A6D-F345-ABD7-850C85428ACA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004" y="645980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BA48C-7BBF-7B43-B67E-1BF36C07B050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7" y="645980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94" y="645980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6815" y="311733"/>
            <a:ext cx="5174673" cy="2618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3733" y="6026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34" y="2254833"/>
            <a:ext cx="3049730" cy="446809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43803"/>
              </p:ext>
            </p:extLst>
          </p:nvPr>
        </p:nvGraphicFramePr>
        <p:xfrm>
          <a:off x="763739" y="1222546"/>
          <a:ext cx="1376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8"/>
                <a:gridCol w="8936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144"/>
              </p:ext>
            </p:extLst>
          </p:nvPr>
        </p:nvGraphicFramePr>
        <p:xfrm>
          <a:off x="1997676" y="60267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7"/>
                <a:gridCol w="149629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3357"/>
              </p:ext>
            </p:extLst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08"/>
              </p:ext>
            </p:extLst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5288"/>
              </p:ext>
            </p:extLst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303"/>
              </p:ext>
            </p:extLst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8434"/>
              </p:ext>
            </p:extLst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1449"/>
              </p:ext>
            </p:extLst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9798"/>
              </p:ext>
            </p:extLst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2415" y="2080360"/>
            <a:ext cx="4755194" cy="2543549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4004" y="2277128"/>
            <a:ext cx="1552978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cap="small" dirty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t>Extended </a:t>
            </a: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 programs</a:t>
            </a:r>
          </a:p>
        </p:txBody>
      </p:sp>
      <p:sp>
        <p:nvSpPr>
          <p:cNvPr id="6" name="Oval 5"/>
          <p:cNvSpPr/>
          <p:nvPr/>
        </p:nvSpPr>
        <p:spPr>
          <a:xfrm>
            <a:off x="4844004" y="3090154"/>
            <a:ext cx="1552979" cy="56312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JS-2-JSIL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Compiler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620493" y="2840257"/>
            <a:ext cx="1" cy="24989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4844005" y="3885269"/>
            <a:ext cx="1552977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Extended JSIL programs</a:t>
            </a: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5620494" y="3653283"/>
            <a:ext cx="0" cy="231986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/>
          <p:cNvSpPr/>
          <p:nvPr/>
        </p:nvSpPr>
        <p:spPr>
          <a:xfrm>
            <a:off x="6597482" y="2643158"/>
            <a:ext cx="2590800" cy="1095718"/>
          </a:xfrm>
          <a:prstGeom prst="ellipse">
            <a:avLst/>
          </a:prstGeom>
          <a:solidFill>
            <a:srgbClr val="EDB4B7">
              <a:alpha val="50000"/>
            </a:srgbClr>
          </a:solidFill>
          <a:ln w="6350" cap="flat" cmpd="sng" algn="ctr">
            <a:solidFill>
              <a:srgbClr val="C00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Rosette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kern="0" cap="small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56975" y="2938704"/>
            <a:ext cx="2071814" cy="79617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JSIL Symbolic Interpreter</a:t>
            </a:r>
          </a:p>
        </p:txBody>
      </p:sp>
      <p:cxnSp>
        <p:nvCxnSpPr>
          <p:cNvPr id="14" name="Curved Connector 18"/>
          <p:cNvCxnSpPr>
            <a:stCxn id="8" idx="3"/>
            <a:endCxn id="13" idx="2"/>
          </p:cNvCxnSpPr>
          <p:nvPr/>
        </p:nvCxnSpPr>
        <p:spPr>
          <a:xfrm flipV="1">
            <a:off x="6396982" y="3336794"/>
            <a:ext cx="459993" cy="8300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842001" y="3978848"/>
            <a:ext cx="210176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Counter-model</a:t>
            </a:r>
          </a:p>
        </p:txBody>
      </p:sp>
      <p:cxnSp>
        <p:nvCxnSpPr>
          <p:cNvPr id="678" name="Curved Connector 18"/>
          <p:cNvCxnSpPr>
            <a:stCxn id="13" idx="4"/>
            <a:endCxn id="16" idx="0"/>
          </p:cNvCxnSpPr>
          <p:nvPr/>
        </p:nvCxnSpPr>
        <p:spPr>
          <a:xfrm>
            <a:off x="7892882" y="3734883"/>
            <a:ext cx="0" cy="243965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96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30717</TotalTime>
  <Words>126</Words>
  <Application>Microsoft Macintosh PowerPoint</Application>
  <PresentationFormat>Custom</PresentationFormat>
  <Paragraphs>72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Courier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Maksimovic, Petar</cp:lastModifiedBy>
  <cp:revision>931</cp:revision>
  <cp:lastPrinted>2017-08-06T20:27:32Z</cp:lastPrinted>
  <dcterms:created xsi:type="dcterms:W3CDTF">2016-03-02T13:16:07Z</dcterms:created>
  <dcterms:modified xsi:type="dcterms:W3CDTF">2018-04-07T23:56:05Z</dcterms:modified>
</cp:coreProperties>
</file>