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406" r:id="rId6"/>
    <p:sldId id="405" r:id="rId7"/>
    <p:sldId id="394" r:id="rId8"/>
    <p:sldId id="388" r:id="rId9"/>
    <p:sldId id="393" r:id="rId10"/>
    <p:sldId id="404" r:id="rId11"/>
    <p:sldId id="397" r:id="rId12"/>
    <p:sldId id="398" r:id="rId13"/>
    <p:sldId id="399" r:id="rId14"/>
    <p:sldId id="392" r:id="rId15"/>
    <p:sldId id="403" r:id="rId16"/>
    <p:sldId id="400" r:id="rId17"/>
    <p:sldId id="401" r:id="rId18"/>
    <p:sldId id="402" r:id="rId19"/>
    <p:sldId id="411" r:id="rId20"/>
    <p:sldId id="412" r:id="rId21"/>
    <p:sldId id="374" r:id="rId22"/>
    <p:sldId id="334" r:id="rId23"/>
    <p:sldId id="269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>
          <p15:clr>
            <a:srgbClr val="A4A3A4"/>
          </p15:clr>
        </p15:guide>
        <p15:guide id="2" orient="horz" pos="1056" userDrawn="1">
          <p15:clr>
            <a:srgbClr val="A4A3A4"/>
          </p15:clr>
        </p15:guide>
        <p15:guide id="3" orient="horz" pos="4108">
          <p15:clr>
            <a:srgbClr val="A4A3A4"/>
          </p15:clr>
        </p15:guide>
        <p15:guide id="4" orient="horz" pos="1392" userDrawn="1">
          <p15:clr>
            <a:srgbClr val="A4A3A4"/>
          </p15:clr>
        </p15:guide>
        <p15:guide id="5" orient="horz" pos="3804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304">
          <p15:clr>
            <a:srgbClr val="A4A3A4"/>
          </p15:clr>
        </p15:guide>
        <p15:guide id="8" pos="5374">
          <p15:clr>
            <a:srgbClr val="A4A3A4"/>
          </p15:clr>
        </p15:guide>
        <p15:guide id="9" pos="3024">
          <p15:clr>
            <a:srgbClr val="A4A3A4"/>
          </p15:clr>
        </p15:guide>
        <p15:guide id="10" pos="385">
          <p15:clr>
            <a:srgbClr val="A4A3A4"/>
          </p15:clr>
        </p15:guide>
        <p15:guide id="11" pos="4830">
          <p15:clr>
            <a:srgbClr val="A4A3A4"/>
          </p15:clr>
        </p15:guide>
        <p15:guide id="12" pos="2737">
          <p15:clr>
            <a:srgbClr val="A4A3A4"/>
          </p15:clr>
        </p15:guide>
        <p15:guide id="1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da Akurathi" initials="SA" lastIdx="6" clrIdx="0">
    <p:extLst>
      <p:ext uri="{19B8F6BF-5375-455C-9EA6-DF929625EA0E}">
        <p15:presenceInfo xmlns:p15="http://schemas.microsoft.com/office/powerpoint/2012/main" userId="S-1-5-21-1608285506-1846799765-1287896152-50779" providerId="AD"/>
      </p:ext>
    </p:extLst>
  </p:cmAuthor>
  <p:cmAuthor id="2" name="Sanjeev Khurana" initials="SK" lastIdx="8" clrIdx="1">
    <p:extLst>
      <p:ext uri="{19B8F6BF-5375-455C-9EA6-DF929625EA0E}">
        <p15:presenceInfo xmlns:p15="http://schemas.microsoft.com/office/powerpoint/2012/main" userId="S-1-5-21-1608285506-1846799765-1287896152-131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E7"/>
    <a:srgbClr val="D6E59B"/>
    <a:srgbClr val="464648"/>
    <a:srgbClr val="9C2A69"/>
    <a:srgbClr val="000000"/>
    <a:srgbClr val="041E42"/>
    <a:srgbClr val="FD9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CAA23-AA02-4402-87DA-7138C5DFE347}" v="966" dt="2019-07-31T03:31:09.927"/>
    <p1510:client id="{F9B95ED1-B227-476C-9A96-55016485B7FB}" v="1900" dt="2019-07-31T11:48:03.997"/>
  </p1510:revLst>
</p1510:revInfo>
</file>

<file path=ppt/tableStyles.xml><?xml version="1.0" encoding="utf-8"?>
<a:tblStyleLst xmlns:a="http://schemas.openxmlformats.org/drawingml/2006/main" def="{AF606853-7671-496A-8E4F-DF71F8EC918B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45781" autoAdjust="0"/>
  </p:normalViewPr>
  <p:slideViewPr>
    <p:cSldViewPr snapToObjects="1">
      <p:cViewPr varScale="1">
        <p:scale>
          <a:sx n="72" d="100"/>
          <a:sy n="72" d="100"/>
        </p:scale>
        <p:origin x="1104" y="78"/>
      </p:cViewPr>
      <p:guideLst>
        <p:guide orient="horz" pos="667"/>
        <p:guide orient="horz" pos="1056"/>
        <p:guide orient="horz" pos="4108"/>
        <p:guide orient="horz" pos="1392"/>
        <p:guide orient="horz" pos="3804"/>
        <p:guide orient="horz" pos="2160"/>
        <p:guide orient="horz" pos="304"/>
        <p:guide pos="5374"/>
        <p:guide pos="3024"/>
        <p:guide pos="385"/>
        <p:guide pos="4830"/>
        <p:guide pos="2737"/>
        <p:guide pos="2880"/>
      </p:guideLst>
    </p:cSldViewPr>
  </p:slideViewPr>
  <p:outlineViewPr>
    <p:cViewPr>
      <p:scale>
        <a:sx n="33" d="100"/>
        <a:sy n="33" d="100"/>
      </p:scale>
      <p:origin x="0" y="-2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0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vasagam Swaminathan" userId="1ebe2ebb-d786-4e36-ab90-7dd927e4ecf6" providerId="ADAL" clId="{F9B95ED1-B227-476C-9A96-55016485B7FB}"/>
    <pc:docChg chg="undo custSel addSld delSld modSld sldOrd">
      <pc:chgData name="Manivasagam Swaminathan" userId="1ebe2ebb-d786-4e36-ab90-7dd927e4ecf6" providerId="ADAL" clId="{F9B95ED1-B227-476C-9A96-55016485B7FB}" dt="2019-07-31T11:48:03.997" v="1896" actId="20577"/>
      <pc:docMkLst>
        <pc:docMk/>
      </pc:docMkLst>
      <pc:sldChg chg="del">
        <pc:chgData name="Manivasagam Swaminathan" userId="1ebe2ebb-d786-4e36-ab90-7dd927e4ecf6" providerId="ADAL" clId="{F9B95ED1-B227-476C-9A96-55016485B7FB}" dt="2019-07-31T04:05:14.483" v="257" actId="2696"/>
        <pc:sldMkLst>
          <pc:docMk/>
          <pc:sldMk cId="2714266725" sldId="271"/>
        </pc:sldMkLst>
      </pc:sldChg>
      <pc:sldChg chg="del">
        <pc:chgData name="Manivasagam Swaminathan" userId="1ebe2ebb-d786-4e36-ab90-7dd927e4ecf6" providerId="ADAL" clId="{F9B95ED1-B227-476C-9A96-55016485B7FB}" dt="2019-07-31T09:43:38.875" v="1414" actId="2696"/>
        <pc:sldMkLst>
          <pc:docMk/>
          <pc:sldMk cId="3973653249" sldId="280"/>
        </pc:sldMkLst>
      </pc:sldChg>
      <pc:sldChg chg="delSp modSp del">
        <pc:chgData name="Manivasagam Swaminathan" userId="1ebe2ebb-d786-4e36-ab90-7dd927e4ecf6" providerId="ADAL" clId="{F9B95ED1-B227-476C-9A96-55016485B7FB}" dt="2019-07-31T08:20:54.015" v="1114" actId="2696"/>
        <pc:sldMkLst>
          <pc:docMk/>
          <pc:sldMk cId="3356578973" sldId="284"/>
        </pc:sldMkLst>
        <pc:spChg chg="del mod">
          <ac:chgData name="Manivasagam Swaminathan" userId="1ebe2ebb-d786-4e36-ab90-7dd927e4ecf6" providerId="ADAL" clId="{F9B95ED1-B227-476C-9A96-55016485B7FB}" dt="2019-07-31T08:20:26.892" v="1110"/>
          <ac:spMkLst>
            <pc:docMk/>
            <pc:sldMk cId="3356578973" sldId="284"/>
            <ac:spMk id="3" creationId="{00000000-0000-0000-0000-000000000000}"/>
          </ac:spMkLst>
        </pc:spChg>
        <pc:spChg chg="mod">
          <ac:chgData name="Manivasagam Swaminathan" userId="1ebe2ebb-d786-4e36-ab90-7dd927e4ecf6" providerId="ADAL" clId="{F9B95ED1-B227-476C-9A96-55016485B7FB}" dt="2019-07-31T08:20:43.816" v="1111" actId="6549"/>
          <ac:spMkLst>
            <pc:docMk/>
            <pc:sldMk cId="3356578973" sldId="284"/>
            <ac:spMk id="4" creationId="{00000000-0000-0000-0000-000000000000}"/>
          </ac:spMkLst>
        </pc:spChg>
      </pc:sldChg>
      <pc:sldChg chg="del">
        <pc:chgData name="Manivasagam Swaminathan" userId="1ebe2ebb-d786-4e36-ab90-7dd927e4ecf6" providerId="ADAL" clId="{F9B95ED1-B227-476C-9A96-55016485B7FB}" dt="2019-07-31T09:47:52.655" v="1416" actId="2696"/>
        <pc:sldMkLst>
          <pc:docMk/>
          <pc:sldMk cId="77985160" sldId="370"/>
        </pc:sldMkLst>
      </pc:sldChg>
      <pc:sldChg chg="modSp add del ord">
        <pc:chgData name="Manivasagam Swaminathan" userId="1ebe2ebb-d786-4e36-ab90-7dd927e4ecf6" providerId="ADAL" clId="{F9B95ED1-B227-476C-9A96-55016485B7FB}" dt="2019-07-31T11:28:44.680" v="1754"/>
        <pc:sldMkLst>
          <pc:docMk/>
          <pc:sldMk cId="1784502357" sldId="374"/>
        </pc:sldMkLst>
        <pc:spChg chg="mod">
          <ac:chgData name="Manivasagam Swaminathan" userId="1ebe2ebb-d786-4e36-ab90-7dd927e4ecf6" providerId="ADAL" clId="{F9B95ED1-B227-476C-9A96-55016485B7FB}" dt="2019-07-31T10:50:35.393" v="1504" actId="20577"/>
          <ac:spMkLst>
            <pc:docMk/>
            <pc:sldMk cId="1784502357" sldId="374"/>
            <ac:spMk id="3" creationId="{00000000-0000-0000-0000-000000000000}"/>
          </ac:spMkLst>
        </pc:spChg>
      </pc:sldChg>
      <pc:sldChg chg="add del">
        <pc:chgData name="Manivasagam Swaminathan" userId="1ebe2ebb-d786-4e36-ab90-7dd927e4ecf6" providerId="ADAL" clId="{F9B95ED1-B227-476C-9A96-55016485B7FB}" dt="2019-07-31T10:50:02.620" v="1494"/>
        <pc:sldMkLst>
          <pc:docMk/>
          <pc:sldMk cId="1647826335" sldId="376"/>
        </pc:sldMkLst>
      </pc:sldChg>
      <pc:sldChg chg="del">
        <pc:chgData name="Manivasagam Swaminathan" userId="1ebe2ebb-d786-4e36-ab90-7dd927e4ecf6" providerId="ADAL" clId="{F9B95ED1-B227-476C-9A96-55016485B7FB}" dt="2019-07-31T08:16:03.618" v="1098" actId="2696"/>
        <pc:sldMkLst>
          <pc:docMk/>
          <pc:sldMk cId="731748641" sldId="377"/>
        </pc:sldMkLst>
      </pc:sldChg>
      <pc:sldChg chg="del">
        <pc:chgData name="Manivasagam Swaminathan" userId="1ebe2ebb-d786-4e36-ab90-7dd927e4ecf6" providerId="ADAL" clId="{F9B95ED1-B227-476C-9A96-55016485B7FB}" dt="2019-07-31T08:16:06.836" v="1100" actId="2696"/>
        <pc:sldMkLst>
          <pc:docMk/>
          <pc:sldMk cId="3704477085" sldId="378"/>
        </pc:sldMkLst>
      </pc:sldChg>
      <pc:sldChg chg="del">
        <pc:chgData name="Manivasagam Swaminathan" userId="1ebe2ebb-d786-4e36-ab90-7dd927e4ecf6" providerId="ADAL" clId="{F9B95ED1-B227-476C-9A96-55016485B7FB}" dt="2019-07-31T08:16:05.478" v="1099" actId="2696"/>
        <pc:sldMkLst>
          <pc:docMk/>
          <pc:sldMk cId="2074744439" sldId="379"/>
        </pc:sldMkLst>
      </pc:sldChg>
      <pc:sldChg chg="del">
        <pc:chgData name="Manivasagam Swaminathan" userId="1ebe2ebb-d786-4e36-ab90-7dd927e4ecf6" providerId="ADAL" clId="{F9B95ED1-B227-476C-9A96-55016485B7FB}" dt="2019-07-31T08:16:08.966" v="1101" actId="2696"/>
        <pc:sldMkLst>
          <pc:docMk/>
          <pc:sldMk cId="14224944" sldId="380"/>
        </pc:sldMkLst>
      </pc:sldChg>
      <pc:sldChg chg="del">
        <pc:chgData name="Manivasagam Swaminathan" userId="1ebe2ebb-d786-4e36-ab90-7dd927e4ecf6" providerId="ADAL" clId="{F9B95ED1-B227-476C-9A96-55016485B7FB}" dt="2019-07-31T08:16:11.170" v="1102" actId="2696"/>
        <pc:sldMkLst>
          <pc:docMk/>
          <pc:sldMk cId="3832342427" sldId="381"/>
        </pc:sldMkLst>
      </pc:sldChg>
      <pc:sldChg chg="del">
        <pc:chgData name="Manivasagam Swaminathan" userId="1ebe2ebb-d786-4e36-ab90-7dd927e4ecf6" providerId="ADAL" clId="{F9B95ED1-B227-476C-9A96-55016485B7FB}" dt="2019-07-31T08:16:13.843" v="1103" actId="2696"/>
        <pc:sldMkLst>
          <pc:docMk/>
          <pc:sldMk cId="1986496874" sldId="382"/>
        </pc:sldMkLst>
      </pc:sldChg>
      <pc:sldChg chg="del">
        <pc:chgData name="Manivasagam Swaminathan" userId="1ebe2ebb-d786-4e36-ab90-7dd927e4ecf6" providerId="ADAL" clId="{F9B95ED1-B227-476C-9A96-55016485B7FB}" dt="2019-07-31T08:16:15.428" v="1104" actId="2696"/>
        <pc:sldMkLst>
          <pc:docMk/>
          <pc:sldMk cId="740289639" sldId="383"/>
        </pc:sldMkLst>
      </pc:sldChg>
      <pc:sldChg chg="del">
        <pc:chgData name="Manivasagam Swaminathan" userId="1ebe2ebb-d786-4e36-ab90-7dd927e4ecf6" providerId="ADAL" clId="{F9B95ED1-B227-476C-9A96-55016485B7FB}" dt="2019-07-31T08:16:30.226" v="1106" actId="2696"/>
        <pc:sldMkLst>
          <pc:docMk/>
          <pc:sldMk cId="3164656305" sldId="384"/>
        </pc:sldMkLst>
      </pc:sldChg>
      <pc:sldChg chg="del">
        <pc:chgData name="Manivasagam Swaminathan" userId="1ebe2ebb-d786-4e36-ab90-7dd927e4ecf6" providerId="ADAL" clId="{F9B95ED1-B227-476C-9A96-55016485B7FB}" dt="2019-07-31T08:16:18.318" v="1105" actId="2696"/>
        <pc:sldMkLst>
          <pc:docMk/>
          <pc:sldMk cId="371224285" sldId="385"/>
        </pc:sldMkLst>
      </pc:sldChg>
      <pc:sldChg chg="del">
        <pc:chgData name="Manivasagam Swaminathan" userId="1ebe2ebb-d786-4e36-ab90-7dd927e4ecf6" providerId="ADAL" clId="{F9B95ED1-B227-476C-9A96-55016485B7FB}" dt="2019-07-31T11:34:35.108" v="1782" actId="2696"/>
        <pc:sldMkLst>
          <pc:docMk/>
          <pc:sldMk cId="541838067" sldId="386"/>
        </pc:sldMkLst>
      </pc:sldChg>
      <pc:sldChg chg="del">
        <pc:chgData name="Manivasagam Swaminathan" userId="1ebe2ebb-d786-4e36-ab90-7dd927e4ecf6" providerId="ADAL" clId="{F9B95ED1-B227-476C-9A96-55016485B7FB}" dt="2019-07-31T11:34:31.788" v="1781" actId="2696"/>
        <pc:sldMkLst>
          <pc:docMk/>
          <pc:sldMk cId="608390416" sldId="387"/>
        </pc:sldMkLst>
      </pc:sldChg>
      <pc:sldChg chg="ord">
        <pc:chgData name="Manivasagam Swaminathan" userId="1ebe2ebb-d786-4e36-ab90-7dd927e4ecf6" providerId="ADAL" clId="{F9B95ED1-B227-476C-9A96-55016485B7FB}" dt="2019-07-31T08:22:14.997" v="1164"/>
        <pc:sldMkLst>
          <pc:docMk/>
          <pc:sldMk cId="3284927283" sldId="388"/>
        </pc:sldMkLst>
      </pc:sldChg>
      <pc:sldChg chg="del">
        <pc:chgData name="Manivasagam Swaminathan" userId="1ebe2ebb-d786-4e36-ab90-7dd927e4ecf6" providerId="ADAL" clId="{F9B95ED1-B227-476C-9A96-55016485B7FB}" dt="2019-07-31T08:29:50.496" v="1343" actId="2696"/>
        <pc:sldMkLst>
          <pc:docMk/>
          <pc:sldMk cId="4094553977" sldId="389"/>
        </pc:sldMkLst>
      </pc:sldChg>
      <pc:sldChg chg="del">
        <pc:chgData name="Manivasagam Swaminathan" userId="1ebe2ebb-d786-4e36-ab90-7dd927e4ecf6" providerId="ADAL" clId="{F9B95ED1-B227-476C-9A96-55016485B7FB}" dt="2019-07-31T11:34:36.106" v="1783" actId="2696"/>
        <pc:sldMkLst>
          <pc:docMk/>
          <pc:sldMk cId="481459689" sldId="390"/>
        </pc:sldMkLst>
      </pc:sldChg>
      <pc:sldChg chg="del">
        <pc:chgData name="Manivasagam Swaminathan" userId="1ebe2ebb-d786-4e36-ab90-7dd927e4ecf6" providerId="ADAL" clId="{F9B95ED1-B227-476C-9A96-55016485B7FB}" dt="2019-07-31T08:16:35.298" v="1107" actId="2696"/>
        <pc:sldMkLst>
          <pc:docMk/>
          <pc:sldMk cId="2619338104" sldId="391"/>
        </pc:sldMkLst>
      </pc:sldChg>
      <pc:sldChg chg="modSp ord">
        <pc:chgData name="Manivasagam Swaminathan" userId="1ebe2ebb-d786-4e36-ab90-7dd927e4ecf6" providerId="ADAL" clId="{F9B95ED1-B227-476C-9A96-55016485B7FB}" dt="2019-07-31T10:41:44.495" v="1480"/>
        <pc:sldMkLst>
          <pc:docMk/>
          <pc:sldMk cId="4033239326" sldId="392"/>
        </pc:sldMkLst>
        <pc:spChg chg="mod">
          <ac:chgData name="Manivasagam Swaminathan" userId="1ebe2ebb-d786-4e36-ab90-7dd927e4ecf6" providerId="ADAL" clId="{F9B95ED1-B227-476C-9A96-55016485B7FB}" dt="2019-07-31T04:01:43.072" v="146" actId="20577"/>
          <ac:spMkLst>
            <pc:docMk/>
            <pc:sldMk cId="4033239326" sldId="392"/>
            <ac:spMk id="3" creationId="{D3857A19-8F33-4EAE-8887-BF7A96B1E4A8}"/>
          </ac:spMkLst>
        </pc:spChg>
      </pc:sldChg>
      <pc:sldChg chg="modSp ord">
        <pc:chgData name="Manivasagam Swaminathan" userId="1ebe2ebb-d786-4e36-ab90-7dd927e4ecf6" providerId="ADAL" clId="{F9B95ED1-B227-476C-9A96-55016485B7FB}" dt="2019-07-31T03:58:37.222" v="60" actId="20577"/>
        <pc:sldMkLst>
          <pc:docMk/>
          <pc:sldMk cId="2871815450" sldId="393"/>
        </pc:sldMkLst>
        <pc:spChg chg="mod">
          <ac:chgData name="Manivasagam Swaminathan" userId="1ebe2ebb-d786-4e36-ab90-7dd927e4ecf6" providerId="ADAL" clId="{F9B95ED1-B227-476C-9A96-55016485B7FB}" dt="2019-07-31T03:58:37.222" v="60" actId="20577"/>
          <ac:spMkLst>
            <pc:docMk/>
            <pc:sldMk cId="2871815450" sldId="393"/>
            <ac:spMk id="3" creationId="{41ABAA74-536F-4EB6-8B12-FFC5A0F4C178}"/>
          </ac:spMkLst>
        </pc:spChg>
      </pc:sldChg>
      <pc:sldChg chg="modSp">
        <pc:chgData name="Manivasagam Swaminathan" userId="1ebe2ebb-d786-4e36-ab90-7dd927e4ecf6" providerId="ADAL" clId="{F9B95ED1-B227-476C-9A96-55016485B7FB}" dt="2019-07-31T11:32:22.073" v="1764" actId="12"/>
        <pc:sldMkLst>
          <pc:docMk/>
          <pc:sldMk cId="1700214008" sldId="394"/>
        </pc:sldMkLst>
        <pc:spChg chg="mod">
          <ac:chgData name="Manivasagam Swaminathan" userId="1ebe2ebb-d786-4e36-ab90-7dd927e4ecf6" providerId="ADAL" clId="{F9B95ED1-B227-476C-9A96-55016485B7FB}" dt="2019-07-31T11:32:22.073" v="1764" actId="12"/>
          <ac:spMkLst>
            <pc:docMk/>
            <pc:sldMk cId="1700214008" sldId="394"/>
            <ac:spMk id="2" creationId="{84E08E5B-FD64-4CEB-A561-A3EF29CD81C1}"/>
          </ac:spMkLst>
        </pc:spChg>
        <pc:spChg chg="mod">
          <ac:chgData name="Manivasagam Swaminathan" userId="1ebe2ebb-d786-4e36-ab90-7dd927e4ecf6" providerId="ADAL" clId="{F9B95ED1-B227-476C-9A96-55016485B7FB}" dt="2019-07-31T04:04:20.600" v="256" actId="20577"/>
          <ac:spMkLst>
            <pc:docMk/>
            <pc:sldMk cId="1700214008" sldId="394"/>
            <ac:spMk id="3" creationId="{61DCABA7-5591-4EED-BBF1-60BC44C9C11C}"/>
          </ac:spMkLst>
        </pc:spChg>
      </pc:sldChg>
      <pc:sldChg chg="modSp del">
        <pc:chgData name="Manivasagam Swaminathan" userId="1ebe2ebb-d786-4e36-ab90-7dd927e4ecf6" providerId="ADAL" clId="{F9B95ED1-B227-476C-9A96-55016485B7FB}" dt="2019-07-31T08:14:28.334" v="1096" actId="2696"/>
        <pc:sldMkLst>
          <pc:docMk/>
          <pc:sldMk cId="6487927" sldId="395"/>
        </pc:sldMkLst>
        <pc:spChg chg="mod">
          <ac:chgData name="Manivasagam Swaminathan" userId="1ebe2ebb-d786-4e36-ab90-7dd927e4ecf6" providerId="ADAL" clId="{F9B95ED1-B227-476C-9A96-55016485B7FB}" dt="2019-07-31T04:20:53.718" v="375"/>
          <ac:spMkLst>
            <pc:docMk/>
            <pc:sldMk cId="6487927" sldId="395"/>
            <ac:spMk id="3" creationId="{728335D8-D467-4CCD-9090-A4E17DE32E2A}"/>
          </ac:spMkLst>
        </pc:spChg>
      </pc:sldChg>
      <pc:sldChg chg="modSp del">
        <pc:chgData name="Manivasagam Swaminathan" userId="1ebe2ebb-d786-4e36-ab90-7dd927e4ecf6" providerId="ADAL" clId="{F9B95ED1-B227-476C-9A96-55016485B7FB}" dt="2019-07-31T06:25:58.984" v="943" actId="2696"/>
        <pc:sldMkLst>
          <pc:docMk/>
          <pc:sldMk cId="2538356661" sldId="396"/>
        </pc:sldMkLst>
        <pc:spChg chg="mod">
          <ac:chgData name="Manivasagam Swaminathan" userId="1ebe2ebb-d786-4e36-ab90-7dd927e4ecf6" providerId="ADAL" clId="{F9B95ED1-B227-476C-9A96-55016485B7FB}" dt="2019-07-31T06:10:58.272" v="609" actId="20577"/>
          <ac:spMkLst>
            <pc:docMk/>
            <pc:sldMk cId="2538356661" sldId="396"/>
            <ac:spMk id="2" creationId="{60125325-47C0-49A4-9E85-295221201A37}"/>
          </ac:spMkLst>
        </pc:spChg>
        <pc:spChg chg="mod">
          <ac:chgData name="Manivasagam Swaminathan" userId="1ebe2ebb-d786-4e36-ab90-7dd927e4ecf6" providerId="ADAL" clId="{F9B95ED1-B227-476C-9A96-55016485B7FB}" dt="2019-07-31T03:59:37.175" v="85" actId="20577"/>
          <ac:spMkLst>
            <pc:docMk/>
            <pc:sldMk cId="2538356661" sldId="396"/>
            <ac:spMk id="3" creationId="{9F49575D-0B1A-406D-9564-E7D4260EE324}"/>
          </ac:spMkLst>
        </pc:spChg>
      </pc:sldChg>
      <pc:sldChg chg="modSp">
        <pc:chgData name="Manivasagam Swaminathan" userId="1ebe2ebb-d786-4e36-ab90-7dd927e4ecf6" providerId="ADAL" clId="{F9B95ED1-B227-476C-9A96-55016485B7FB}" dt="2019-07-31T11:30:54.211" v="1759" actId="12"/>
        <pc:sldMkLst>
          <pc:docMk/>
          <pc:sldMk cId="4233839721" sldId="397"/>
        </pc:sldMkLst>
        <pc:spChg chg="mod">
          <ac:chgData name="Manivasagam Swaminathan" userId="1ebe2ebb-d786-4e36-ab90-7dd927e4ecf6" providerId="ADAL" clId="{F9B95ED1-B227-476C-9A96-55016485B7FB}" dt="2019-07-31T11:30:54.211" v="1759" actId="12"/>
          <ac:spMkLst>
            <pc:docMk/>
            <pc:sldMk cId="4233839721" sldId="397"/>
            <ac:spMk id="2" creationId="{A6071CC6-515A-41D1-898A-EB614C07C3F4}"/>
          </ac:spMkLst>
        </pc:spChg>
      </pc:sldChg>
      <pc:sldChg chg="modSp">
        <pc:chgData name="Manivasagam Swaminathan" userId="1ebe2ebb-d786-4e36-ab90-7dd927e4ecf6" providerId="ADAL" clId="{F9B95ED1-B227-476C-9A96-55016485B7FB}" dt="2019-07-31T11:33:15.010" v="1767" actId="255"/>
        <pc:sldMkLst>
          <pc:docMk/>
          <pc:sldMk cId="852896189" sldId="398"/>
        </pc:sldMkLst>
        <pc:spChg chg="mod">
          <ac:chgData name="Manivasagam Swaminathan" userId="1ebe2ebb-d786-4e36-ab90-7dd927e4ecf6" providerId="ADAL" clId="{F9B95ED1-B227-476C-9A96-55016485B7FB}" dt="2019-07-31T11:33:15.010" v="1767" actId="255"/>
          <ac:spMkLst>
            <pc:docMk/>
            <pc:sldMk cId="852896189" sldId="398"/>
            <ac:spMk id="2" creationId="{50FFD0C1-E7DD-4805-B13D-4858BF371D81}"/>
          </ac:spMkLst>
        </pc:spChg>
      </pc:sldChg>
      <pc:sldChg chg="modSp">
        <pc:chgData name="Manivasagam Swaminathan" userId="1ebe2ebb-d786-4e36-ab90-7dd927e4ecf6" providerId="ADAL" clId="{F9B95ED1-B227-476C-9A96-55016485B7FB}" dt="2019-07-31T11:33:27.897" v="1768" actId="255"/>
        <pc:sldMkLst>
          <pc:docMk/>
          <pc:sldMk cId="3331842395" sldId="399"/>
        </pc:sldMkLst>
        <pc:spChg chg="mod">
          <ac:chgData name="Manivasagam Swaminathan" userId="1ebe2ebb-d786-4e36-ab90-7dd927e4ecf6" providerId="ADAL" clId="{F9B95ED1-B227-476C-9A96-55016485B7FB}" dt="2019-07-31T11:33:27.897" v="1768" actId="255"/>
          <ac:spMkLst>
            <pc:docMk/>
            <pc:sldMk cId="3331842395" sldId="399"/>
            <ac:spMk id="2" creationId="{075900C5-2A67-4A1D-9DD8-8CC8D49B93DF}"/>
          </ac:spMkLst>
        </pc:spChg>
      </pc:sldChg>
      <pc:sldChg chg="addSp delSp modSp add ord">
        <pc:chgData name="Manivasagam Swaminathan" userId="1ebe2ebb-d786-4e36-ab90-7dd927e4ecf6" providerId="ADAL" clId="{F9B95ED1-B227-476C-9A96-55016485B7FB}" dt="2019-07-31T11:34:07.100" v="1780" actId="20577"/>
        <pc:sldMkLst>
          <pc:docMk/>
          <pc:sldMk cId="152542253" sldId="400"/>
        </pc:sldMkLst>
        <pc:spChg chg="mod">
          <ac:chgData name="Manivasagam Swaminathan" userId="1ebe2ebb-d786-4e36-ab90-7dd927e4ecf6" providerId="ADAL" clId="{F9B95ED1-B227-476C-9A96-55016485B7FB}" dt="2019-07-31T11:34:07.100" v="1780" actId="20577"/>
          <ac:spMkLst>
            <pc:docMk/>
            <pc:sldMk cId="152542253" sldId="400"/>
            <ac:spMk id="2" creationId="{585BB73E-B818-489F-B6F4-612FA542D0F1}"/>
          </ac:spMkLst>
        </pc:spChg>
        <pc:spChg chg="mod">
          <ac:chgData name="Manivasagam Swaminathan" userId="1ebe2ebb-d786-4e36-ab90-7dd927e4ecf6" providerId="ADAL" clId="{F9B95ED1-B227-476C-9A96-55016485B7FB}" dt="2019-07-31T04:08:10.838" v="292" actId="20577"/>
          <ac:spMkLst>
            <pc:docMk/>
            <pc:sldMk cId="152542253" sldId="400"/>
            <ac:spMk id="3" creationId="{38BAAF2A-C600-43CF-A370-36E0AB4D6AF4}"/>
          </ac:spMkLst>
        </pc:spChg>
        <pc:graphicFrameChg chg="add del">
          <ac:chgData name="Manivasagam Swaminathan" userId="1ebe2ebb-d786-4e36-ab90-7dd927e4ecf6" providerId="ADAL" clId="{F9B95ED1-B227-476C-9A96-55016485B7FB}" dt="2019-07-31T04:18:45.789" v="366"/>
          <ac:graphicFrameMkLst>
            <pc:docMk/>
            <pc:sldMk cId="152542253" sldId="400"/>
            <ac:graphicFrameMk id="8" creationId="{F34B1FE0-6401-4ED9-A5CE-EB92114B5C5F}"/>
          </ac:graphicFrameMkLst>
        </pc:graphicFrameChg>
        <pc:graphicFrameChg chg="add del">
          <ac:chgData name="Manivasagam Swaminathan" userId="1ebe2ebb-d786-4e36-ab90-7dd927e4ecf6" providerId="ADAL" clId="{F9B95ED1-B227-476C-9A96-55016485B7FB}" dt="2019-07-31T04:18:58.433" v="369"/>
          <ac:graphicFrameMkLst>
            <pc:docMk/>
            <pc:sldMk cId="152542253" sldId="400"/>
            <ac:graphicFrameMk id="9" creationId="{F4CE2205-A2E2-4E88-ADEA-70E5F650EA94}"/>
          </ac:graphicFrameMkLst>
        </pc:graphicFrameChg>
        <pc:graphicFrameChg chg="add del">
          <ac:chgData name="Manivasagam Swaminathan" userId="1ebe2ebb-d786-4e36-ab90-7dd927e4ecf6" providerId="ADAL" clId="{F9B95ED1-B227-476C-9A96-55016485B7FB}" dt="2019-07-31T04:30:42.474" v="468"/>
          <ac:graphicFrameMkLst>
            <pc:docMk/>
            <pc:sldMk cId="152542253" sldId="400"/>
            <ac:graphicFrameMk id="10" creationId="{1FCCBFBD-8117-4E5C-8213-663AB32337B0}"/>
          </ac:graphicFrameMkLst>
        </pc:graphicFrameChg>
        <pc:picChg chg="add del mod">
          <ac:chgData name="Manivasagam Swaminathan" userId="1ebe2ebb-d786-4e36-ab90-7dd927e4ecf6" providerId="ADAL" clId="{F9B95ED1-B227-476C-9A96-55016485B7FB}" dt="2019-07-31T04:18:15.576" v="359" actId="478"/>
          <ac:picMkLst>
            <pc:docMk/>
            <pc:sldMk cId="152542253" sldId="400"/>
            <ac:picMk id="7" creationId="{4D007A7D-26F8-4F85-A626-C2E5F84315BF}"/>
          </ac:picMkLst>
        </pc:picChg>
      </pc:sldChg>
      <pc:sldChg chg="addSp delSp modSp add ord">
        <pc:chgData name="Manivasagam Swaminathan" userId="1ebe2ebb-d786-4e36-ab90-7dd927e4ecf6" providerId="ADAL" clId="{F9B95ED1-B227-476C-9A96-55016485B7FB}" dt="2019-07-31T08:08:26.004" v="1092" actId="313"/>
        <pc:sldMkLst>
          <pc:docMk/>
          <pc:sldMk cId="2458277309" sldId="401"/>
        </pc:sldMkLst>
        <pc:spChg chg="del mod">
          <ac:chgData name="Manivasagam Swaminathan" userId="1ebe2ebb-d786-4e36-ab90-7dd927e4ecf6" providerId="ADAL" clId="{F9B95ED1-B227-476C-9A96-55016485B7FB}" dt="2019-07-31T04:30:28.391" v="462"/>
          <ac:spMkLst>
            <pc:docMk/>
            <pc:sldMk cId="2458277309" sldId="401"/>
            <ac:spMk id="2" creationId="{02B38B45-AEC7-45FF-9A4B-53B60962A3A9}"/>
          </ac:spMkLst>
        </pc:spChg>
        <pc:spChg chg="mod">
          <ac:chgData name="Manivasagam Swaminathan" userId="1ebe2ebb-d786-4e36-ab90-7dd927e4ecf6" providerId="ADAL" clId="{F9B95ED1-B227-476C-9A96-55016485B7FB}" dt="2019-07-31T04:24:51.449" v="429" actId="122"/>
          <ac:spMkLst>
            <pc:docMk/>
            <pc:sldMk cId="2458277309" sldId="401"/>
            <ac:spMk id="3" creationId="{5EB72A55-6CBF-47E1-B0DD-E9B131716A8A}"/>
          </ac:spMkLst>
        </pc:spChg>
        <pc:graphicFrameChg chg="add del">
          <ac:chgData name="Manivasagam Swaminathan" userId="1ebe2ebb-d786-4e36-ab90-7dd927e4ecf6" providerId="ADAL" clId="{F9B95ED1-B227-476C-9A96-55016485B7FB}" dt="2019-07-31T04:30:04.707" v="453"/>
          <ac:graphicFrameMkLst>
            <pc:docMk/>
            <pc:sldMk cId="2458277309" sldId="401"/>
            <ac:graphicFrameMk id="7" creationId="{9E6F3947-C57A-48A4-A8A3-5ECDEB6781C6}"/>
          </ac:graphicFrameMkLst>
        </pc:graphicFrameChg>
        <pc:graphicFrameChg chg="add del">
          <ac:chgData name="Manivasagam Swaminathan" userId="1ebe2ebb-d786-4e36-ab90-7dd927e4ecf6" providerId="ADAL" clId="{F9B95ED1-B227-476C-9A96-55016485B7FB}" dt="2019-07-31T04:30:08.723" v="457"/>
          <ac:graphicFrameMkLst>
            <pc:docMk/>
            <pc:sldMk cId="2458277309" sldId="401"/>
            <ac:graphicFrameMk id="8" creationId="{D85B31A9-3B14-43FE-93A4-FEC1934E522E}"/>
          </ac:graphicFrameMkLst>
        </pc:graphicFrameChg>
        <pc:graphicFrameChg chg="add del">
          <ac:chgData name="Manivasagam Swaminathan" userId="1ebe2ebb-d786-4e36-ab90-7dd927e4ecf6" providerId="ADAL" clId="{F9B95ED1-B227-476C-9A96-55016485B7FB}" dt="2019-07-31T04:30:23.979" v="460"/>
          <ac:graphicFrameMkLst>
            <pc:docMk/>
            <pc:sldMk cId="2458277309" sldId="401"/>
            <ac:graphicFrameMk id="9" creationId="{8A01F377-D533-4EEB-9D1B-D209E14F6C87}"/>
          </ac:graphicFrameMkLst>
        </pc:graphicFrameChg>
        <pc:graphicFrameChg chg="add mod modGraphic">
          <ac:chgData name="Manivasagam Swaminathan" userId="1ebe2ebb-d786-4e36-ab90-7dd927e4ecf6" providerId="ADAL" clId="{F9B95ED1-B227-476C-9A96-55016485B7FB}" dt="2019-07-31T08:08:26.004" v="1092" actId="313"/>
          <ac:graphicFrameMkLst>
            <pc:docMk/>
            <pc:sldMk cId="2458277309" sldId="401"/>
            <ac:graphicFrameMk id="10" creationId="{D599E205-3DC4-4BBE-90A2-C127C7EE09C1}"/>
          </ac:graphicFrameMkLst>
        </pc:graphicFrameChg>
      </pc:sldChg>
      <pc:sldChg chg="addSp delSp modSp add del ord">
        <pc:chgData name="Manivasagam Swaminathan" userId="1ebe2ebb-d786-4e36-ab90-7dd927e4ecf6" providerId="ADAL" clId="{F9B95ED1-B227-476C-9A96-55016485B7FB}" dt="2019-07-31T04:24:09.245" v="412" actId="2696"/>
        <pc:sldMkLst>
          <pc:docMk/>
          <pc:sldMk cId="2507227256" sldId="401"/>
        </pc:sldMkLst>
        <pc:spChg chg="del">
          <ac:chgData name="Manivasagam Swaminathan" userId="1ebe2ebb-d786-4e36-ab90-7dd927e4ecf6" providerId="ADAL" clId="{F9B95ED1-B227-476C-9A96-55016485B7FB}" dt="2019-07-31T04:19:14.254" v="372"/>
          <ac:spMkLst>
            <pc:docMk/>
            <pc:sldMk cId="2507227256" sldId="401"/>
            <ac:spMk id="2" creationId="{2971169D-FA6D-4195-B50E-52367EBFA097}"/>
          </ac:spMkLst>
        </pc:spChg>
        <pc:spChg chg="mod">
          <ac:chgData name="Manivasagam Swaminathan" userId="1ebe2ebb-d786-4e36-ab90-7dd927e4ecf6" providerId="ADAL" clId="{F9B95ED1-B227-476C-9A96-55016485B7FB}" dt="2019-07-31T04:22:30.334" v="394"/>
          <ac:spMkLst>
            <pc:docMk/>
            <pc:sldMk cId="2507227256" sldId="401"/>
            <ac:spMk id="3" creationId="{12CB5E67-5E6C-4C45-9FC1-279B4E9F6AFC}"/>
          </ac:spMkLst>
        </pc:spChg>
        <pc:spChg chg="add del">
          <ac:chgData name="Manivasagam Swaminathan" userId="1ebe2ebb-d786-4e36-ab90-7dd927e4ecf6" providerId="ADAL" clId="{F9B95ED1-B227-476C-9A96-55016485B7FB}" dt="2019-07-31T04:21:51.433" v="383"/>
          <ac:spMkLst>
            <pc:docMk/>
            <pc:sldMk cId="2507227256" sldId="401"/>
            <ac:spMk id="15" creationId="{E7DF9B98-FFE4-4B3A-9E50-744B5E9ADDC7}"/>
          </ac:spMkLst>
        </pc:spChg>
        <pc:spChg chg="add del mod">
          <ac:chgData name="Manivasagam Swaminathan" userId="1ebe2ebb-d786-4e36-ab90-7dd927e4ecf6" providerId="ADAL" clId="{F9B95ED1-B227-476C-9A96-55016485B7FB}" dt="2019-07-31T04:23:38.127" v="411" actId="47"/>
          <ac:spMkLst>
            <pc:docMk/>
            <pc:sldMk cId="2507227256" sldId="401"/>
            <ac:spMk id="19" creationId="{9A098F5D-292C-4425-9509-D8237A6F28D8}"/>
          </ac:spMkLst>
        </pc:spChg>
        <pc:spChg chg="add del mod">
          <ac:chgData name="Manivasagam Swaminathan" userId="1ebe2ebb-d786-4e36-ab90-7dd927e4ecf6" providerId="ADAL" clId="{F9B95ED1-B227-476C-9A96-55016485B7FB}" dt="2019-07-31T04:23:32.312" v="404"/>
          <ac:spMkLst>
            <pc:docMk/>
            <pc:sldMk cId="2507227256" sldId="401"/>
            <ac:spMk id="20" creationId="{BDF5A3FC-33CB-4DCB-87C5-4A6C9131D821}"/>
          </ac:spMkLst>
        </pc:spChg>
        <pc:spChg chg="add mod">
          <ac:chgData name="Manivasagam Swaminathan" userId="1ebe2ebb-d786-4e36-ab90-7dd927e4ecf6" providerId="ADAL" clId="{F9B95ED1-B227-476C-9A96-55016485B7FB}" dt="2019-07-31T04:23:37.312" v="410"/>
          <ac:spMkLst>
            <pc:docMk/>
            <pc:sldMk cId="2507227256" sldId="401"/>
            <ac:spMk id="22" creationId="{3C22BB52-54C9-4004-91DE-DA9EA3BEADAC}"/>
          </ac:spMkLst>
        </pc:spChg>
        <pc:graphicFrameChg chg="add del mod modGraphic">
          <ac:chgData name="Manivasagam Swaminathan" userId="1ebe2ebb-d786-4e36-ab90-7dd927e4ecf6" providerId="ADAL" clId="{F9B95ED1-B227-476C-9A96-55016485B7FB}" dt="2019-07-31T04:23:32.308" v="402" actId="478"/>
          <ac:graphicFrameMkLst>
            <pc:docMk/>
            <pc:sldMk cId="2507227256" sldId="401"/>
            <ac:graphicFrameMk id="7" creationId="{7F3A1CFC-D359-4F95-BDF2-E696D0C122D0}"/>
          </ac:graphicFrameMkLst>
        </pc:graphicFrameChg>
        <pc:cxnChg chg="add del mod">
          <ac:chgData name="Manivasagam Swaminathan" userId="1ebe2ebb-d786-4e36-ab90-7dd927e4ecf6" providerId="ADAL" clId="{F9B95ED1-B227-476C-9A96-55016485B7FB}" dt="2019-07-31T04:21:01.823" v="376" actId="11529"/>
          <ac:cxnSpMkLst>
            <pc:docMk/>
            <pc:sldMk cId="2507227256" sldId="401"/>
            <ac:cxnSpMk id="9" creationId="{79A3B245-0E18-40DC-A318-D1CA7BF3ED50}"/>
          </ac:cxnSpMkLst>
        </pc:cxnChg>
        <pc:cxnChg chg="add mod">
          <ac:chgData name="Manivasagam Swaminathan" userId="1ebe2ebb-d786-4e36-ab90-7dd927e4ecf6" providerId="ADAL" clId="{F9B95ED1-B227-476C-9A96-55016485B7FB}" dt="2019-07-31T04:21:16.624" v="377" actId="11529"/>
          <ac:cxnSpMkLst>
            <pc:docMk/>
            <pc:sldMk cId="2507227256" sldId="401"/>
            <ac:cxnSpMk id="11" creationId="{8BF1BD94-CB84-4D98-A820-280806192B2A}"/>
          </ac:cxnSpMkLst>
        </pc:cxnChg>
        <pc:cxnChg chg="add del mod">
          <ac:chgData name="Manivasagam Swaminathan" userId="1ebe2ebb-d786-4e36-ab90-7dd927e4ecf6" providerId="ADAL" clId="{F9B95ED1-B227-476C-9A96-55016485B7FB}" dt="2019-07-31T04:21:58.243" v="385" actId="478"/>
          <ac:cxnSpMkLst>
            <pc:docMk/>
            <pc:sldMk cId="2507227256" sldId="401"/>
            <ac:cxnSpMk id="13" creationId="{C1CD3E88-4126-459E-8D9A-79EC8359CDAE}"/>
          </ac:cxnSpMkLst>
        </pc:cxnChg>
        <pc:cxnChg chg="add mod">
          <ac:chgData name="Manivasagam Swaminathan" userId="1ebe2ebb-d786-4e36-ab90-7dd927e4ecf6" providerId="ADAL" clId="{F9B95ED1-B227-476C-9A96-55016485B7FB}" dt="2019-07-31T04:22:06.143" v="387" actId="14100"/>
          <ac:cxnSpMkLst>
            <pc:docMk/>
            <pc:sldMk cId="2507227256" sldId="401"/>
            <ac:cxnSpMk id="17" creationId="{469E4240-9F31-4BAC-817E-D740BCA2E959}"/>
          </ac:cxnSpMkLst>
        </pc:cxnChg>
      </pc:sldChg>
      <pc:sldChg chg="addSp delSp modSp add">
        <pc:chgData name="Manivasagam Swaminathan" userId="1ebe2ebb-d786-4e36-ab90-7dd927e4ecf6" providerId="ADAL" clId="{F9B95ED1-B227-476C-9A96-55016485B7FB}" dt="2019-07-31T04:34:50.466" v="529" actId="122"/>
        <pc:sldMkLst>
          <pc:docMk/>
          <pc:sldMk cId="3166133911" sldId="402"/>
        </pc:sldMkLst>
        <pc:spChg chg="del">
          <ac:chgData name="Manivasagam Swaminathan" userId="1ebe2ebb-d786-4e36-ab90-7dd927e4ecf6" providerId="ADAL" clId="{F9B95ED1-B227-476C-9A96-55016485B7FB}" dt="2019-07-31T04:34:31.744" v="509"/>
          <ac:spMkLst>
            <pc:docMk/>
            <pc:sldMk cId="3166133911" sldId="402"/>
            <ac:spMk id="2" creationId="{BEEAF270-5D48-40BC-AD7D-02CA55E6C8F8}"/>
          </ac:spMkLst>
        </pc:spChg>
        <pc:spChg chg="mod">
          <ac:chgData name="Manivasagam Swaminathan" userId="1ebe2ebb-d786-4e36-ab90-7dd927e4ecf6" providerId="ADAL" clId="{F9B95ED1-B227-476C-9A96-55016485B7FB}" dt="2019-07-31T04:34:50.466" v="529" actId="122"/>
          <ac:spMkLst>
            <pc:docMk/>
            <pc:sldMk cId="3166133911" sldId="402"/>
            <ac:spMk id="3" creationId="{8A20D717-7727-466C-BFE0-BA714E304552}"/>
          </ac:spMkLst>
        </pc:spChg>
        <pc:picChg chg="add mod">
          <ac:chgData name="Manivasagam Swaminathan" userId="1ebe2ebb-d786-4e36-ab90-7dd927e4ecf6" providerId="ADAL" clId="{F9B95ED1-B227-476C-9A96-55016485B7FB}" dt="2019-07-31T04:34:35.273" v="510" actId="14100"/>
          <ac:picMkLst>
            <pc:docMk/>
            <pc:sldMk cId="3166133911" sldId="402"/>
            <ac:picMk id="4098" creationId="{9F5BB2B7-D876-4D13-AF2B-C2B30993BF81}"/>
          </ac:picMkLst>
        </pc:picChg>
      </pc:sldChg>
      <pc:sldChg chg="addSp delSp modSp add del ord">
        <pc:chgData name="Manivasagam Swaminathan" userId="1ebe2ebb-d786-4e36-ab90-7dd927e4ecf6" providerId="ADAL" clId="{F9B95ED1-B227-476C-9A96-55016485B7FB}" dt="2019-07-31T04:45:57.572" v="542" actId="2696"/>
        <pc:sldMkLst>
          <pc:docMk/>
          <pc:sldMk cId="1226593129" sldId="403"/>
        </pc:sldMkLst>
        <pc:spChg chg="del">
          <ac:chgData name="Manivasagam Swaminathan" userId="1ebe2ebb-d786-4e36-ab90-7dd927e4ecf6" providerId="ADAL" clId="{F9B95ED1-B227-476C-9A96-55016485B7FB}" dt="2019-07-31T04:40:10.714" v="531"/>
          <ac:spMkLst>
            <pc:docMk/>
            <pc:sldMk cId="1226593129" sldId="403"/>
            <ac:spMk id="2" creationId="{9C56F56F-1E2B-4316-AB89-278A9F778ACE}"/>
          </ac:spMkLst>
        </pc:spChg>
        <pc:spChg chg="mod">
          <ac:chgData name="Manivasagam Swaminathan" userId="1ebe2ebb-d786-4e36-ab90-7dd927e4ecf6" providerId="ADAL" clId="{F9B95ED1-B227-476C-9A96-55016485B7FB}" dt="2019-07-31T04:40:52.379" v="535" actId="20577"/>
          <ac:spMkLst>
            <pc:docMk/>
            <pc:sldMk cId="1226593129" sldId="403"/>
            <ac:spMk id="3" creationId="{EB9DBA63-FC56-4247-B252-A180F19D56E3}"/>
          </ac:spMkLst>
        </pc:spChg>
        <pc:picChg chg="add">
          <ac:chgData name="Manivasagam Swaminathan" userId="1ebe2ebb-d786-4e36-ab90-7dd927e4ecf6" providerId="ADAL" clId="{F9B95ED1-B227-476C-9A96-55016485B7FB}" dt="2019-07-31T04:40:10.714" v="531"/>
          <ac:picMkLst>
            <pc:docMk/>
            <pc:sldMk cId="1226593129" sldId="403"/>
            <ac:picMk id="5122" creationId="{7FFA3FD6-FBF5-47A0-A56F-2433BC7267AC}"/>
          </ac:picMkLst>
        </pc:picChg>
        <pc:picChg chg="add del">
          <ac:chgData name="Manivasagam Swaminathan" userId="1ebe2ebb-d786-4e36-ab90-7dd927e4ecf6" providerId="ADAL" clId="{F9B95ED1-B227-476C-9A96-55016485B7FB}" dt="2019-07-31T04:40:43.706" v="533"/>
          <ac:picMkLst>
            <pc:docMk/>
            <pc:sldMk cId="1226593129" sldId="403"/>
            <ac:picMk id="5124" creationId="{50084BCD-8654-4DEC-9EE3-7BC62E09F4B8}"/>
          </ac:picMkLst>
        </pc:picChg>
      </pc:sldChg>
      <pc:sldChg chg="addSp delSp modSp add ord">
        <pc:chgData name="Manivasagam Swaminathan" userId="1ebe2ebb-d786-4e36-ab90-7dd927e4ecf6" providerId="ADAL" clId="{F9B95ED1-B227-476C-9A96-55016485B7FB}" dt="2019-07-31T04:52:58.611" v="571" actId="122"/>
        <pc:sldMkLst>
          <pc:docMk/>
          <pc:sldMk cId="4163260537" sldId="403"/>
        </pc:sldMkLst>
        <pc:spChg chg="del mod">
          <ac:chgData name="Manivasagam Swaminathan" userId="1ebe2ebb-d786-4e36-ab90-7dd927e4ecf6" providerId="ADAL" clId="{F9B95ED1-B227-476C-9A96-55016485B7FB}" dt="2019-07-31T04:52:12.788" v="547"/>
          <ac:spMkLst>
            <pc:docMk/>
            <pc:sldMk cId="4163260537" sldId="403"/>
            <ac:spMk id="2" creationId="{640A06DE-4BDF-441E-8FA3-D63297D4EE55}"/>
          </ac:spMkLst>
        </pc:spChg>
        <pc:spChg chg="mod">
          <ac:chgData name="Manivasagam Swaminathan" userId="1ebe2ebb-d786-4e36-ab90-7dd927e4ecf6" providerId="ADAL" clId="{F9B95ED1-B227-476C-9A96-55016485B7FB}" dt="2019-07-31T04:52:58.611" v="571" actId="122"/>
          <ac:spMkLst>
            <pc:docMk/>
            <pc:sldMk cId="4163260537" sldId="403"/>
            <ac:spMk id="3" creationId="{990776FA-B453-422D-BFFA-988BD40E2B67}"/>
          </ac:spMkLst>
        </pc:spChg>
        <pc:picChg chg="add mod">
          <ac:chgData name="Manivasagam Swaminathan" userId="1ebe2ebb-d786-4e36-ab90-7dd927e4ecf6" providerId="ADAL" clId="{F9B95ED1-B227-476C-9A96-55016485B7FB}" dt="2019-07-31T04:52:12.788" v="547"/>
          <ac:picMkLst>
            <pc:docMk/>
            <pc:sldMk cId="4163260537" sldId="403"/>
            <ac:picMk id="7" creationId="{D776F0E3-25D4-4E0F-BDD3-032850EC8BFC}"/>
          </ac:picMkLst>
        </pc:picChg>
      </pc:sldChg>
      <pc:sldChg chg="modSp add ord">
        <pc:chgData name="Manivasagam Swaminathan" userId="1ebe2ebb-d786-4e36-ab90-7dd927e4ecf6" providerId="ADAL" clId="{F9B95ED1-B227-476C-9A96-55016485B7FB}" dt="2019-07-31T11:31:53.006" v="1762" actId="12"/>
        <pc:sldMkLst>
          <pc:docMk/>
          <pc:sldMk cId="1304023550" sldId="404"/>
        </pc:sldMkLst>
        <pc:spChg chg="mod">
          <ac:chgData name="Manivasagam Swaminathan" userId="1ebe2ebb-d786-4e36-ab90-7dd927e4ecf6" providerId="ADAL" clId="{F9B95ED1-B227-476C-9A96-55016485B7FB}" dt="2019-07-31T11:31:53.006" v="1762" actId="12"/>
          <ac:spMkLst>
            <pc:docMk/>
            <pc:sldMk cId="1304023550" sldId="404"/>
            <ac:spMk id="2" creationId="{FB7E2C36-BB27-4A79-AB47-B38076992B14}"/>
          </ac:spMkLst>
        </pc:spChg>
        <pc:spChg chg="mod">
          <ac:chgData name="Manivasagam Swaminathan" userId="1ebe2ebb-d786-4e36-ab90-7dd927e4ecf6" providerId="ADAL" clId="{F9B95ED1-B227-476C-9A96-55016485B7FB}" dt="2019-07-31T06:13:35.385" v="639" actId="5793"/>
          <ac:spMkLst>
            <pc:docMk/>
            <pc:sldMk cId="1304023550" sldId="404"/>
            <ac:spMk id="3" creationId="{CB2F59DE-3D81-4BF5-99DD-DBABC21464F4}"/>
          </ac:spMkLst>
        </pc:spChg>
      </pc:sldChg>
      <pc:sldChg chg="modSp add ord">
        <pc:chgData name="Manivasagam Swaminathan" userId="1ebe2ebb-d786-4e36-ab90-7dd927e4ecf6" providerId="ADAL" clId="{F9B95ED1-B227-476C-9A96-55016485B7FB}" dt="2019-07-31T11:32:14.799" v="1763" actId="12"/>
        <pc:sldMkLst>
          <pc:docMk/>
          <pc:sldMk cId="3418137143" sldId="405"/>
        </pc:sldMkLst>
        <pc:spChg chg="mod">
          <ac:chgData name="Manivasagam Swaminathan" userId="1ebe2ebb-d786-4e36-ab90-7dd927e4ecf6" providerId="ADAL" clId="{F9B95ED1-B227-476C-9A96-55016485B7FB}" dt="2019-07-31T11:32:14.799" v="1763" actId="12"/>
          <ac:spMkLst>
            <pc:docMk/>
            <pc:sldMk cId="3418137143" sldId="405"/>
            <ac:spMk id="2" creationId="{A2921FA2-27F9-4318-89E3-D274F70AFA35}"/>
          </ac:spMkLst>
        </pc:spChg>
        <pc:spChg chg="mod">
          <ac:chgData name="Manivasagam Swaminathan" userId="1ebe2ebb-d786-4e36-ab90-7dd927e4ecf6" providerId="ADAL" clId="{F9B95ED1-B227-476C-9A96-55016485B7FB}" dt="2019-07-31T08:21:02.538" v="1116" actId="122"/>
          <ac:spMkLst>
            <pc:docMk/>
            <pc:sldMk cId="3418137143" sldId="405"/>
            <ac:spMk id="3" creationId="{A30DCF1B-A74C-4B07-86B3-B50D09694D51}"/>
          </ac:spMkLst>
        </pc:spChg>
      </pc:sldChg>
      <pc:sldChg chg="addSp delSp modSp add del">
        <pc:chgData name="Manivasagam Swaminathan" userId="1ebe2ebb-d786-4e36-ab90-7dd927e4ecf6" providerId="ADAL" clId="{F9B95ED1-B227-476C-9A96-55016485B7FB}" dt="2019-07-31T08:34:45.217" v="1390" actId="2696"/>
        <pc:sldMkLst>
          <pc:docMk/>
          <pc:sldMk cId="1518442302" sldId="406"/>
        </pc:sldMkLst>
        <pc:spChg chg="mod">
          <ac:chgData name="Manivasagam Swaminathan" userId="1ebe2ebb-d786-4e36-ab90-7dd927e4ecf6" providerId="ADAL" clId="{F9B95ED1-B227-476C-9A96-55016485B7FB}" dt="2019-07-31T08:34:34.409" v="1389" actId="122"/>
          <ac:spMkLst>
            <pc:docMk/>
            <pc:sldMk cId="1518442302" sldId="406"/>
            <ac:spMk id="2" creationId="{6B88B820-1867-44D8-99B5-8DD84E90A9C1}"/>
          </ac:spMkLst>
        </pc:spChg>
        <pc:spChg chg="add del mod">
          <ac:chgData name="Manivasagam Swaminathan" userId="1ebe2ebb-d786-4e36-ab90-7dd927e4ecf6" providerId="ADAL" clId="{F9B95ED1-B227-476C-9A96-55016485B7FB}" dt="2019-07-31T08:33:04.512" v="1346" actId="478"/>
          <ac:spMkLst>
            <pc:docMk/>
            <pc:sldMk cId="1518442302" sldId="406"/>
            <ac:spMk id="6" creationId="{02FCBD82-94D6-4531-8C3F-FDDCDB31BC52}"/>
          </ac:spMkLst>
        </pc:spChg>
        <pc:picChg chg="add del mod">
          <ac:chgData name="Manivasagam Swaminathan" userId="1ebe2ebb-d786-4e36-ab90-7dd927e4ecf6" providerId="ADAL" clId="{F9B95ED1-B227-476C-9A96-55016485B7FB}" dt="2019-07-31T08:34:17.699" v="1357"/>
          <ac:picMkLst>
            <pc:docMk/>
            <pc:sldMk cId="1518442302" sldId="406"/>
            <ac:picMk id="1026" creationId="{4633AE5E-7A89-4C27-8351-84BC9A1C4B70}"/>
          </ac:picMkLst>
        </pc:picChg>
      </pc:sldChg>
      <pc:sldChg chg="addSp delSp modSp add ord">
        <pc:chgData name="Manivasagam Swaminathan" userId="1ebe2ebb-d786-4e36-ab90-7dd927e4ecf6" providerId="ADAL" clId="{F9B95ED1-B227-476C-9A96-55016485B7FB}" dt="2019-07-31T10:21:37.460" v="1440"/>
        <pc:sldMkLst>
          <pc:docMk/>
          <pc:sldMk cId="1868151450" sldId="406"/>
        </pc:sldMkLst>
        <pc:spChg chg="del">
          <ac:chgData name="Manivasagam Swaminathan" userId="1ebe2ebb-d786-4e36-ab90-7dd927e4ecf6" providerId="ADAL" clId="{F9B95ED1-B227-476C-9A96-55016485B7FB}" dt="2019-07-31T08:34:52.020" v="1392"/>
          <ac:spMkLst>
            <pc:docMk/>
            <pc:sldMk cId="1868151450" sldId="406"/>
            <ac:spMk id="2" creationId="{308E7D27-487C-487C-A50F-0839F0738077}"/>
          </ac:spMkLst>
        </pc:spChg>
        <pc:spChg chg="mod">
          <ac:chgData name="Manivasagam Swaminathan" userId="1ebe2ebb-d786-4e36-ab90-7dd927e4ecf6" providerId="ADAL" clId="{F9B95ED1-B227-476C-9A96-55016485B7FB}" dt="2019-07-31T08:35:08.758" v="1407" actId="14100"/>
          <ac:spMkLst>
            <pc:docMk/>
            <pc:sldMk cId="1868151450" sldId="406"/>
            <ac:spMk id="3" creationId="{B9AB770E-B38E-4475-8A36-19D601196ADC}"/>
          </ac:spMkLst>
        </pc:spChg>
        <pc:spChg chg="add mod">
          <ac:chgData name="Manivasagam Swaminathan" userId="1ebe2ebb-d786-4e36-ab90-7dd927e4ecf6" providerId="ADAL" clId="{F9B95ED1-B227-476C-9A96-55016485B7FB}" dt="2019-07-31T09:49:55.424" v="1417" actId="478"/>
          <ac:spMkLst>
            <pc:docMk/>
            <pc:sldMk cId="1868151450" sldId="406"/>
            <ac:spMk id="8" creationId="{EA8BABDE-8D48-49B9-B36A-C85BFCD4ED58}"/>
          </ac:spMkLst>
        </pc:spChg>
        <pc:picChg chg="add del">
          <ac:chgData name="Manivasagam Swaminathan" userId="1ebe2ebb-d786-4e36-ab90-7dd927e4ecf6" providerId="ADAL" clId="{F9B95ED1-B227-476C-9A96-55016485B7FB}" dt="2019-07-31T09:49:55.424" v="1417" actId="478"/>
          <ac:picMkLst>
            <pc:docMk/>
            <pc:sldMk cId="1868151450" sldId="406"/>
            <ac:picMk id="2050" creationId="{A047951C-9A74-48BF-9B32-093BD986FB4E}"/>
          </ac:picMkLst>
        </pc:picChg>
        <pc:picChg chg="add mod">
          <ac:chgData name="Manivasagam Swaminathan" userId="1ebe2ebb-d786-4e36-ab90-7dd927e4ecf6" providerId="ADAL" clId="{F9B95ED1-B227-476C-9A96-55016485B7FB}" dt="2019-07-31T09:50:07.921" v="1422" actId="1076"/>
          <ac:picMkLst>
            <pc:docMk/>
            <pc:sldMk cId="1868151450" sldId="406"/>
            <ac:picMk id="2052" creationId="{70871CC9-FE31-4AA7-8D00-9E9B49AE65A7}"/>
          </ac:picMkLst>
        </pc:picChg>
      </pc:sldChg>
      <pc:sldChg chg="addSp delSp add del ord">
        <pc:chgData name="Manivasagam Swaminathan" userId="1ebe2ebb-d786-4e36-ab90-7dd927e4ecf6" providerId="ADAL" clId="{F9B95ED1-B227-476C-9A96-55016485B7FB}" dt="2019-07-31T10:22:34.945" v="1466" actId="2696"/>
        <pc:sldMkLst>
          <pc:docMk/>
          <pc:sldMk cId="2132429776" sldId="407"/>
        </pc:sldMkLst>
        <pc:spChg chg="del">
          <ac:chgData name="Manivasagam Swaminathan" userId="1ebe2ebb-d786-4e36-ab90-7dd927e4ecf6" providerId="ADAL" clId="{F9B95ED1-B227-476C-9A96-55016485B7FB}" dt="2019-07-31T09:52:26.817" v="1425"/>
          <ac:spMkLst>
            <pc:docMk/>
            <pc:sldMk cId="2132429776" sldId="407"/>
            <ac:spMk id="2" creationId="{1A35DD2A-3739-4B99-B64B-2058578CA3B6}"/>
          </ac:spMkLst>
        </pc:spChg>
        <pc:picChg chg="add">
          <ac:chgData name="Manivasagam Swaminathan" userId="1ebe2ebb-d786-4e36-ab90-7dd927e4ecf6" providerId="ADAL" clId="{F9B95ED1-B227-476C-9A96-55016485B7FB}" dt="2019-07-31T09:52:26.817" v="1425"/>
          <ac:picMkLst>
            <pc:docMk/>
            <pc:sldMk cId="2132429776" sldId="407"/>
            <ac:picMk id="3074" creationId="{ABB3F940-06CE-4B74-BA06-442986C1F24D}"/>
          </ac:picMkLst>
        </pc:picChg>
      </pc:sldChg>
      <pc:sldChg chg="addSp delSp add del ord">
        <pc:chgData name="Manivasagam Swaminathan" userId="1ebe2ebb-d786-4e36-ab90-7dd927e4ecf6" providerId="ADAL" clId="{F9B95ED1-B227-476C-9A96-55016485B7FB}" dt="2019-07-31T11:34:49.834" v="1784" actId="2696"/>
        <pc:sldMkLst>
          <pc:docMk/>
          <pc:sldMk cId="823278613" sldId="408"/>
        </pc:sldMkLst>
        <pc:spChg chg="del">
          <ac:chgData name="Manivasagam Swaminathan" userId="1ebe2ebb-d786-4e36-ab90-7dd927e4ecf6" providerId="ADAL" clId="{F9B95ED1-B227-476C-9A96-55016485B7FB}" dt="2019-07-31T09:53:16.796" v="1427"/>
          <ac:spMkLst>
            <pc:docMk/>
            <pc:sldMk cId="823278613" sldId="408"/>
            <ac:spMk id="2" creationId="{D5148AD5-AEC4-4357-BC43-DB119591895A}"/>
          </ac:spMkLst>
        </pc:spChg>
        <pc:picChg chg="add">
          <ac:chgData name="Manivasagam Swaminathan" userId="1ebe2ebb-d786-4e36-ab90-7dd927e4ecf6" providerId="ADAL" clId="{F9B95ED1-B227-476C-9A96-55016485B7FB}" dt="2019-07-31T09:53:16.796" v="1427"/>
          <ac:picMkLst>
            <pc:docMk/>
            <pc:sldMk cId="823278613" sldId="408"/>
            <ac:picMk id="4098" creationId="{611F34FF-95EF-4FBF-864A-D409BC6450AC}"/>
          </ac:picMkLst>
        </pc:picChg>
      </pc:sldChg>
      <pc:sldChg chg="addSp delSp modSp add del ord">
        <pc:chgData name="Manivasagam Swaminathan" userId="1ebe2ebb-d786-4e36-ab90-7dd927e4ecf6" providerId="ADAL" clId="{F9B95ED1-B227-476C-9A96-55016485B7FB}" dt="2019-07-31T11:35:04.429" v="1785" actId="2696"/>
        <pc:sldMkLst>
          <pc:docMk/>
          <pc:sldMk cId="3340508715" sldId="409"/>
        </pc:sldMkLst>
        <pc:spChg chg="del">
          <ac:chgData name="Manivasagam Swaminathan" userId="1ebe2ebb-d786-4e36-ab90-7dd927e4ecf6" providerId="ADAL" clId="{F9B95ED1-B227-476C-9A96-55016485B7FB}" dt="2019-07-31T09:54:15.380" v="1429"/>
          <ac:spMkLst>
            <pc:docMk/>
            <pc:sldMk cId="3340508715" sldId="409"/>
            <ac:spMk id="2" creationId="{4E412DDC-DFB6-482B-AB7B-95D2E92819AB}"/>
          </ac:spMkLst>
        </pc:spChg>
        <pc:picChg chg="add mod">
          <ac:chgData name="Manivasagam Swaminathan" userId="1ebe2ebb-d786-4e36-ab90-7dd927e4ecf6" providerId="ADAL" clId="{F9B95ED1-B227-476C-9A96-55016485B7FB}" dt="2019-07-31T09:54:24.654" v="1431" actId="1076"/>
          <ac:picMkLst>
            <pc:docMk/>
            <pc:sldMk cId="3340508715" sldId="409"/>
            <ac:picMk id="5122" creationId="{994AB467-9F68-4D1B-9A6E-B01C680211E2}"/>
          </ac:picMkLst>
        </pc:picChg>
      </pc:sldChg>
      <pc:sldChg chg="addSp delSp add del">
        <pc:chgData name="Manivasagam Swaminathan" userId="1ebe2ebb-d786-4e36-ab90-7dd927e4ecf6" providerId="ADAL" clId="{F9B95ED1-B227-476C-9A96-55016485B7FB}" dt="2019-07-31T10:24:18.580" v="1472" actId="2696"/>
        <pc:sldMkLst>
          <pc:docMk/>
          <pc:sldMk cId="1439338942" sldId="410"/>
        </pc:sldMkLst>
        <pc:spChg chg="del">
          <ac:chgData name="Manivasagam Swaminathan" userId="1ebe2ebb-d786-4e36-ab90-7dd927e4ecf6" providerId="ADAL" clId="{F9B95ED1-B227-476C-9A96-55016485B7FB}" dt="2019-07-31T09:55:34.954" v="1433"/>
          <ac:spMkLst>
            <pc:docMk/>
            <pc:sldMk cId="1439338942" sldId="410"/>
            <ac:spMk id="2" creationId="{FEC833D8-ECFE-4656-B755-D71B1B3C1960}"/>
          </ac:spMkLst>
        </pc:spChg>
        <pc:picChg chg="add">
          <ac:chgData name="Manivasagam Swaminathan" userId="1ebe2ebb-d786-4e36-ab90-7dd927e4ecf6" providerId="ADAL" clId="{F9B95ED1-B227-476C-9A96-55016485B7FB}" dt="2019-07-31T09:55:34.954" v="1433"/>
          <ac:picMkLst>
            <pc:docMk/>
            <pc:sldMk cId="1439338942" sldId="410"/>
            <ac:picMk id="6146" creationId="{3F7E5EAD-230B-43D2-A5E3-981836E8BF6B}"/>
          </ac:picMkLst>
        </pc:picChg>
      </pc:sldChg>
      <pc:sldChg chg="addSp delSp modSp add ord">
        <pc:chgData name="Manivasagam Swaminathan" userId="1ebe2ebb-d786-4e36-ab90-7dd927e4ecf6" providerId="ADAL" clId="{F9B95ED1-B227-476C-9A96-55016485B7FB}" dt="2019-07-31T10:24:01.643" v="1471"/>
        <pc:sldMkLst>
          <pc:docMk/>
          <pc:sldMk cId="307223238" sldId="411"/>
        </pc:sldMkLst>
        <pc:spChg chg="del">
          <ac:chgData name="Manivasagam Swaminathan" userId="1ebe2ebb-d786-4e36-ab90-7dd927e4ecf6" providerId="ADAL" clId="{F9B95ED1-B227-476C-9A96-55016485B7FB}" dt="2019-07-31T09:57:57.923" v="1435"/>
          <ac:spMkLst>
            <pc:docMk/>
            <pc:sldMk cId="307223238" sldId="411"/>
            <ac:spMk id="2" creationId="{2EC58974-6D72-43BC-B802-84D5097B3DAD}"/>
          </ac:spMkLst>
        </pc:spChg>
        <pc:spChg chg="mod">
          <ac:chgData name="Manivasagam Swaminathan" userId="1ebe2ebb-d786-4e36-ab90-7dd927e4ecf6" providerId="ADAL" clId="{F9B95ED1-B227-476C-9A96-55016485B7FB}" dt="2019-07-31T10:22:14.525" v="1465" actId="122"/>
          <ac:spMkLst>
            <pc:docMk/>
            <pc:sldMk cId="307223238" sldId="411"/>
            <ac:spMk id="3" creationId="{96500290-EA8B-4583-91FC-27B12F4D53A6}"/>
          </ac:spMkLst>
        </pc:spChg>
        <pc:picChg chg="add">
          <ac:chgData name="Manivasagam Swaminathan" userId="1ebe2ebb-d786-4e36-ab90-7dd927e4ecf6" providerId="ADAL" clId="{F9B95ED1-B227-476C-9A96-55016485B7FB}" dt="2019-07-31T09:57:57.923" v="1435"/>
          <ac:picMkLst>
            <pc:docMk/>
            <pc:sldMk cId="307223238" sldId="411"/>
            <ac:picMk id="7170" creationId="{4FF73BD6-DB68-49E1-8BAD-B2EBDCDC873E}"/>
          </ac:picMkLst>
        </pc:picChg>
      </pc:sldChg>
      <pc:sldChg chg="add del">
        <pc:chgData name="Manivasagam Swaminathan" userId="1ebe2ebb-d786-4e36-ab90-7dd927e4ecf6" providerId="ADAL" clId="{F9B95ED1-B227-476C-9A96-55016485B7FB}" dt="2019-07-31T11:43:32.498" v="1787"/>
        <pc:sldMkLst>
          <pc:docMk/>
          <pc:sldMk cId="1167618237" sldId="412"/>
        </pc:sldMkLst>
      </pc:sldChg>
      <pc:sldChg chg="modSp add del">
        <pc:chgData name="Manivasagam Swaminathan" userId="1ebe2ebb-d786-4e36-ab90-7dd927e4ecf6" providerId="ADAL" clId="{F9B95ED1-B227-476C-9A96-55016485B7FB}" dt="2019-07-31T10:49:42.059" v="1491" actId="2696"/>
        <pc:sldMkLst>
          <pc:docMk/>
          <pc:sldMk cId="2345287789" sldId="412"/>
        </pc:sldMkLst>
        <pc:spChg chg="mod">
          <ac:chgData name="Manivasagam Swaminathan" userId="1ebe2ebb-d786-4e36-ab90-7dd927e4ecf6" providerId="ADAL" clId="{F9B95ED1-B227-476C-9A96-55016485B7FB}" dt="2019-07-31T10:49:24.150" v="1490" actId="14100"/>
          <ac:spMkLst>
            <pc:docMk/>
            <pc:sldMk cId="2345287789" sldId="412"/>
            <ac:spMk id="3" creationId="{B14205F9-E5F0-4800-955F-561EEE5B1FA3}"/>
          </ac:spMkLst>
        </pc:spChg>
      </pc:sldChg>
      <pc:sldChg chg="add del">
        <pc:chgData name="Manivasagam Swaminathan" userId="1ebe2ebb-d786-4e36-ab90-7dd927e4ecf6" providerId="ADAL" clId="{F9B95ED1-B227-476C-9A96-55016485B7FB}" dt="2019-07-31T10:50:19.087" v="1496" actId="2696"/>
        <pc:sldMkLst>
          <pc:docMk/>
          <pc:sldMk cId="2705180075" sldId="412"/>
        </pc:sldMkLst>
      </pc:sldChg>
      <pc:sldChg chg="modSp add ord">
        <pc:chgData name="Manivasagam Swaminathan" userId="1ebe2ebb-d786-4e36-ab90-7dd927e4ecf6" providerId="ADAL" clId="{F9B95ED1-B227-476C-9A96-55016485B7FB}" dt="2019-07-31T11:48:03.997" v="1896" actId="20577"/>
        <pc:sldMkLst>
          <pc:docMk/>
          <pc:sldMk cId="3706326607" sldId="412"/>
        </pc:sldMkLst>
        <pc:spChg chg="mod">
          <ac:chgData name="Manivasagam Swaminathan" userId="1ebe2ebb-d786-4e36-ab90-7dd927e4ecf6" providerId="ADAL" clId="{F9B95ED1-B227-476C-9A96-55016485B7FB}" dt="2019-07-31T11:48:03.997" v="1896" actId="20577"/>
          <ac:spMkLst>
            <pc:docMk/>
            <pc:sldMk cId="3706326607" sldId="412"/>
            <ac:spMk id="2" creationId="{25EA871F-0311-4E57-9258-B321D0D164AC}"/>
          </ac:spMkLst>
        </pc:spChg>
        <pc:spChg chg="mod">
          <ac:chgData name="Manivasagam Swaminathan" userId="1ebe2ebb-d786-4e36-ab90-7dd927e4ecf6" providerId="ADAL" clId="{F9B95ED1-B227-476C-9A96-55016485B7FB}" dt="2019-07-31T11:44:04.483" v="1810" actId="122"/>
          <ac:spMkLst>
            <pc:docMk/>
            <pc:sldMk cId="3706326607" sldId="412"/>
            <ac:spMk id="3" creationId="{BA00C66B-9C50-4AAC-BD5C-55CBED0D204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7D67BC-57A1-434D-A1E0-AEC93DD6CB3A}" type="datetime1">
              <a:rPr lang="en-GB" smtClean="0"/>
              <a:t>31/07/2019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848DE06-CA3A-1A42-B9B1-907A87E30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08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BB73E2B-5907-8A4B-AD26-3821485F2266}" type="datetime1">
              <a:rPr lang="en-GB" smtClean="0"/>
              <a:t>31/07/2019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1BFCD91-BB72-174A-BCB3-D46E68902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06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CD91-BB72-174A-BCB3-D46E68902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9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CD91-BB72-174A-BCB3-D46E68902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 bwMode="hidden">
          <a:xfrm>
            <a:off x="1" y="0"/>
            <a:ext cx="9144000" cy="6861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 userDrawn="1"/>
        </p:nvGrpSpPr>
        <p:grpSpPr bwMode="black">
          <a:xfrm>
            <a:off x="1547664" y="2732623"/>
            <a:ext cx="4272137" cy="861642"/>
            <a:chOff x="2876550" y="3089275"/>
            <a:chExt cx="3384551" cy="682626"/>
          </a:xfrm>
          <a:solidFill>
            <a:schemeClr val="bg1"/>
          </a:solidFill>
        </p:grpSpPr>
        <p:sp>
          <p:nvSpPr>
            <p:cNvPr id="37" name="Freeform 6"/>
            <p:cNvSpPr>
              <a:spLocks/>
            </p:cNvSpPr>
            <p:nvPr/>
          </p:nvSpPr>
          <p:spPr bwMode="black">
            <a:xfrm>
              <a:off x="2876550" y="3094038"/>
              <a:ext cx="265113" cy="320675"/>
            </a:xfrm>
            <a:custGeom>
              <a:avLst/>
              <a:gdLst>
                <a:gd name="T0" fmla="*/ 0 w 334"/>
                <a:gd name="T1" fmla="*/ 0 h 405"/>
                <a:gd name="T2" fmla="*/ 334 w 334"/>
                <a:gd name="T3" fmla="*/ 0 h 405"/>
                <a:gd name="T4" fmla="*/ 334 w 334"/>
                <a:gd name="T5" fmla="*/ 83 h 405"/>
                <a:gd name="T6" fmla="*/ 211 w 334"/>
                <a:gd name="T7" fmla="*/ 83 h 405"/>
                <a:gd name="T8" fmla="*/ 211 w 334"/>
                <a:gd name="T9" fmla="*/ 405 h 405"/>
                <a:gd name="T10" fmla="*/ 123 w 334"/>
                <a:gd name="T11" fmla="*/ 405 h 405"/>
                <a:gd name="T12" fmla="*/ 123 w 334"/>
                <a:gd name="T13" fmla="*/ 83 h 405"/>
                <a:gd name="T14" fmla="*/ 0 w 334"/>
                <a:gd name="T15" fmla="*/ 83 h 405"/>
                <a:gd name="T16" fmla="*/ 0 w 334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405">
                  <a:moveTo>
                    <a:pt x="0" y="0"/>
                  </a:moveTo>
                  <a:lnTo>
                    <a:pt x="334" y="0"/>
                  </a:lnTo>
                  <a:lnTo>
                    <a:pt x="334" y="83"/>
                  </a:lnTo>
                  <a:lnTo>
                    <a:pt x="211" y="83"/>
                  </a:lnTo>
                  <a:lnTo>
                    <a:pt x="211" y="405"/>
                  </a:lnTo>
                  <a:lnTo>
                    <a:pt x="123" y="405"/>
                  </a:lnTo>
                  <a:lnTo>
                    <a:pt x="123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black">
            <a:xfrm>
              <a:off x="3216275" y="3094038"/>
              <a:ext cx="244475" cy="320675"/>
            </a:xfrm>
            <a:custGeom>
              <a:avLst/>
              <a:gdLst>
                <a:gd name="T0" fmla="*/ 0 w 307"/>
                <a:gd name="T1" fmla="*/ 0 h 405"/>
                <a:gd name="T2" fmla="*/ 304 w 307"/>
                <a:gd name="T3" fmla="*/ 0 h 405"/>
                <a:gd name="T4" fmla="*/ 304 w 307"/>
                <a:gd name="T5" fmla="*/ 79 h 405"/>
                <a:gd name="T6" fmla="*/ 88 w 307"/>
                <a:gd name="T7" fmla="*/ 79 h 405"/>
                <a:gd name="T8" fmla="*/ 88 w 307"/>
                <a:gd name="T9" fmla="*/ 162 h 405"/>
                <a:gd name="T10" fmla="*/ 278 w 307"/>
                <a:gd name="T11" fmla="*/ 162 h 405"/>
                <a:gd name="T12" fmla="*/ 278 w 307"/>
                <a:gd name="T13" fmla="*/ 240 h 405"/>
                <a:gd name="T14" fmla="*/ 88 w 307"/>
                <a:gd name="T15" fmla="*/ 240 h 405"/>
                <a:gd name="T16" fmla="*/ 88 w 307"/>
                <a:gd name="T17" fmla="*/ 325 h 405"/>
                <a:gd name="T18" fmla="*/ 307 w 307"/>
                <a:gd name="T19" fmla="*/ 325 h 405"/>
                <a:gd name="T20" fmla="*/ 307 w 307"/>
                <a:gd name="T21" fmla="*/ 405 h 405"/>
                <a:gd name="T22" fmla="*/ 0 w 307"/>
                <a:gd name="T23" fmla="*/ 405 h 405"/>
                <a:gd name="T24" fmla="*/ 0 w 307"/>
                <a:gd name="T2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" h="405">
                  <a:moveTo>
                    <a:pt x="0" y="0"/>
                  </a:moveTo>
                  <a:lnTo>
                    <a:pt x="304" y="0"/>
                  </a:lnTo>
                  <a:lnTo>
                    <a:pt x="304" y="79"/>
                  </a:lnTo>
                  <a:lnTo>
                    <a:pt x="88" y="79"/>
                  </a:lnTo>
                  <a:lnTo>
                    <a:pt x="88" y="162"/>
                  </a:lnTo>
                  <a:lnTo>
                    <a:pt x="278" y="162"/>
                  </a:lnTo>
                  <a:lnTo>
                    <a:pt x="278" y="240"/>
                  </a:lnTo>
                  <a:lnTo>
                    <a:pt x="88" y="240"/>
                  </a:lnTo>
                  <a:lnTo>
                    <a:pt x="88" y="325"/>
                  </a:lnTo>
                  <a:lnTo>
                    <a:pt x="307" y="325"/>
                  </a:lnTo>
                  <a:lnTo>
                    <a:pt x="307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black">
            <a:xfrm>
              <a:off x="3533775" y="3089275"/>
              <a:ext cx="295275" cy="330200"/>
            </a:xfrm>
            <a:custGeom>
              <a:avLst/>
              <a:gdLst>
                <a:gd name="T0" fmla="*/ 237 w 371"/>
                <a:gd name="T1" fmla="*/ 1 h 417"/>
                <a:gd name="T2" fmla="*/ 283 w 371"/>
                <a:gd name="T3" fmla="*/ 10 h 417"/>
                <a:gd name="T4" fmla="*/ 322 w 371"/>
                <a:gd name="T5" fmla="*/ 26 h 417"/>
                <a:gd name="T6" fmla="*/ 369 w 371"/>
                <a:gd name="T7" fmla="*/ 62 h 417"/>
                <a:gd name="T8" fmla="*/ 289 w 371"/>
                <a:gd name="T9" fmla="*/ 109 h 417"/>
                <a:gd name="T10" fmla="*/ 238 w 371"/>
                <a:gd name="T11" fmla="*/ 85 h 417"/>
                <a:gd name="T12" fmla="*/ 185 w 371"/>
                <a:gd name="T13" fmla="*/ 84 h 417"/>
                <a:gd name="T14" fmla="*/ 142 w 371"/>
                <a:gd name="T15" fmla="*/ 104 h 417"/>
                <a:gd name="T16" fmla="*/ 111 w 371"/>
                <a:gd name="T17" fmla="*/ 137 h 417"/>
                <a:gd name="T18" fmla="*/ 94 w 371"/>
                <a:gd name="T19" fmla="*/ 183 h 417"/>
                <a:gd name="T20" fmla="*/ 93 w 371"/>
                <a:gd name="T21" fmla="*/ 208 h 417"/>
                <a:gd name="T22" fmla="*/ 101 w 371"/>
                <a:gd name="T23" fmla="*/ 258 h 417"/>
                <a:gd name="T24" fmla="*/ 125 w 371"/>
                <a:gd name="T25" fmla="*/ 298 h 417"/>
                <a:gd name="T26" fmla="*/ 162 w 371"/>
                <a:gd name="T27" fmla="*/ 325 h 417"/>
                <a:gd name="T28" fmla="*/ 210 w 371"/>
                <a:gd name="T29" fmla="*/ 335 h 417"/>
                <a:gd name="T30" fmla="*/ 251 w 371"/>
                <a:gd name="T31" fmla="*/ 329 h 417"/>
                <a:gd name="T32" fmla="*/ 291 w 371"/>
                <a:gd name="T33" fmla="*/ 307 h 417"/>
                <a:gd name="T34" fmla="*/ 371 w 371"/>
                <a:gd name="T35" fmla="*/ 344 h 417"/>
                <a:gd name="T36" fmla="*/ 322 w 371"/>
                <a:gd name="T37" fmla="*/ 387 h 417"/>
                <a:gd name="T38" fmla="*/ 282 w 371"/>
                <a:gd name="T39" fmla="*/ 407 h 417"/>
                <a:gd name="T40" fmla="*/ 234 w 371"/>
                <a:gd name="T41" fmla="*/ 416 h 417"/>
                <a:gd name="T42" fmla="*/ 177 w 371"/>
                <a:gd name="T43" fmla="*/ 416 h 417"/>
                <a:gd name="T44" fmla="*/ 124 w 371"/>
                <a:gd name="T45" fmla="*/ 401 h 417"/>
                <a:gd name="T46" fmla="*/ 77 w 371"/>
                <a:gd name="T47" fmla="*/ 374 h 417"/>
                <a:gd name="T48" fmla="*/ 41 w 371"/>
                <a:gd name="T49" fmla="*/ 337 h 417"/>
                <a:gd name="T50" fmla="*/ 15 w 371"/>
                <a:gd name="T51" fmla="*/ 291 h 417"/>
                <a:gd name="T52" fmla="*/ 1 w 371"/>
                <a:gd name="T53" fmla="*/ 238 h 417"/>
                <a:gd name="T54" fmla="*/ 0 w 371"/>
                <a:gd name="T55" fmla="*/ 208 h 417"/>
                <a:gd name="T56" fmla="*/ 6 w 371"/>
                <a:gd name="T57" fmla="*/ 154 h 417"/>
                <a:gd name="T58" fmla="*/ 27 w 371"/>
                <a:gd name="T59" fmla="*/ 104 h 417"/>
                <a:gd name="T60" fmla="*/ 58 w 371"/>
                <a:gd name="T61" fmla="*/ 62 h 417"/>
                <a:gd name="T62" fmla="*/ 101 w 371"/>
                <a:gd name="T63" fmla="*/ 28 h 417"/>
                <a:gd name="T64" fmla="*/ 151 w 371"/>
                <a:gd name="T65" fmla="*/ 8 h 417"/>
                <a:gd name="T66" fmla="*/ 210 w 371"/>
                <a:gd name="T6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417">
                  <a:moveTo>
                    <a:pt x="210" y="0"/>
                  </a:moveTo>
                  <a:lnTo>
                    <a:pt x="237" y="1"/>
                  </a:lnTo>
                  <a:lnTo>
                    <a:pt x="261" y="5"/>
                  </a:lnTo>
                  <a:lnTo>
                    <a:pt x="283" y="10"/>
                  </a:lnTo>
                  <a:lnTo>
                    <a:pt x="304" y="18"/>
                  </a:lnTo>
                  <a:lnTo>
                    <a:pt x="322" y="26"/>
                  </a:lnTo>
                  <a:lnTo>
                    <a:pt x="339" y="37"/>
                  </a:lnTo>
                  <a:lnTo>
                    <a:pt x="369" y="62"/>
                  </a:lnTo>
                  <a:lnTo>
                    <a:pt x="313" y="128"/>
                  </a:lnTo>
                  <a:lnTo>
                    <a:pt x="289" y="109"/>
                  </a:lnTo>
                  <a:lnTo>
                    <a:pt x="264" y="94"/>
                  </a:lnTo>
                  <a:lnTo>
                    <a:pt x="238" y="85"/>
                  </a:lnTo>
                  <a:lnTo>
                    <a:pt x="210" y="81"/>
                  </a:lnTo>
                  <a:lnTo>
                    <a:pt x="185" y="84"/>
                  </a:lnTo>
                  <a:lnTo>
                    <a:pt x="163" y="92"/>
                  </a:lnTo>
                  <a:lnTo>
                    <a:pt x="142" y="104"/>
                  </a:lnTo>
                  <a:lnTo>
                    <a:pt x="125" y="119"/>
                  </a:lnTo>
                  <a:lnTo>
                    <a:pt x="111" y="137"/>
                  </a:lnTo>
                  <a:lnTo>
                    <a:pt x="101" y="159"/>
                  </a:lnTo>
                  <a:lnTo>
                    <a:pt x="94" y="183"/>
                  </a:lnTo>
                  <a:lnTo>
                    <a:pt x="93" y="207"/>
                  </a:lnTo>
                  <a:lnTo>
                    <a:pt x="93" y="208"/>
                  </a:lnTo>
                  <a:lnTo>
                    <a:pt x="94" y="234"/>
                  </a:lnTo>
                  <a:lnTo>
                    <a:pt x="101" y="258"/>
                  </a:lnTo>
                  <a:lnTo>
                    <a:pt x="111" y="280"/>
                  </a:lnTo>
                  <a:lnTo>
                    <a:pt x="125" y="298"/>
                  </a:lnTo>
                  <a:lnTo>
                    <a:pt x="142" y="313"/>
                  </a:lnTo>
                  <a:lnTo>
                    <a:pt x="162" y="325"/>
                  </a:lnTo>
                  <a:lnTo>
                    <a:pt x="185" y="333"/>
                  </a:lnTo>
                  <a:lnTo>
                    <a:pt x="210" y="335"/>
                  </a:lnTo>
                  <a:lnTo>
                    <a:pt x="232" y="334"/>
                  </a:lnTo>
                  <a:lnTo>
                    <a:pt x="251" y="329"/>
                  </a:lnTo>
                  <a:lnTo>
                    <a:pt x="268" y="322"/>
                  </a:lnTo>
                  <a:lnTo>
                    <a:pt x="291" y="307"/>
                  </a:lnTo>
                  <a:lnTo>
                    <a:pt x="316" y="287"/>
                  </a:lnTo>
                  <a:lnTo>
                    <a:pt x="371" y="344"/>
                  </a:lnTo>
                  <a:lnTo>
                    <a:pt x="339" y="376"/>
                  </a:lnTo>
                  <a:lnTo>
                    <a:pt x="322" y="387"/>
                  </a:lnTo>
                  <a:lnTo>
                    <a:pt x="303" y="398"/>
                  </a:lnTo>
                  <a:lnTo>
                    <a:pt x="282" y="407"/>
                  </a:lnTo>
                  <a:lnTo>
                    <a:pt x="260" y="412"/>
                  </a:lnTo>
                  <a:lnTo>
                    <a:pt x="234" y="416"/>
                  </a:lnTo>
                  <a:lnTo>
                    <a:pt x="207" y="417"/>
                  </a:lnTo>
                  <a:lnTo>
                    <a:pt x="177" y="416"/>
                  </a:lnTo>
                  <a:lnTo>
                    <a:pt x="150" y="409"/>
                  </a:lnTo>
                  <a:lnTo>
                    <a:pt x="124" y="401"/>
                  </a:lnTo>
                  <a:lnTo>
                    <a:pt x="99" y="388"/>
                  </a:lnTo>
                  <a:lnTo>
                    <a:pt x="77" y="374"/>
                  </a:lnTo>
                  <a:lnTo>
                    <a:pt x="58" y="357"/>
                  </a:lnTo>
                  <a:lnTo>
                    <a:pt x="41" y="337"/>
                  </a:lnTo>
                  <a:lnTo>
                    <a:pt x="27" y="315"/>
                  </a:lnTo>
                  <a:lnTo>
                    <a:pt x="15" y="291"/>
                  </a:lnTo>
                  <a:lnTo>
                    <a:pt x="6" y="265"/>
                  </a:lnTo>
                  <a:lnTo>
                    <a:pt x="1" y="238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180"/>
                  </a:lnTo>
                  <a:lnTo>
                    <a:pt x="6" y="154"/>
                  </a:lnTo>
                  <a:lnTo>
                    <a:pt x="15" y="128"/>
                  </a:lnTo>
                  <a:lnTo>
                    <a:pt x="27" y="104"/>
                  </a:lnTo>
                  <a:lnTo>
                    <a:pt x="41" y="81"/>
                  </a:lnTo>
                  <a:lnTo>
                    <a:pt x="58" y="62"/>
                  </a:lnTo>
                  <a:lnTo>
                    <a:pt x="79" y="44"/>
                  </a:lnTo>
                  <a:lnTo>
                    <a:pt x="101" y="28"/>
                  </a:lnTo>
                  <a:lnTo>
                    <a:pt x="124" y="17"/>
                  </a:lnTo>
                  <a:lnTo>
                    <a:pt x="151" y="8"/>
                  </a:lnTo>
                  <a:lnTo>
                    <a:pt x="180" y="2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black">
            <a:xfrm>
              <a:off x="3910013" y="3094038"/>
              <a:ext cx="284163" cy="320675"/>
            </a:xfrm>
            <a:custGeom>
              <a:avLst/>
              <a:gdLst>
                <a:gd name="T0" fmla="*/ 0 w 359"/>
                <a:gd name="T1" fmla="*/ 0 h 405"/>
                <a:gd name="T2" fmla="*/ 82 w 359"/>
                <a:gd name="T3" fmla="*/ 0 h 405"/>
                <a:gd name="T4" fmla="*/ 271 w 359"/>
                <a:gd name="T5" fmla="*/ 249 h 405"/>
                <a:gd name="T6" fmla="*/ 271 w 359"/>
                <a:gd name="T7" fmla="*/ 0 h 405"/>
                <a:gd name="T8" fmla="*/ 359 w 359"/>
                <a:gd name="T9" fmla="*/ 0 h 405"/>
                <a:gd name="T10" fmla="*/ 359 w 359"/>
                <a:gd name="T11" fmla="*/ 405 h 405"/>
                <a:gd name="T12" fmla="*/ 283 w 359"/>
                <a:gd name="T13" fmla="*/ 405 h 405"/>
                <a:gd name="T14" fmla="*/ 87 w 359"/>
                <a:gd name="T15" fmla="*/ 148 h 405"/>
                <a:gd name="T16" fmla="*/ 87 w 359"/>
                <a:gd name="T17" fmla="*/ 405 h 405"/>
                <a:gd name="T18" fmla="*/ 0 w 359"/>
                <a:gd name="T19" fmla="*/ 405 h 405"/>
                <a:gd name="T20" fmla="*/ 0 w 359"/>
                <a:gd name="T2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405">
                  <a:moveTo>
                    <a:pt x="0" y="0"/>
                  </a:moveTo>
                  <a:lnTo>
                    <a:pt x="82" y="0"/>
                  </a:lnTo>
                  <a:lnTo>
                    <a:pt x="271" y="249"/>
                  </a:lnTo>
                  <a:lnTo>
                    <a:pt x="271" y="0"/>
                  </a:lnTo>
                  <a:lnTo>
                    <a:pt x="359" y="0"/>
                  </a:lnTo>
                  <a:lnTo>
                    <a:pt x="359" y="405"/>
                  </a:lnTo>
                  <a:lnTo>
                    <a:pt x="283" y="405"/>
                  </a:lnTo>
                  <a:lnTo>
                    <a:pt x="87" y="148"/>
                  </a:lnTo>
                  <a:lnTo>
                    <a:pt x="87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black">
            <a:xfrm>
              <a:off x="4276725" y="3089275"/>
              <a:ext cx="341313" cy="330200"/>
            </a:xfrm>
            <a:custGeom>
              <a:avLst/>
              <a:gdLst>
                <a:gd name="T0" fmla="*/ 189 w 430"/>
                <a:gd name="T1" fmla="*/ 84 h 417"/>
                <a:gd name="T2" fmla="*/ 145 w 430"/>
                <a:gd name="T3" fmla="*/ 104 h 417"/>
                <a:gd name="T4" fmla="*/ 112 w 430"/>
                <a:gd name="T5" fmla="*/ 137 h 417"/>
                <a:gd name="T6" fmla="*/ 96 w 430"/>
                <a:gd name="T7" fmla="*/ 183 h 417"/>
                <a:gd name="T8" fmla="*/ 93 w 430"/>
                <a:gd name="T9" fmla="*/ 208 h 417"/>
                <a:gd name="T10" fmla="*/ 102 w 430"/>
                <a:gd name="T11" fmla="*/ 258 h 417"/>
                <a:gd name="T12" fmla="*/ 127 w 430"/>
                <a:gd name="T13" fmla="*/ 298 h 417"/>
                <a:gd name="T14" fmla="*/ 167 w 430"/>
                <a:gd name="T15" fmla="*/ 325 h 417"/>
                <a:gd name="T16" fmla="*/ 216 w 430"/>
                <a:gd name="T17" fmla="*/ 335 h 417"/>
                <a:gd name="T18" fmla="*/ 265 w 430"/>
                <a:gd name="T19" fmla="*/ 325 h 417"/>
                <a:gd name="T20" fmla="*/ 303 w 430"/>
                <a:gd name="T21" fmla="*/ 298 h 417"/>
                <a:gd name="T22" fmla="*/ 327 w 430"/>
                <a:gd name="T23" fmla="*/ 259 h 417"/>
                <a:gd name="T24" fmla="*/ 336 w 430"/>
                <a:gd name="T25" fmla="*/ 210 h 417"/>
                <a:gd name="T26" fmla="*/ 335 w 430"/>
                <a:gd name="T27" fmla="*/ 184 h 417"/>
                <a:gd name="T28" fmla="*/ 317 w 430"/>
                <a:gd name="T29" fmla="*/ 138 h 417"/>
                <a:gd name="T30" fmla="*/ 285 w 430"/>
                <a:gd name="T31" fmla="*/ 104 h 417"/>
                <a:gd name="T32" fmla="*/ 241 w 430"/>
                <a:gd name="T33" fmla="*/ 84 h 417"/>
                <a:gd name="T34" fmla="*/ 216 w 430"/>
                <a:gd name="T35" fmla="*/ 0 h 417"/>
                <a:gd name="T36" fmla="*/ 274 w 430"/>
                <a:gd name="T37" fmla="*/ 8 h 417"/>
                <a:gd name="T38" fmla="*/ 326 w 430"/>
                <a:gd name="T39" fmla="*/ 28 h 417"/>
                <a:gd name="T40" fmla="*/ 369 w 430"/>
                <a:gd name="T41" fmla="*/ 61 h 417"/>
                <a:gd name="T42" fmla="*/ 401 w 430"/>
                <a:gd name="T43" fmla="*/ 102 h 417"/>
                <a:gd name="T44" fmla="*/ 422 w 430"/>
                <a:gd name="T45" fmla="*/ 153 h 417"/>
                <a:gd name="T46" fmla="*/ 430 w 430"/>
                <a:gd name="T47" fmla="*/ 207 h 417"/>
                <a:gd name="T48" fmla="*/ 427 w 430"/>
                <a:gd name="T49" fmla="*/ 237 h 417"/>
                <a:gd name="T50" fmla="*/ 413 w 430"/>
                <a:gd name="T51" fmla="*/ 290 h 417"/>
                <a:gd name="T52" fmla="*/ 386 w 430"/>
                <a:gd name="T53" fmla="*/ 335 h 417"/>
                <a:gd name="T54" fmla="*/ 348 w 430"/>
                <a:gd name="T55" fmla="*/ 373 h 417"/>
                <a:gd name="T56" fmla="*/ 300 w 430"/>
                <a:gd name="T57" fmla="*/ 400 h 417"/>
                <a:gd name="T58" fmla="*/ 244 w 430"/>
                <a:gd name="T59" fmla="*/ 416 h 417"/>
                <a:gd name="T60" fmla="*/ 184 w 430"/>
                <a:gd name="T61" fmla="*/ 416 h 417"/>
                <a:gd name="T62" fmla="*/ 128 w 430"/>
                <a:gd name="T63" fmla="*/ 400 h 417"/>
                <a:gd name="T64" fmla="*/ 81 w 430"/>
                <a:gd name="T65" fmla="*/ 373 h 417"/>
                <a:gd name="T66" fmla="*/ 42 w 430"/>
                <a:gd name="T67" fmla="*/ 337 h 417"/>
                <a:gd name="T68" fmla="*/ 17 w 430"/>
                <a:gd name="T69" fmla="*/ 290 h 417"/>
                <a:gd name="T70" fmla="*/ 2 w 430"/>
                <a:gd name="T71" fmla="*/ 238 h 417"/>
                <a:gd name="T72" fmla="*/ 0 w 430"/>
                <a:gd name="T73" fmla="*/ 208 h 417"/>
                <a:gd name="T74" fmla="*/ 7 w 430"/>
                <a:gd name="T75" fmla="*/ 154 h 417"/>
                <a:gd name="T76" fmla="*/ 28 w 430"/>
                <a:gd name="T77" fmla="*/ 104 h 417"/>
                <a:gd name="T78" fmla="*/ 61 w 430"/>
                <a:gd name="T79" fmla="*/ 62 h 417"/>
                <a:gd name="T80" fmla="*/ 105 w 430"/>
                <a:gd name="T81" fmla="*/ 28 h 417"/>
                <a:gd name="T82" fmla="*/ 156 w 430"/>
                <a:gd name="T83" fmla="*/ 8 h 417"/>
                <a:gd name="T84" fmla="*/ 216 w 430"/>
                <a:gd name="T8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0" h="417">
                  <a:moveTo>
                    <a:pt x="215" y="81"/>
                  </a:moveTo>
                  <a:lnTo>
                    <a:pt x="189" y="84"/>
                  </a:lnTo>
                  <a:lnTo>
                    <a:pt x="165" y="92"/>
                  </a:lnTo>
                  <a:lnTo>
                    <a:pt x="145" y="104"/>
                  </a:lnTo>
                  <a:lnTo>
                    <a:pt x="127" y="119"/>
                  </a:lnTo>
                  <a:lnTo>
                    <a:pt x="112" y="137"/>
                  </a:lnTo>
                  <a:lnTo>
                    <a:pt x="102" y="159"/>
                  </a:lnTo>
                  <a:lnTo>
                    <a:pt x="96" y="183"/>
                  </a:lnTo>
                  <a:lnTo>
                    <a:pt x="93" y="207"/>
                  </a:lnTo>
                  <a:lnTo>
                    <a:pt x="93" y="208"/>
                  </a:lnTo>
                  <a:lnTo>
                    <a:pt x="96" y="234"/>
                  </a:lnTo>
                  <a:lnTo>
                    <a:pt x="102" y="258"/>
                  </a:lnTo>
                  <a:lnTo>
                    <a:pt x="112" y="280"/>
                  </a:lnTo>
                  <a:lnTo>
                    <a:pt x="127" y="298"/>
                  </a:lnTo>
                  <a:lnTo>
                    <a:pt x="145" y="313"/>
                  </a:lnTo>
                  <a:lnTo>
                    <a:pt x="167" y="325"/>
                  </a:lnTo>
                  <a:lnTo>
                    <a:pt x="190" y="333"/>
                  </a:lnTo>
                  <a:lnTo>
                    <a:pt x="216" y="335"/>
                  </a:lnTo>
                  <a:lnTo>
                    <a:pt x="242" y="333"/>
                  </a:lnTo>
                  <a:lnTo>
                    <a:pt x="265" y="325"/>
                  </a:lnTo>
                  <a:lnTo>
                    <a:pt x="286" y="313"/>
                  </a:lnTo>
                  <a:lnTo>
                    <a:pt x="303" y="298"/>
                  </a:lnTo>
                  <a:lnTo>
                    <a:pt x="317" y="280"/>
                  </a:lnTo>
                  <a:lnTo>
                    <a:pt x="327" y="259"/>
                  </a:lnTo>
                  <a:lnTo>
                    <a:pt x="335" y="234"/>
                  </a:lnTo>
                  <a:lnTo>
                    <a:pt x="336" y="210"/>
                  </a:lnTo>
                  <a:lnTo>
                    <a:pt x="336" y="208"/>
                  </a:lnTo>
                  <a:lnTo>
                    <a:pt x="335" y="184"/>
                  </a:lnTo>
                  <a:lnTo>
                    <a:pt x="327" y="159"/>
                  </a:lnTo>
                  <a:lnTo>
                    <a:pt x="317" y="138"/>
                  </a:lnTo>
                  <a:lnTo>
                    <a:pt x="303" y="119"/>
                  </a:lnTo>
                  <a:lnTo>
                    <a:pt x="285" y="104"/>
                  </a:lnTo>
                  <a:lnTo>
                    <a:pt x="264" y="92"/>
                  </a:lnTo>
                  <a:lnTo>
                    <a:pt x="241" y="84"/>
                  </a:lnTo>
                  <a:lnTo>
                    <a:pt x="215" y="81"/>
                  </a:lnTo>
                  <a:close/>
                  <a:moveTo>
                    <a:pt x="216" y="0"/>
                  </a:moveTo>
                  <a:lnTo>
                    <a:pt x="246" y="2"/>
                  </a:lnTo>
                  <a:lnTo>
                    <a:pt x="274" y="8"/>
                  </a:lnTo>
                  <a:lnTo>
                    <a:pt x="301" y="17"/>
                  </a:lnTo>
                  <a:lnTo>
                    <a:pt x="326" y="28"/>
                  </a:lnTo>
                  <a:lnTo>
                    <a:pt x="349" y="44"/>
                  </a:lnTo>
                  <a:lnTo>
                    <a:pt x="369" y="61"/>
                  </a:lnTo>
                  <a:lnTo>
                    <a:pt x="387" y="80"/>
                  </a:lnTo>
                  <a:lnTo>
                    <a:pt x="401" y="102"/>
                  </a:lnTo>
                  <a:lnTo>
                    <a:pt x="414" y="127"/>
                  </a:lnTo>
                  <a:lnTo>
                    <a:pt x="422" y="153"/>
                  </a:lnTo>
                  <a:lnTo>
                    <a:pt x="427" y="179"/>
                  </a:lnTo>
                  <a:lnTo>
                    <a:pt x="430" y="207"/>
                  </a:lnTo>
                  <a:lnTo>
                    <a:pt x="430" y="208"/>
                  </a:lnTo>
                  <a:lnTo>
                    <a:pt x="427" y="237"/>
                  </a:lnTo>
                  <a:lnTo>
                    <a:pt x="422" y="264"/>
                  </a:lnTo>
                  <a:lnTo>
                    <a:pt x="413" y="290"/>
                  </a:lnTo>
                  <a:lnTo>
                    <a:pt x="401" y="313"/>
                  </a:lnTo>
                  <a:lnTo>
                    <a:pt x="386" y="335"/>
                  </a:lnTo>
                  <a:lnTo>
                    <a:pt x="369" y="356"/>
                  </a:lnTo>
                  <a:lnTo>
                    <a:pt x="348" y="373"/>
                  </a:lnTo>
                  <a:lnTo>
                    <a:pt x="326" y="388"/>
                  </a:lnTo>
                  <a:lnTo>
                    <a:pt x="300" y="400"/>
                  </a:lnTo>
                  <a:lnTo>
                    <a:pt x="273" y="409"/>
                  </a:lnTo>
                  <a:lnTo>
                    <a:pt x="244" y="416"/>
                  </a:lnTo>
                  <a:lnTo>
                    <a:pt x="215" y="417"/>
                  </a:lnTo>
                  <a:lnTo>
                    <a:pt x="184" y="416"/>
                  </a:lnTo>
                  <a:lnTo>
                    <a:pt x="155" y="409"/>
                  </a:lnTo>
                  <a:lnTo>
                    <a:pt x="128" y="400"/>
                  </a:lnTo>
                  <a:lnTo>
                    <a:pt x="103" y="388"/>
                  </a:lnTo>
                  <a:lnTo>
                    <a:pt x="81" y="373"/>
                  </a:lnTo>
                  <a:lnTo>
                    <a:pt x="61" y="356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90"/>
                  </a:lnTo>
                  <a:lnTo>
                    <a:pt x="7" y="265"/>
                  </a:lnTo>
                  <a:lnTo>
                    <a:pt x="2" y="238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180"/>
                  </a:lnTo>
                  <a:lnTo>
                    <a:pt x="7" y="154"/>
                  </a:lnTo>
                  <a:lnTo>
                    <a:pt x="17" y="128"/>
                  </a:lnTo>
                  <a:lnTo>
                    <a:pt x="28" y="104"/>
                  </a:lnTo>
                  <a:lnTo>
                    <a:pt x="44" y="81"/>
                  </a:lnTo>
                  <a:lnTo>
                    <a:pt x="61" y="62"/>
                  </a:lnTo>
                  <a:lnTo>
                    <a:pt x="81" y="44"/>
                  </a:lnTo>
                  <a:lnTo>
                    <a:pt x="105" y="28"/>
                  </a:lnTo>
                  <a:lnTo>
                    <a:pt x="129" y="17"/>
                  </a:lnTo>
                  <a:lnTo>
                    <a:pt x="156" y="8"/>
                  </a:lnTo>
                  <a:lnTo>
                    <a:pt x="185" y="2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black">
            <a:xfrm>
              <a:off x="4656138" y="3094038"/>
              <a:ext cx="265113" cy="320675"/>
            </a:xfrm>
            <a:custGeom>
              <a:avLst/>
              <a:gdLst>
                <a:gd name="T0" fmla="*/ 0 w 334"/>
                <a:gd name="T1" fmla="*/ 0 h 405"/>
                <a:gd name="T2" fmla="*/ 334 w 334"/>
                <a:gd name="T3" fmla="*/ 0 h 405"/>
                <a:gd name="T4" fmla="*/ 334 w 334"/>
                <a:gd name="T5" fmla="*/ 83 h 405"/>
                <a:gd name="T6" fmla="*/ 212 w 334"/>
                <a:gd name="T7" fmla="*/ 83 h 405"/>
                <a:gd name="T8" fmla="*/ 212 w 334"/>
                <a:gd name="T9" fmla="*/ 405 h 405"/>
                <a:gd name="T10" fmla="*/ 123 w 334"/>
                <a:gd name="T11" fmla="*/ 405 h 405"/>
                <a:gd name="T12" fmla="*/ 123 w 334"/>
                <a:gd name="T13" fmla="*/ 83 h 405"/>
                <a:gd name="T14" fmla="*/ 0 w 334"/>
                <a:gd name="T15" fmla="*/ 83 h 405"/>
                <a:gd name="T16" fmla="*/ 0 w 334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405">
                  <a:moveTo>
                    <a:pt x="0" y="0"/>
                  </a:moveTo>
                  <a:lnTo>
                    <a:pt x="334" y="0"/>
                  </a:lnTo>
                  <a:lnTo>
                    <a:pt x="334" y="83"/>
                  </a:lnTo>
                  <a:lnTo>
                    <a:pt x="212" y="83"/>
                  </a:lnTo>
                  <a:lnTo>
                    <a:pt x="212" y="405"/>
                  </a:lnTo>
                  <a:lnTo>
                    <a:pt x="123" y="405"/>
                  </a:lnTo>
                  <a:lnTo>
                    <a:pt x="123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black">
            <a:xfrm>
              <a:off x="4999038" y="3094038"/>
              <a:ext cx="276225" cy="320675"/>
            </a:xfrm>
            <a:custGeom>
              <a:avLst/>
              <a:gdLst>
                <a:gd name="T0" fmla="*/ 88 w 348"/>
                <a:gd name="T1" fmla="*/ 81 h 405"/>
                <a:gd name="T2" fmla="*/ 88 w 348"/>
                <a:gd name="T3" fmla="*/ 197 h 405"/>
                <a:gd name="T4" fmla="*/ 179 w 348"/>
                <a:gd name="T5" fmla="*/ 197 h 405"/>
                <a:gd name="T6" fmla="*/ 198 w 348"/>
                <a:gd name="T7" fmla="*/ 195 h 405"/>
                <a:gd name="T8" fmla="*/ 215 w 348"/>
                <a:gd name="T9" fmla="*/ 189 h 405"/>
                <a:gd name="T10" fmla="*/ 229 w 348"/>
                <a:gd name="T11" fmla="*/ 182 h 405"/>
                <a:gd name="T12" fmla="*/ 238 w 348"/>
                <a:gd name="T13" fmla="*/ 170 h 405"/>
                <a:gd name="T14" fmla="*/ 245 w 348"/>
                <a:gd name="T15" fmla="*/ 156 h 405"/>
                <a:gd name="T16" fmla="*/ 246 w 348"/>
                <a:gd name="T17" fmla="*/ 140 h 405"/>
                <a:gd name="T18" fmla="*/ 246 w 348"/>
                <a:gd name="T19" fmla="*/ 139 h 405"/>
                <a:gd name="T20" fmla="*/ 245 w 348"/>
                <a:gd name="T21" fmla="*/ 121 h 405"/>
                <a:gd name="T22" fmla="*/ 238 w 348"/>
                <a:gd name="T23" fmla="*/ 107 h 405"/>
                <a:gd name="T24" fmla="*/ 228 w 348"/>
                <a:gd name="T25" fmla="*/ 95 h 405"/>
                <a:gd name="T26" fmla="*/ 214 w 348"/>
                <a:gd name="T27" fmla="*/ 87 h 405"/>
                <a:gd name="T28" fmla="*/ 197 w 348"/>
                <a:gd name="T29" fmla="*/ 83 h 405"/>
                <a:gd name="T30" fmla="*/ 177 w 348"/>
                <a:gd name="T31" fmla="*/ 81 h 405"/>
                <a:gd name="T32" fmla="*/ 88 w 348"/>
                <a:gd name="T33" fmla="*/ 81 h 405"/>
                <a:gd name="T34" fmla="*/ 0 w 348"/>
                <a:gd name="T35" fmla="*/ 0 h 405"/>
                <a:gd name="T36" fmla="*/ 184 w 348"/>
                <a:gd name="T37" fmla="*/ 0 h 405"/>
                <a:gd name="T38" fmla="*/ 220 w 348"/>
                <a:gd name="T39" fmla="*/ 3 h 405"/>
                <a:gd name="T40" fmla="*/ 253 w 348"/>
                <a:gd name="T41" fmla="*/ 11 h 405"/>
                <a:gd name="T42" fmla="*/ 280 w 348"/>
                <a:gd name="T43" fmla="*/ 24 h 405"/>
                <a:gd name="T44" fmla="*/ 302 w 348"/>
                <a:gd name="T45" fmla="*/ 42 h 405"/>
                <a:gd name="T46" fmla="*/ 317 w 348"/>
                <a:gd name="T47" fmla="*/ 60 h 405"/>
                <a:gd name="T48" fmla="*/ 328 w 348"/>
                <a:gd name="T49" fmla="*/ 82 h 405"/>
                <a:gd name="T50" fmla="*/ 334 w 348"/>
                <a:gd name="T51" fmla="*/ 107 h 405"/>
                <a:gd name="T52" fmla="*/ 337 w 348"/>
                <a:gd name="T53" fmla="*/ 134 h 405"/>
                <a:gd name="T54" fmla="*/ 337 w 348"/>
                <a:gd name="T55" fmla="*/ 135 h 405"/>
                <a:gd name="T56" fmla="*/ 334 w 348"/>
                <a:gd name="T57" fmla="*/ 166 h 405"/>
                <a:gd name="T58" fmla="*/ 326 w 348"/>
                <a:gd name="T59" fmla="*/ 192 h 405"/>
                <a:gd name="T60" fmla="*/ 312 w 348"/>
                <a:gd name="T61" fmla="*/ 215 h 405"/>
                <a:gd name="T62" fmla="*/ 295 w 348"/>
                <a:gd name="T63" fmla="*/ 234 h 405"/>
                <a:gd name="T64" fmla="*/ 275 w 348"/>
                <a:gd name="T65" fmla="*/ 249 h 405"/>
                <a:gd name="T66" fmla="*/ 250 w 348"/>
                <a:gd name="T67" fmla="*/ 261 h 405"/>
                <a:gd name="T68" fmla="*/ 348 w 348"/>
                <a:gd name="T69" fmla="*/ 405 h 405"/>
                <a:gd name="T70" fmla="*/ 245 w 348"/>
                <a:gd name="T71" fmla="*/ 405 h 405"/>
                <a:gd name="T72" fmla="*/ 158 w 348"/>
                <a:gd name="T73" fmla="*/ 275 h 405"/>
                <a:gd name="T74" fmla="*/ 88 w 348"/>
                <a:gd name="T75" fmla="*/ 275 h 405"/>
                <a:gd name="T76" fmla="*/ 88 w 348"/>
                <a:gd name="T77" fmla="*/ 405 h 405"/>
                <a:gd name="T78" fmla="*/ 0 w 348"/>
                <a:gd name="T79" fmla="*/ 405 h 405"/>
                <a:gd name="T80" fmla="*/ 0 w 348"/>
                <a:gd name="T8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405">
                  <a:moveTo>
                    <a:pt x="88" y="81"/>
                  </a:moveTo>
                  <a:lnTo>
                    <a:pt x="88" y="197"/>
                  </a:lnTo>
                  <a:lnTo>
                    <a:pt x="179" y="197"/>
                  </a:lnTo>
                  <a:lnTo>
                    <a:pt x="198" y="195"/>
                  </a:lnTo>
                  <a:lnTo>
                    <a:pt x="215" y="189"/>
                  </a:lnTo>
                  <a:lnTo>
                    <a:pt x="229" y="182"/>
                  </a:lnTo>
                  <a:lnTo>
                    <a:pt x="238" y="170"/>
                  </a:lnTo>
                  <a:lnTo>
                    <a:pt x="245" y="156"/>
                  </a:lnTo>
                  <a:lnTo>
                    <a:pt x="246" y="140"/>
                  </a:lnTo>
                  <a:lnTo>
                    <a:pt x="246" y="139"/>
                  </a:lnTo>
                  <a:lnTo>
                    <a:pt x="245" y="121"/>
                  </a:lnTo>
                  <a:lnTo>
                    <a:pt x="238" y="107"/>
                  </a:lnTo>
                  <a:lnTo>
                    <a:pt x="228" y="95"/>
                  </a:lnTo>
                  <a:lnTo>
                    <a:pt x="214" y="87"/>
                  </a:lnTo>
                  <a:lnTo>
                    <a:pt x="197" y="83"/>
                  </a:lnTo>
                  <a:lnTo>
                    <a:pt x="177" y="81"/>
                  </a:lnTo>
                  <a:lnTo>
                    <a:pt x="88" y="81"/>
                  </a:lnTo>
                  <a:close/>
                  <a:moveTo>
                    <a:pt x="0" y="0"/>
                  </a:moveTo>
                  <a:lnTo>
                    <a:pt x="184" y="0"/>
                  </a:lnTo>
                  <a:lnTo>
                    <a:pt x="220" y="3"/>
                  </a:lnTo>
                  <a:lnTo>
                    <a:pt x="253" y="11"/>
                  </a:lnTo>
                  <a:lnTo>
                    <a:pt x="280" y="24"/>
                  </a:lnTo>
                  <a:lnTo>
                    <a:pt x="302" y="42"/>
                  </a:lnTo>
                  <a:lnTo>
                    <a:pt x="317" y="60"/>
                  </a:lnTo>
                  <a:lnTo>
                    <a:pt x="328" y="82"/>
                  </a:lnTo>
                  <a:lnTo>
                    <a:pt x="334" y="107"/>
                  </a:lnTo>
                  <a:lnTo>
                    <a:pt x="337" y="134"/>
                  </a:lnTo>
                  <a:lnTo>
                    <a:pt x="337" y="135"/>
                  </a:lnTo>
                  <a:lnTo>
                    <a:pt x="334" y="166"/>
                  </a:lnTo>
                  <a:lnTo>
                    <a:pt x="326" y="192"/>
                  </a:lnTo>
                  <a:lnTo>
                    <a:pt x="312" y="215"/>
                  </a:lnTo>
                  <a:lnTo>
                    <a:pt x="295" y="234"/>
                  </a:lnTo>
                  <a:lnTo>
                    <a:pt x="275" y="249"/>
                  </a:lnTo>
                  <a:lnTo>
                    <a:pt x="250" y="261"/>
                  </a:lnTo>
                  <a:lnTo>
                    <a:pt x="348" y="405"/>
                  </a:lnTo>
                  <a:lnTo>
                    <a:pt x="245" y="405"/>
                  </a:lnTo>
                  <a:lnTo>
                    <a:pt x="158" y="275"/>
                  </a:lnTo>
                  <a:lnTo>
                    <a:pt x="88" y="275"/>
                  </a:lnTo>
                  <a:lnTo>
                    <a:pt x="88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black">
            <a:xfrm>
              <a:off x="5359400" y="3094038"/>
              <a:ext cx="244475" cy="320675"/>
            </a:xfrm>
            <a:custGeom>
              <a:avLst/>
              <a:gdLst>
                <a:gd name="T0" fmla="*/ 0 w 306"/>
                <a:gd name="T1" fmla="*/ 0 h 405"/>
                <a:gd name="T2" fmla="*/ 303 w 306"/>
                <a:gd name="T3" fmla="*/ 0 h 405"/>
                <a:gd name="T4" fmla="*/ 303 w 306"/>
                <a:gd name="T5" fmla="*/ 79 h 405"/>
                <a:gd name="T6" fmla="*/ 86 w 306"/>
                <a:gd name="T7" fmla="*/ 79 h 405"/>
                <a:gd name="T8" fmla="*/ 86 w 306"/>
                <a:gd name="T9" fmla="*/ 162 h 405"/>
                <a:gd name="T10" fmla="*/ 277 w 306"/>
                <a:gd name="T11" fmla="*/ 162 h 405"/>
                <a:gd name="T12" fmla="*/ 277 w 306"/>
                <a:gd name="T13" fmla="*/ 240 h 405"/>
                <a:gd name="T14" fmla="*/ 86 w 306"/>
                <a:gd name="T15" fmla="*/ 240 h 405"/>
                <a:gd name="T16" fmla="*/ 86 w 306"/>
                <a:gd name="T17" fmla="*/ 325 h 405"/>
                <a:gd name="T18" fmla="*/ 306 w 306"/>
                <a:gd name="T19" fmla="*/ 325 h 405"/>
                <a:gd name="T20" fmla="*/ 306 w 306"/>
                <a:gd name="T21" fmla="*/ 405 h 405"/>
                <a:gd name="T22" fmla="*/ 0 w 306"/>
                <a:gd name="T23" fmla="*/ 405 h 405"/>
                <a:gd name="T24" fmla="*/ 0 w 306"/>
                <a:gd name="T2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405">
                  <a:moveTo>
                    <a:pt x="0" y="0"/>
                  </a:moveTo>
                  <a:lnTo>
                    <a:pt x="303" y="0"/>
                  </a:lnTo>
                  <a:lnTo>
                    <a:pt x="303" y="79"/>
                  </a:lnTo>
                  <a:lnTo>
                    <a:pt x="86" y="79"/>
                  </a:lnTo>
                  <a:lnTo>
                    <a:pt x="86" y="162"/>
                  </a:lnTo>
                  <a:lnTo>
                    <a:pt x="277" y="162"/>
                  </a:lnTo>
                  <a:lnTo>
                    <a:pt x="277" y="240"/>
                  </a:lnTo>
                  <a:lnTo>
                    <a:pt x="86" y="240"/>
                  </a:lnTo>
                  <a:lnTo>
                    <a:pt x="86" y="325"/>
                  </a:lnTo>
                  <a:lnTo>
                    <a:pt x="306" y="325"/>
                  </a:lnTo>
                  <a:lnTo>
                    <a:pt x="306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black">
            <a:xfrm>
              <a:off x="5692775" y="3094038"/>
              <a:ext cx="244475" cy="320675"/>
            </a:xfrm>
            <a:custGeom>
              <a:avLst/>
              <a:gdLst>
                <a:gd name="T0" fmla="*/ 0 w 307"/>
                <a:gd name="T1" fmla="*/ 0 h 405"/>
                <a:gd name="T2" fmla="*/ 304 w 307"/>
                <a:gd name="T3" fmla="*/ 0 h 405"/>
                <a:gd name="T4" fmla="*/ 304 w 307"/>
                <a:gd name="T5" fmla="*/ 79 h 405"/>
                <a:gd name="T6" fmla="*/ 88 w 307"/>
                <a:gd name="T7" fmla="*/ 79 h 405"/>
                <a:gd name="T8" fmla="*/ 88 w 307"/>
                <a:gd name="T9" fmla="*/ 162 h 405"/>
                <a:gd name="T10" fmla="*/ 279 w 307"/>
                <a:gd name="T11" fmla="*/ 162 h 405"/>
                <a:gd name="T12" fmla="*/ 279 w 307"/>
                <a:gd name="T13" fmla="*/ 240 h 405"/>
                <a:gd name="T14" fmla="*/ 88 w 307"/>
                <a:gd name="T15" fmla="*/ 240 h 405"/>
                <a:gd name="T16" fmla="*/ 88 w 307"/>
                <a:gd name="T17" fmla="*/ 325 h 405"/>
                <a:gd name="T18" fmla="*/ 307 w 307"/>
                <a:gd name="T19" fmla="*/ 325 h 405"/>
                <a:gd name="T20" fmla="*/ 307 w 307"/>
                <a:gd name="T21" fmla="*/ 405 h 405"/>
                <a:gd name="T22" fmla="*/ 0 w 307"/>
                <a:gd name="T23" fmla="*/ 405 h 405"/>
                <a:gd name="T24" fmla="*/ 0 w 307"/>
                <a:gd name="T2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" h="405">
                  <a:moveTo>
                    <a:pt x="0" y="0"/>
                  </a:moveTo>
                  <a:lnTo>
                    <a:pt x="304" y="0"/>
                  </a:lnTo>
                  <a:lnTo>
                    <a:pt x="304" y="79"/>
                  </a:lnTo>
                  <a:lnTo>
                    <a:pt x="88" y="79"/>
                  </a:lnTo>
                  <a:lnTo>
                    <a:pt x="88" y="162"/>
                  </a:lnTo>
                  <a:lnTo>
                    <a:pt x="279" y="162"/>
                  </a:lnTo>
                  <a:lnTo>
                    <a:pt x="279" y="240"/>
                  </a:lnTo>
                  <a:lnTo>
                    <a:pt x="88" y="240"/>
                  </a:lnTo>
                  <a:lnTo>
                    <a:pt x="88" y="325"/>
                  </a:lnTo>
                  <a:lnTo>
                    <a:pt x="307" y="325"/>
                  </a:lnTo>
                  <a:lnTo>
                    <a:pt x="307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black">
            <a:xfrm>
              <a:off x="4297363" y="3636963"/>
              <a:ext cx="1963738" cy="134938"/>
            </a:xfrm>
            <a:custGeom>
              <a:avLst/>
              <a:gdLst>
                <a:gd name="T0" fmla="*/ 2278 w 2473"/>
                <a:gd name="T1" fmla="*/ 48 h 170"/>
                <a:gd name="T2" fmla="*/ 2283 w 2473"/>
                <a:gd name="T3" fmla="*/ 50 h 170"/>
                <a:gd name="T4" fmla="*/ 2149 w 2473"/>
                <a:gd name="T5" fmla="*/ 61 h 170"/>
                <a:gd name="T6" fmla="*/ 1989 w 2473"/>
                <a:gd name="T7" fmla="*/ 51 h 170"/>
                <a:gd name="T8" fmla="*/ 1773 w 2473"/>
                <a:gd name="T9" fmla="*/ 51 h 170"/>
                <a:gd name="T10" fmla="*/ 1427 w 2473"/>
                <a:gd name="T11" fmla="*/ 97 h 170"/>
                <a:gd name="T12" fmla="*/ 1194 w 2473"/>
                <a:gd name="T13" fmla="*/ 123 h 170"/>
                <a:gd name="T14" fmla="*/ 1032 w 2473"/>
                <a:gd name="T15" fmla="*/ 113 h 170"/>
                <a:gd name="T16" fmla="*/ 930 w 2473"/>
                <a:gd name="T17" fmla="*/ 82 h 170"/>
                <a:gd name="T18" fmla="*/ 615 w 2473"/>
                <a:gd name="T19" fmla="*/ 105 h 170"/>
                <a:gd name="T20" fmla="*/ 338 w 2473"/>
                <a:gd name="T21" fmla="*/ 70 h 170"/>
                <a:gd name="T22" fmla="*/ 97 w 2473"/>
                <a:gd name="T23" fmla="*/ 95 h 170"/>
                <a:gd name="T24" fmla="*/ 1273 w 2473"/>
                <a:gd name="T25" fmla="*/ 131 h 170"/>
                <a:gd name="T26" fmla="*/ 208 w 2473"/>
                <a:gd name="T27" fmla="*/ 117 h 170"/>
                <a:gd name="T28" fmla="*/ 278 w 2473"/>
                <a:gd name="T29" fmla="*/ 109 h 170"/>
                <a:gd name="T30" fmla="*/ 2467 w 2473"/>
                <a:gd name="T31" fmla="*/ 48 h 170"/>
                <a:gd name="T32" fmla="*/ 2459 w 2473"/>
                <a:gd name="T33" fmla="*/ 119 h 170"/>
                <a:gd name="T34" fmla="*/ 2389 w 2473"/>
                <a:gd name="T35" fmla="*/ 44 h 170"/>
                <a:gd name="T36" fmla="*/ 2372 w 2473"/>
                <a:gd name="T37" fmla="*/ 122 h 170"/>
                <a:gd name="T38" fmla="*/ 2291 w 2473"/>
                <a:gd name="T39" fmla="*/ 42 h 170"/>
                <a:gd name="T40" fmla="*/ 2217 w 2473"/>
                <a:gd name="T41" fmla="*/ 114 h 170"/>
                <a:gd name="T42" fmla="*/ 2105 w 2473"/>
                <a:gd name="T43" fmla="*/ 134 h 170"/>
                <a:gd name="T44" fmla="*/ 2001 w 2473"/>
                <a:gd name="T45" fmla="*/ 48 h 170"/>
                <a:gd name="T46" fmla="*/ 1993 w 2473"/>
                <a:gd name="T47" fmla="*/ 119 h 170"/>
                <a:gd name="T48" fmla="*/ 1850 w 2473"/>
                <a:gd name="T49" fmla="*/ 42 h 170"/>
                <a:gd name="T50" fmla="*/ 1846 w 2473"/>
                <a:gd name="T51" fmla="*/ 42 h 170"/>
                <a:gd name="T52" fmla="*/ 1712 w 2473"/>
                <a:gd name="T53" fmla="*/ 131 h 170"/>
                <a:gd name="T54" fmla="*/ 1665 w 2473"/>
                <a:gd name="T55" fmla="*/ 44 h 170"/>
                <a:gd name="T56" fmla="*/ 1629 w 2473"/>
                <a:gd name="T57" fmla="*/ 59 h 170"/>
                <a:gd name="T58" fmla="*/ 1569 w 2473"/>
                <a:gd name="T59" fmla="*/ 60 h 170"/>
                <a:gd name="T60" fmla="*/ 1436 w 2473"/>
                <a:gd name="T61" fmla="*/ 105 h 170"/>
                <a:gd name="T62" fmla="*/ 1373 w 2473"/>
                <a:gd name="T63" fmla="*/ 68 h 170"/>
                <a:gd name="T64" fmla="*/ 1160 w 2473"/>
                <a:gd name="T65" fmla="*/ 156 h 170"/>
                <a:gd name="T66" fmla="*/ 1161 w 2473"/>
                <a:gd name="T67" fmla="*/ 100 h 170"/>
                <a:gd name="T68" fmla="*/ 912 w 2473"/>
                <a:gd name="T69" fmla="*/ 96 h 170"/>
                <a:gd name="T70" fmla="*/ 902 w 2473"/>
                <a:gd name="T71" fmla="*/ 97 h 170"/>
                <a:gd name="T72" fmla="*/ 612 w 2473"/>
                <a:gd name="T73" fmla="*/ 167 h 170"/>
                <a:gd name="T74" fmla="*/ 611 w 2473"/>
                <a:gd name="T75" fmla="*/ 117 h 170"/>
                <a:gd name="T76" fmla="*/ 576 w 2473"/>
                <a:gd name="T77" fmla="*/ 131 h 170"/>
                <a:gd name="T78" fmla="*/ 520 w 2473"/>
                <a:gd name="T79" fmla="*/ 43 h 170"/>
                <a:gd name="T80" fmla="*/ 416 w 2473"/>
                <a:gd name="T81" fmla="*/ 131 h 170"/>
                <a:gd name="T82" fmla="*/ 377 w 2473"/>
                <a:gd name="T83" fmla="*/ 86 h 170"/>
                <a:gd name="T84" fmla="*/ 343 w 2473"/>
                <a:gd name="T85" fmla="*/ 131 h 170"/>
                <a:gd name="T86" fmla="*/ 167 w 2473"/>
                <a:gd name="T87" fmla="*/ 110 h 170"/>
                <a:gd name="T88" fmla="*/ 2069 w 2473"/>
                <a:gd name="T89" fmla="*/ 51 h 170"/>
                <a:gd name="T90" fmla="*/ 2033 w 2473"/>
                <a:gd name="T91" fmla="*/ 131 h 170"/>
                <a:gd name="T92" fmla="*/ 1356 w 2473"/>
                <a:gd name="T93" fmla="*/ 51 h 170"/>
                <a:gd name="T94" fmla="*/ 1319 w 2473"/>
                <a:gd name="T95" fmla="*/ 131 h 170"/>
                <a:gd name="T96" fmla="*/ 795 w 2473"/>
                <a:gd name="T97" fmla="*/ 51 h 170"/>
                <a:gd name="T98" fmla="*/ 759 w 2473"/>
                <a:gd name="T99" fmla="*/ 131 h 170"/>
                <a:gd name="T100" fmla="*/ 31 w 2473"/>
                <a:gd name="T101" fmla="*/ 16 h 170"/>
                <a:gd name="T102" fmla="*/ 1296 w 2473"/>
                <a:gd name="T103" fmla="*/ 17 h 170"/>
                <a:gd name="T104" fmla="*/ 1155 w 2473"/>
                <a:gd name="T105" fmla="*/ 17 h 170"/>
                <a:gd name="T106" fmla="*/ 496 w 2473"/>
                <a:gd name="T107" fmla="*/ 17 h 170"/>
                <a:gd name="T108" fmla="*/ 83 w 2473"/>
                <a:gd name="T109" fmla="*/ 22 h 170"/>
                <a:gd name="T110" fmla="*/ 2201 w 2473"/>
                <a:gd name="T111" fmla="*/ 0 h 170"/>
                <a:gd name="T112" fmla="*/ 1883 w 2473"/>
                <a:gd name="T113" fmla="*/ 85 h 170"/>
                <a:gd name="T114" fmla="*/ 1076 w 2473"/>
                <a:gd name="T115" fmla="*/ 122 h 170"/>
                <a:gd name="T116" fmla="*/ 1107 w 2473"/>
                <a:gd name="T117" fmla="*/ 0 h 170"/>
                <a:gd name="T118" fmla="*/ 864 w 2473"/>
                <a:gd name="T119" fmla="*/ 131 h 170"/>
                <a:gd name="T120" fmla="*/ 800 w 2473"/>
                <a:gd name="T121" fmla="*/ 13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73" h="170">
                  <a:moveTo>
                    <a:pt x="2446" y="48"/>
                  </a:moveTo>
                  <a:lnTo>
                    <a:pt x="2433" y="52"/>
                  </a:lnTo>
                  <a:lnTo>
                    <a:pt x="2423" y="60"/>
                  </a:lnTo>
                  <a:lnTo>
                    <a:pt x="2415" y="70"/>
                  </a:lnTo>
                  <a:lnTo>
                    <a:pt x="2410" y="83"/>
                  </a:lnTo>
                  <a:lnTo>
                    <a:pt x="2427" y="82"/>
                  </a:lnTo>
                  <a:lnTo>
                    <a:pt x="2442" y="81"/>
                  </a:lnTo>
                  <a:lnTo>
                    <a:pt x="2454" y="78"/>
                  </a:lnTo>
                  <a:lnTo>
                    <a:pt x="2462" y="72"/>
                  </a:lnTo>
                  <a:lnTo>
                    <a:pt x="2464" y="62"/>
                  </a:lnTo>
                  <a:lnTo>
                    <a:pt x="2464" y="59"/>
                  </a:lnTo>
                  <a:lnTo>
                    <a:pt x="2462" y="55"/>
                  </a:lnTo>
                  <a:lnTo>
                    <a:pt x="2459" y="52"/>
                  </a:lnTo>
                  <a:lnTo>
                    <a:pt x="2455" y="51"/>
                  </a:lnTo>
                  <a:lnTo>
                    <a:pt x="2451" y="50"/>
                  </a:lnTo>
                  <a:lnTo>
                    <a:pt x="2446" y="48"/>
                  </a:lnTo>
                  <a:close/>
                  <a:moveTo>
                    <a:pt x="2278" y="48"/>
                  </a:moveTo>
                  <a:lnTo>
                    <a:pt x="2261" y="51"/>
                  </a:lnTo>
                  <a:lnTo>
                    <a:pt x="2247" y="59"/>
                  </a:lnTo>
                  <a:lnTo>
                    <a:pt x="2235" y="70"/>
                  </a:lnTo>
                  <a:lnTo>
                    <a:pt x="2227" y="86"/>
                  </a:lnTo>
                  <a:lnTo>
                    <a:pt x="2223" y="103"/>
                  </a:lnTo>
                  <a:lnTo>
                    <a:pt x="2225" y="110"/>
                  </a:lnTo>
                  <a:lnTo>
                    <a:pt x="2227" y="118"/>
                  </a:lnTo>
                  <a:lnTo>
                    <a:pt x="2234" y="123"/>
                  </a:lnTo>
                  <a:lnTo>
                    <a:pt x="2244" y="126"/>
                  </a:lnTo>
                  <a:lnTo>
                    <a:pt x="2257" y="122"/>
                  </a:lnTo>
                  <a:lnTo>
                    <a:pt x="2270" y="113"/>
                  </a:lnTo>
                  <a:lnTo>
                    <a:pt x="2280" y="97"/>
                  </a:lnTo>
                  <a:lnTo>
                    <a:pt x="2287" y="79"/>
                  </a:lnTo>
                  <a:lnTo>
                    <a:pt x="2292" y="51"/>
                  </a:lnTo>
                  <a:lnTo>
                    <a:pt x="2289" y="50"/>
                  </a:lnTo>
                  <a:lnTo>
                    <a:pt x="2287" y="50"/>
                  </a:lnTo>
                  <a:lnTo>
                    <a:pt x="2283" y="50"/>
                  </a:lnTo>
                  <a:lnTo>
                    <a:pt x="2278" y="48"/>
                  </a:lnTo>
                  <a:close/>
                  <a:moveTo>
                    <a:pt x="2129" y="48"/>
                  </a:moveTo>
                  <a:lnTo>
                    <a:pt x="2120" y="51"/>
                  </a:lnTo>
                  <a:lnTo>
                    <a:pt x="2111" y="56"/>
                  </a:lnTo>
                  <a:lnTo>
                    <a:pt x="2102" y="65"/>
                  </a:lnTo>
                  <a:lnTo>
                    <a:pt x="2094" y="78"/>
                  </a:lnTo>
                  <a:lnTo>
                    <a:pt x="2089" y="95"/>
                  </a:lnTo>
                  <a:lnTo>
                    <a:pt x="2083" y="121"/>
                  </a:lnTo>
                  <a:lnTo>
                    <a:pt x="2094" y="125"/>
                  </a:lnTo>
                  <a:lnTo>
                    <a:pt x="2107" y="126"/>
                  </a:lnTo>
                  <a:lnTo>
                    <a:pt x="2120" y="123"/>
                  </a:lnTo>
                  <a:lnTo>
                    <a:pt x="2133" y="117"/>
                  </a:lnTo>
                  <a:lnTo>
                    <a:pt x="2143" y="107"/>
                  </a:lnTo>
                  <a:lnTo>
                    <a:pt x="2149" y="92"/>
                  </a:lnTo>
                  <a:lnTo>
                    <a:pt x="2152" y="75"/>
                  </a:lnTo>
                  <a:lnTo>
                    <a:pt x="2152" y="68"/>
                  </a:lnTo>
                  <a:lnTo>
                    <a:pt x="2149" y="61"/>
                  </a:lnTo>
                  <a:lnTo>
                    <a:pt x="2146" y="55"/>
                  </a:lnTo>
                  <a:lnTo>
                    <a:pt x="2138" y="51"/>
                  </a:lnTo>
                  <a:lnTo>
                    <a:pt x="2129" y="48"/>
                  </a:lnTo>
                  <a:close/>
                  <a:moveTo>
                    <a:pt x="1980" y="48"/>
                  </a:moveTo>
                  <a:lnTo>
                    <a:pt x="1967" y="52"/>
                  </a:lnTo>
                  <a:lnTo>
                    <a:pt x="1957" y="60"/>
                  </a:lnTo>
                  <a:lnTo>
                    <a:pt x="1947" y="70"/>
                  </a:lnTo>
                  <a:lnTo>
                    <a:pt x="1942" y="83"/>
                  </a:lnTo>
                  <a:lnTo>
                    <a:pt x="1959" y="82"/>
                  </a:lnTo>
                  <a:lnTo>
                    <a:pt x="1975" y="81"/>
                  </a:lnTo>
                  <a:lnTo>
                    <a:pt x="1986" y="78"/>
                  </a:lnTo>
                  <a:lnTo>
                    <a:pt x="1995" y="72"/>
                  </a:lnTo>
                  <a:lnTo>
                    <a:pt x="1998" y="62"/>
                  </a:lnTo>
                  <a:lnTo>
                    <a:pt x="1997" y="59"/>
                  </a:lnTo>
                  <a:lnTo>
                    <a:pt x="1995" y="55"/>
                  </a:lnTo>
                  <a:lnTo>
                    <a:pt x="1993" y="52"/>
                  </a:lnTo>
                  <a:lnTo>
                    <a:pt x="1989" y="51"/>
                  </a:lnTo>
                  <a:lnTo>
                    <a:pt x="1985" y="50"/>
                  </a:lnTo>
                  <a:lnTo>
                    <a:pt x="1980" y="48"/>
                  </a:lnTo>
                  <a:close/>
                  <a:moveTo>
                    <a:pt x="1757" y="48"/>
                  </a:moveTo>
                  <a:lnTo>
                    <a:pt x="1742" y="51"/>
                  </a:lnTo>
                  <a:lnTo>
                    <a:pt x="1727" y="59"/>
                  </a:lnTo>
                  <a:lnTo>
                    <a:pt x="1716" y="70"/>
                  </a:lnTo>
                  <a:lnTo>
                    <a:pt x="1708" y="86"/>
                  </a:lnTo>
                  <a:lnTo>
                    <a:pt x="1704" y="103"/>
                  </a:lnTo>
                  <a:lnTo>
                    <a:pt x="1705" y="110"/>
                  </a:lnTo>
                  <a:lnTo>
                    <a:pt x="1708" y="118"/>
                  </a:lnTo>
                  <a:lnTo>
                    <a:pt x="1714" y="123"/>
                  </a:lnTo>
                  <a:lnTo>
                    <a:pt x="1725" y="126"/>
                  </a:lnTo>
                  <a:lnTo>
                    <a:pt x="1738" y="122"/>
                  </a:lnTo>
                  <a:lnTo>
                    <a:pt x="1751" y="113"/>
                  </a:lnTo>
                  <a:lnTo>
                    <a:pt x="1761" y="97"/>
                  </a:lnTo>
                  <a:lnTo>
                    <a:pt x="1767" y="79"/>
                  </a:lnTo>
                  <a:lnTo>
                    <a:pt x="1773" y="51"/>
                  </a:lnTo>
                  <a:lnTo>
                    <a:pt x="1770" y="50"/>
                  </a:lnTo>
                  <a:lnTo>
                    <a:pt x="1767" y="50"/>
                  </a:lnTo>
                  <a:lnTo>
                    <a:pt x="1764" y="50"/>
                  </a:lnTo>
                  <a:lnTo>
                    <a:pt x="1757" y="48"/>
                  </a:lnTo>
                  <a:close/>
                  <a:moveTo>
                    <a:pt x="1423" y="48"/>
                  </a:moveTo>
                  <a:lnTo>
                    <a:pt x="1407" y="51"/>
                  </a:lnTo>
                  <a:lnTo>
                    <a:pt x="1392" y="59"/>
                  </a:lnTo>
                  <a:lnTo>
                    <a:pt x="1380" y="70"/>
                  </a:lnTo>
                  <a:lnTo>
                    <a:pt x="1373" y="86"/>
                  </a:lnTo>
                  <a:lnTo>
                    <a:pt x="1370" y="103"/>
                  </a:lnTo>
                  <a:lnTo>
                    <a:pt x="1370" y="110"/>
                  </a:lnTo>
                  <a:lnTo>
                    <a:pt x="1374" y="118"/>
                  </a:lnTo>
                  <a:lnTo>
                    <a:pt x="1380" y="123"/>
                  </a:lnTo>
                  <a:lnTo>
                    <a:pt x="1391" y="126"/>
                  </a:lnTo>
                  <a:lnTo>
                    <a:pt x="1404" y="122"/>
                  </a:lnTo>
                  <a:lnTo>
                    <a:pt x="1417" y="113"/>
                  </a:lnTo>
                  <a:lnTo>
                    <a:pt x="1427" y="97"/>
                  </a:lnTo>
                  <a:lnTo>
                    <a:pt x="1432" y="79"/>
                  </a:lnTo>
                  <a:lnTo>
                    <a:pt x="1437" y="51"/>
                  </a:lnTo>
                  <a:lnTo>
                    <a:pt x="1436" y="50"/>
                  </a:lnTo>
                  <a:lnTo>
                    <a:pt x="1432" y="50"/>
                  </a:lnTo>
                  <a:lnTo>
                    <a:pt x="1428" y="50"/>
                  </a:lnTo>
                  <a:lnTo>
                    <a:pt x="1423" y="48"/>
                  </a:lnTo>
                  <a:close/>
                  <a:moveTo>
                    <a:pt x="1218" y="48"/>
                  </a:moveTo>
                  <a:lnTo>
                    <a:pt x="1203" y="51"/>
                  </a:lnTo>
                  <a:lnTo>
                    <a:pt x="1190" y="59"/>
                  </a:lnTo>
                  <a:lnTo>
                    <a:pt x="1180" y="70"/>
                  </a:lnTo>
                  <a:lnTo>
                    <a:pt x="1173" y="83"/>
                  </a:lnTo>
                  <a:lnTo>
                    <a:pt x="1171" y="99"/>
                  </a:lnTo>
                  <a:lnTo>
                    <a:pt x="1172" y="105"/>
                  </a:lnTo>
                  <a:lnTo>
                    <a:pt x="1173" y="112"/>
                  </a:lnTo>
                  <a:lnTo>
                    <a:pt x="1177" y="118"/>
                  </a:lnTo>
                  <a:lnTo>
                    <a:pt x="1183" y="122"/>
                  </a:lnTo>
                  <a:lnTo>
                    <a:pt x="1194" y="123"/>
                  </a:lnTo>
                  <a:lnTo>
                    <a:pt x="1207" y="121"/>
                  </a:lnTo>
                  <a:lnTo>
                    <a:pt x="1218" y="110"/>
                  </a:lnTo>
                  <a:lnTo>
                    <a:pt x="1228" y="97"/>
                  </a:lnTo>
                  <a:lnTo>
                    <a:pt x="1233" y="83"/>
                  </a:lnTo>
                  <a:lnTo>
                    <a:pt x="1239" y="53"/>
                  </a:lnTo>
                  <a:lnTo>
                    <a:pt x="1235" y="52"/>
                  </a:lnTo>
                  <a:lnTo>
                    <a:pt x="1230" y="51"/>
                  </a:lnTo>
                  <a:lnTo>
                    <a:pt x="1225" y="50"/>
                  </a:lnTo>
                  <a:lnTo>
                    <a:pt x="1218" y="48"/>
                  </a:lnTo>
                  <a:close/>
                  <a:moveTo>
                    <a:pt x="1079" y="48"/>
                  </a:moveTo>
                  <a:lnTo>
                    <a:pt x="1063" y="51"/>
                  </a:lnTo>
                  <a:lnTo>
                    <a:pt x="1050" y="59"/>
                  </a:lnTo>
                  <a:lnTo>
                    <a:pt x="1038" y="69"/>
                  </a:lnTo>
                  <a:lnTo>
                    <a:pt x="1032" y="83"/>
                  </a:lnTo>
                  <a:lnTo>
                    <a:pt x="1029" y="100"/>
                  </a:lnTo>
                  <a:lnTo>
                    <a:pt x="1029" y="107"/>
                  </a:lnTo>
                  <a:lnTo>
                    <a:pt x="1032" y="113"/>
                  </a:lnTo>
                  <a:lnTo>
                    <a:pt x="1036" y="119"/>
                  </a:lnTo>
                  <a:lnTo>
                    <a:pt x="1042" y="125"/>
                  </a:lnTo>
                  <a:lnTo>
                    <a:pt x="1051" y="126"/>
                  </a:lnTo>
                  <a:lnTo>
                    <a:pt x="1064" y="123"/>
                  </a:lnTo>
                  <a:lnTo>
                    <a:pt x="1076" y="114"/>
                  </a:lnTo>
                  <a:lnTo>
                    <a:pt x="1085" y="101"/>
                  </a:lnTo>
                  <a:lnTo>
                    <a:pt x="1092" y="86"/>
                  </a:lnTo>
                  <a:lnTo>
                    <a:pt x="1098" y="52"/>
                  </a:lnTo>
                  <a:lnTo>
                    <a:pt x="1093" y="51"/>
                  </a:lnTo>
                  <a:lnTo>
                    <a:pt x="1086" y="50"/>
                  </a:lnTo>
                  <a:lnTo>
                    <a:pt x="1079" y="48"/>
                  </a:lnTo>
                  <a:close/>
                  <a:moveTo>
                    <a:pt x="950" y="48"/>
                  </a:moveTo>
                  <a:lnTo>
                    <a:pt x="937" y="52"/>
                  </a:lnTo>
                  <a:lnTo>
                    <a:pt x="926" y="60"/>
                  </a:lnTo>
                  <a:lnTo>
                    <a:pt x="918" y="70"/>
                  </a:lnTo>
                  <a:lnTo>
                    <a:pt x="913" y="83"/>
                  </a:lnTo>
                  <a:lnTo>
                    <a:pt x="930" y="82"/>
                  </a:lnTo>
                  <a:lnTo>
                    <a:pt x="945" y="81"/>
                  </a:lnTo>
                  <a:lnTo>
                    <a:pt x="957" y="78"/>
                  </a:lnTo>
                  <a:lnTo>
                    <a:pt x="965" y="72"/>
                  </a:lnTo>
                  <a:lnTo>
                    <a:pt x="969" y="62"/>
                  </a:lnTo>
                  <a:lnTo>
                    <a:pt x="967" y="59"/>
                  </a:lnTo>
                  <a:lnTo>
                    <a:pt x="966" y="55"/>
                  </a:lnTo>
                  <a:lnTo>
                    <a:pt x="963" y="52"/>
                  </a:lnTo>
                  <a:lnTo>
                    <a:pt x="959" y="51"/>
                  </a:lnTo>
                  <a:lnTo>
                    <a:pt x="954" y="50"/>
                  </a:lnTo>
                  <a:lnTo>
                    <a:pt x="950" y="48"/>
                  </a:lnTo>
                  <a:close/>
                  <a:moveTo>
                    <a:pt x="662" y="48"/>
                  </a:moveTo>
                  <a:lnTo>
                    <a:pt x="647" y="51"/>
                  </a:lnTo>
                  <a:lnTo>
                    <a:pt x="633" y="59"/>
                  </a:lnTo>
                  <a:lnTo>
                    <a:pt x="624" y="70"/>
                  </a:lnTo>
                  <a:lnTo>
                    <a:pt x="618" y="83"/>
                  </a:lnTo>
                  <a:lnTo>
                    <a:pt x="615" y="99"/>
                  </a:lnTo>
                  <a:lnTo>
                    <a:pt x="615" y="105"/>
                  </a:lnTo>
                  <a:lnTo>
                    <a:pt x="618" y="112"/>
                  </a:lnTo>
                  <a:lnTo>
                    <a:pt x="621" y="118"/>
                  </a:lnTo>
                  <a:lnTo>
                    <a:pt x="628" y="122"/>
                  </a:lnTo>
                  <a:lnTo>
                    <a:pt x="638" y="123"/>
                  </a:lnTo>
                  <a:lnTo>
                    <a:pt x="651" y="121"/>
                  </a:lnTo>
                  <a:lnTo>
                    <a:pt x="663" y="110"/>
                  </a:lnTo>
                  <a:lnTo>
                    <a:pt x="672" y="97"/>
                  </a:lnTo>
                  <a:lnTo>
                    <a:pt x="677" y="83"/>
                  </a:lnTo>
                  <a:lnTo>
                    <a:pt x="682" y="53"/>
                  </a:lnTo>
                  <a:lnTo>
                    <a:pt x="680" y="52"/>
                  </a:lnTo>
                  <a:lnTo>
                    <a:pt x="675" y="51"/>
                  </a:lnTo>
                  <a:lnTo>
                    <a:pt x="669" y="50"/>
                  </a:lnTo>
                  <a:lnTo>
                    <a:pt x="662" y="48"/>
                  </a:lnTo>
                  <a:close/>
                  <a:moveTo>
                    <a:pt x="370" y="48"/>
                  </a:moveTo>
                  <a:lnTo>
                    <a:pt x="357" y="52"/>
                  </a:lnTo>
                  <a:lnTo>
                    <a:pt x="347" y="60"/>
                  </a:lnTo>
                  <a:lnTo>
                    <a:pt x="338" y="70"/>
                  </a:lnTo>
                  <a:lnTo>
                    <a:pt x="333" y="83"/>
                  </a:lnTo>
                  <a:lnTo>
                    <a:pt x="350" y="82"/>
                  </a:lnTo>
                  <a:lnTo>
                    <a:pt x="365" y="81"/>
                  </a:lnTo>
                  <a:lnTo>
                    <a:pt x="377" y="78"/>
                  </a:lnTo>
                  <a:lnTo>
                    <a:pt x="386" y="72"/>
                  </a:lnTo>
                  <a:lnTo>
                    <a:pt x="388" y="62"/>
                  </a:lnTo>
                  <a:lnTo>
                    <a:pt x="387" y="59"/>
                  </a:lnTo>
                  <a:lnTo>
                    <a:pt x="386" y="55"/>
                  </a:lnTo>
                  <a:lnTo>
                    <a:pt x="383" y="52"/>
                  </a:lnTo>
                  <a:lnTo>
                    <a:pt x="379" y="51"/>
                  </a:lnTo>
                  <a:lnTo>
                    <a:pt x="375" y="50"/>
                  </a:lnTo>
                  <a:lnTo>
                    <a:pt x="370" y="48"/>
                  </a:lnTo>
                  <a:close/>
                  <a:moveTo>
                    <a:pt x="137" y="48"/>
                  </a:moveTo>
                  <a:lnTo>
                    <a:pt x="122" y="52"/>
                  </a:lnTo>
                  <a:lnTo>
                    <a:pt x="109" y="62"/>
                  </a:lnTo>
                  <a:lnTo>
                    <a:pt x="101" y="77"/>
                  </a:lnTo>
                  <a:lnTo>
                    <a:pt x="97" y="95"/>
                  </a:lnTo>
                  <a:lnTo>
                    <a:pt x="100" y="108"/>
                  </a:lnTo>
                  <a:lnTo>
                    <a:pt x="106" y="117"/>
                  </a:lnTo>
                  <a:lnTo>
                    <a:pt x="115" y="123"/>
                  </a:lnTo>
                  <a:lnTo>
                    <a:pt x="127" y="126"/>
                  </a:lnTo>
                  <a:lnTo>
                    <a:pt x="138" y="123"/>
                  </a:lnTo>
                  <a:lnTo>
                    <a:pt x="150" y="118"/>
                  </a:lnTo>
                  <a:lnTo>
                    <a:pt x="159" y="108"/>
                  </a:lnTo>
                  <a:lnTo>
                    <a:pt x="164" y="96"/>
                  </a:lnTo>
                  <a:lnTo>
                    <a:pt x="167" y="81"/>
                  </a:lnTo>
                  <a:lnTo>
                    <a:pt x="166" y="73"/>
                  </a:lnTo>
                  <a:lnTo>
                    <a:pt x="163" y="64"/>
                  </a:lnTo>
                  <a:lnTo>
                    <a:pt x="158" y="56"/>
                  </a:lnTo>
                  <a:lnTo>
                    <a:pt x="149" y="51"/>
                  </a:lnTo>
                  <a:lnTo>
                    <a:pt x="137" y="48"/>
                  </a:lnTo>
                  <a:close/>
                  <a:moveTo>
                    <a:pt x="1281" y="43"/>
                  </a:moveTo>
                  <a:lnTo>
                    <a:pt x="1290" y="43"/>
                  </a:lnTo>
                  <a:lnTo>
                    <a:pt x="1273" y="131"/>
                  </a:lnTo>
                  <a:lnTo>
                    <a:pt x="1264" y="131"/>
                  </a:lnTo>
                  <a:lnTo>
                    <a:pt x="1281" y="43"/>
                  </a:lnTo>
                  <a:close/>
                  <a:moveTo>
                    <a:pt x="1139" y="43"/>
                  </a:moveTo>
                  <a:lnTo>
                    <a:pt x="1149" y="43"/>
                  </a:lnTo>
                  <a:lnTo>
                    <a:pt x="1132" y="131"/>
                  </a:lnTo>
                  <a:lnTo>
                    <a:pt x="1123" y="131"/>
                  </a:lnTo>
                  <a:lnTo>
                    <a:pt x="1139" y="43"/>
                  </a:lnTo>
                  <a:close/>
                  <a:moveTo>
                    <a:pt x="480" y="43"/>
                  </a:moveTo>
                  <a:lnTo>
                    <a:pt x="489" y="43"/>
                  </a:lnTo>
                  <a:lnTo>
                    <a:pt x="473" y="131"/>
                  </a:lnTo>
                  <a:lnTo>
                    <a:pt x="463" y="131"/>
                  </a:lnTo>
                  <a:lnTo>
                    <a:pt x="480" y="43"/>
                  </a:lnTo>
                  <a:close/>
                  <a:moveTo>
                    <a:pt x="193" y="43"/>
                  </a:moveTo>
                  <a:lnTo>
                    <a:pt x="201" y="43"/>
                  </a:lnTo>
                  <a:lnTo>
                    <a:pt x="207" y="101"/>
                  </a:lnTo>
                  <a:lnTo>
                    <a:pt x="208" y="110"/>
                  </a:lnTo>
                  <a:lnTo>
                    <a:pt x="208" y="117"/>
                  </a:lnTo>
                  <a:lnTo>
                    <a:pt x="208" y="122"/>
                  </a:lnTo>
                  <a:lnTo>
                    <a:pt x="208" y="122"/>
                  </a:lnTo>
                  <a:lnTo>
                    <a:pt x="210" y="119"/>
                  </a:lnTo>
                  <a:lnTo>
                    <a:pt x="212" y="116"/>
                  </a:lnTo>
                  <a:lnTo>
                    <a:pt x="215" y="110"/>
                  </a:lnTo>
                  <a:lnTo>
                    <a:pt x="219" y="104"/>
                  </a:lnTo>
                  <a:lnTo>
                    <a:pt x="252" y="43"/>
                  </a:lnTo>
                  <a:lnTo>
                    <a:pt x="261" y="43"/>
                  </a:lnTo>
                  <a:lnTo>
                    <a:pt x="271" y="103"/>
                  </a:lnTo>
                  <a:lnTo>
                    <a:pt x="272" y="109"/>
                  </a:lnTo>
                  <a:lnTo>
                    <a:pt x="272" y="114"/>
                  </a:lnTo>
                  <a:lnTo>
                    <a:pt x="273" y="119"/>
                  </a:lnTo>
                  <a:lnTo>
                    <a:pt x="273" y="122"/>
                  </a:lnTo>
                  <a:lnTo>
                    <a:pt x="273" y="122"/>
                  </a:lnTo>
                  <a:lnTo>
                    <a:pt x="274" y="118"/>
                  </a:lnTo>
                  <a:lnTo>
                    <a:pt x="277" y="114"/>
                  </a:lnTo>
                  <a:lnTo>
                    <a:pt x="278" y="109"/>
                  </a:lnTo>
                  <a:lnTo>
                    <a:pt x="281" y="104"/>
                  </a:lnTo>
                  <a:lnTo>
                    <a:pt x="312" y="43"/>
                  </a:lnTo>
                  <a:lnTo>
                    <a:pt x="321" y="43"/>
                  </a:lnTo>
                  <a:lnTo>
                    <a:pt x="276" y="131"/>
                  </a:lnTo>
                  <a:lnTo>
                    <a:pt x="267" y="131"/>
                  </a:lnTo>
                  <a:lnTo>
                    <a:pt x="258" y="73"/>
                  </a:lnTo>
                  <a:lnTo>
                    <a:pt x="256" y="61"/>
                  </a:lnTo>
                  <a:lnTo>
                    <a:pt x="255" y="51"/>
                  </a:lnTo>
                  <a:lnTo>
                    <a:pt x="255" y="51"/>
                  </a:lnTo>
                  <a:lnTo>
                    <a:pt x="250" y="61"/>
                  </a:lnTo>
                  <a:lnTo>
                    <a:pt x="245" y="73"/>
                  </a:lnTo>
                  <a:lnTo>
                    <a:pt x="211" y="131"/>
                  </a:lnTo>
                  <a:lnTo>
                    <a:pt x="202" y="131"/>
                  </a:lnTo>
                  <a:lnTo>
                    <a:pt x="193" y="43"/>
                  </a:lnTo>
                  <a:close/>
                  <a:moveTo>
                    <a:pt x="2449" y="42"/>
                  </a:moveTo>
                  <a:lnTo>
                    <a:pt x="2459" y="43"/>
                  </a:lnTo>
                  <a:lnTo>
                    <a:pt x="2467" y="48"/>
                  </a:lnTo>
                  <a:lnTo>
                    <a:pt x="2472" y="55"/>
                  </a:lnTo>
                  <a:lnTo>
                    <a:pt x="2473" y="62"/>
                  </a:lnTo>
                  <a:lnTo>
                    <a:pt x="2471" y="73"/>
                  </a:lnTo>
                  <a:lnTo>
                    <a:pt x="2464" y="81"/>
                  </a:lnTo>
                  <a:lnTo>
                    <a:pt x="2454" y="86"/>
                  </a:lnTo>
                  <a:lnTo>
                    <a:pt x="2440" y="88"/>
                  </a:lnTo>
                  <a:lnTo>
                    <a:pt x="2425" y="90"/>
                  </a:lnTo>
                  <a:lnTo>
                    <a:pt x="2408" y="90"/>
                  </a:lnTo>
                  <a:lnTo>
                    <a:pt x="2407" y="96"/>
                  </a:lnTo>
                  <a:lnTo>
                    <a:pt x="2408" y="104"/>
                  </a:lnTo>
                  <a:lnTo>
                    <a:pt x="2410" y="110"/>
                  </a:lnTo>
                  <a:lnTo>
                    <a:pt x="2416" y="119"/>
                  </a:lnTo>
                  <a:lnTo>
                    <a:pt x="2424" y="125"/>
                  </a:lnTo>
                  <a:lnTo>
                    <a:pt x="2433" y="126"/>
                  </a:lnTo>
                  <a:lnTo>
                    <a:pt x="2445" y="125"/>
                  </a:lnTo>
                  <a:lnTo>
                    <a:pt x="2454" y="122"/>
                  </a:lnTo>
                  <a:lnTo>
                    <a:pt x="2459" y="119"/>
                  </a:lnTo>
                  <a:lnTo>
                    <a:pt x="2462" y="126"/>
                  </a:lnTo>
                  <a:lnTo>
                    <a:pt x="2456" y="129"/>
                  </a:lnTo>
                  <a:lnTo>
                    <a:pt x="2446" y="132"/>
                  </a:lnTo>
                  <a:lnTo>
                    <a:pt x="2433" y="134"/>
                  </a:lnTo>
                  <a:lnTo>
                    <a:pt x="2420" y="131"/>
                  </a:lnTo>
                  <a:lnTo>
                    <a:pt x="2410" y="126"/>
                  </a:lnTo>
                  <a:lnTo>
                    <a:pt x="2403" y="118"/>
                  </a:lnTo>
                  <a:lnTo>
                    <a:pt x="2401" y="108"/>
                  </a:lnTo>
                  <a:lnTo>
                    <a:pt x="2399" y="97"/>
                  </a:lnTo>
                  <a:lnTo>
                    <a:pt x="2402" y="82"/>
                  </a:lnTo>
                  <a:lnTo>
                    <a:pt x="2408" y="66"/>
                  </a:lnTo>
                  <a:lnTo>
                    <a:pt x="2419" y="53"/>
                  </a:lnTo>
                  <a:lnTo>
                    <a:pt x="2433" y="44"/>
                  </a:lnTo>
                  <a:lnTo>
                    <a:pt x="2449" y="42"/>
                  </a:lnTo>
                  <a:close/>
                  <a:moveTo>
                    <a:pt x="2371" y="42"/>
                  </a:moveTo>
                  <a:lnTo>
                    <a:pt x="2381" y="43"/>
                  </a:lnTo>
                  <a:lnTo>
                    <a:pt x="2389" y="44"/>
                  </a:lnTo>
                  <a:lnTo>
                    <a:pt x="2393" y="47"/>
                  </a:lnTo>
                  <a:lnTo>
                    <a:pt x="2390" y="55"/>
                  </a:lnTo>
                  <a:lnTo>
                    <a:pt x="2386" y="52"/>
                  </a:lnTo>
                  <a:lnTo>
                    <a:pt x="2381" y="51"/>
                  </a:lnTo>
                  <a:lnTo>
                    <a:pt x="2376" y="50"/>
                  </a:lnTo>
                  <a:lnTo>
                    <a:pt x="2370" y="50"/>
                  </a:lnTo>
                  <a:lnTo>
                    <a:pt x="2354" y="52"/>
                  </a:lnTo>
                  <a:lnTo>
                    <a:pt x="2342" y="60"/>
                  </a:lnTo>
                  <a:lnTo>
                    <a:pt x="2333" y="70"/>
                  </a:lnTo>
                  <a:lnTo>
                    <a:pt x="2327" y="85"/>
                  </a:lnTo>
                  <a:lnTo>
                    <a:pt x="2324" y="99"/>
                  </a:lnTo>
                  <a:lnTo>
                    <a:pt x="2327" y="109"/>
                  </a:lnTo>
                  <a:lnTo>
                    <a:pt x="2332" y="118"/>
                  </a:lnTo>
                  <a:lnTo>
                    <a:pt x="2340" y="123"/>
                  </a:lnTo>
                  <a:lnTo>
                    <a:pt x="2353" y="126"/>
                  </a:lnTo>
                  <a:lnTo>
                    <a:pt x="2363" y="125"/>
                  </a:lnTo>
                  <a:lnTo>
                    <a:pt x="2372" y="122"/>
                  </a:lnTo>
                  <a:lnTo>
                    <a:pt x="2379" y="119"/>
                  </a:lnTo>
                  <a:lnTo>
                    <a:pt x="2381" y="126"/>
                  </a:lnTo>
                  <a:lnTo>
                    <a:pt x="2375" y="129"/>
                  </a:lnTo>
                  <a:lnTo>
                    <a:pt x="2364" y="132"/>
                  </a:lnTo>
                  <a:lnTo>
                    <a:pt x="2352" y="134"/>
                  </a:lnTo>
                  <a:lnTo>
                    <a:pt x="2337" y="131"/>
                  </a:lnTo>
                  <a:lnTo>
                    <a:pt x="2328" y="126"/>
                  </a:lnTo>
                  <a:lnTo>
                    <a:pt x="2320" y="118"/>
                  </a:lnTo>
                  <a:lnTo>
                    <a:pt x="2318" y="109"/>
                  </a:lnTo>
                  <a:lnTo>
                    <a:pt x="2317" y="100"/>
                  </a:lnTo>
                  <a:lnTo>
                    <a:pt x="2319" y="82"/>
                  </a:lnTo>
                  <a:lnTo>
                    <a:pt x="2327" y="66"/>
                  </a:lnTo>
                  <a:lnTo>
                    <a:pt x="2339" y="53"/>
                  </a:lnTo>
                  <a:lnTo>
                    <a:pt x="2353" y="44"/>
                  </a:lnTo>
                  <a:lnTo>
                    <a:pt x="2371" y="42"/>
                  </a:lnTo>
                  <a:close/>
                  <a:moveTo>
                    <a:pt x="2279" y="42"/>
                  </a:moveTo>
                  <a:lnTo>
                    <a:pt x="2291" y="42"/>
                  </a:lnTo>
                  <a:lnTo>
                    <a:pt x="2301" y="44"/>
                  </a:lnTo>
                  <a:lnTo>
                    <a:pt x="2293" y="88"/>
                  </a:lnTo>
                  <a:lnTo>
                    <a:pt x="2291" y="105"/>
                  </a:lnTo>
                  <a:lnTo>
                    <a:pt x="2289" y="121"/>
                  </a:lnTo>
                  <a:lnTo>
                    <a:pt x="2289" y="131"/>
                  </a:lnTo>
                  <a:lnTo>
                    <a:pt x="2282" y="131"/>
                  </a:lnTo>
                  <a:lnTo>
                    <a:pt x="2282" y="123"/>
                  </a:lnTo>
                  <a:lnTo>
                    <a:pt x="2283" y="114"/>
                  </a:lnTo>
                  <a:lnTo>
                    <a:pt x="2284" y="103"/>
                  </a:lnTo>
                  <a:lnTo>
                    <a:pt x="2284" y="103"/>
                  </a:lnTo>
                  <a:lnTo>
                    <a:pt x="2275" y="117"/>
                  </a:lnTo>
                  <a:lnTo>
                    <a:pt x="2265" y="126"/>
                  </a:lnTo>
                  <a:lnTo>
                    <a:pt x="2254" y="131"/>
                  </a:lnTo>
                  <a:lnTo>
                    <a:pt x="2243" y="134"/>
                  </a:lnTo>
                  <a:lnTo>
                    <a:pt x="2231" y="131"/>
                  </a:lnTo>
                  <a:lnTo>
                    <a:pt x="2222" y="125"/>
                  </a:lnTo>
                  <a:lnTo>
                    <a:pt x="2217" y="114"/>
                  </a:lnTo>
                  <a:lnTo>
                    <a:pt x="2216" y="104"/>
                  </a:lnTo>
                  <a:lnTo>
                    <a:pt x="2218" y="85"/>
                  </a:lnTo>
                  <a:lnTo>
                    <a:pt x="2227" y="68"/>
                  </a:lnTo>
                  <a:lnTo>
                    <a:pt x="2240" y="53"/>
                  </a:lnTo>
                  <a:lnTo>
                    <a:pt x="2258" y="44"/>
                  </a:lnTo>
                  <a:lnTo>
                    <a:pt x="2279" y="42"/>
                  </a:lnTo>
                  <a:close/>
                  <a:moveTo>
                    <a:pt x="2131" y="42"/>
                  </a:moveTo>
                  <a:lnTo>
                    <a:pt x="2143" y="43"/>
                  </a:lnTo>
                  <a:lnTo>
                    <a:pt x="2151" y="48"/>
                  </a:lnTo>
                  <a:lnTo>
                    <a:pt x="2157" y="56"/>
                  </a:lnTo>
                  <a:lnTo>
                    <a:pt x="2160" y="65"/>
                  </a:lnTo>
                  <a:lnTo>
                    <a:pt x="2161" y="74"/>
                  </a:lnTo>
                  <a:lnTo>
                    <a:pt x="2159" y="94"/>
                  </a:lnTo>
                  <a:lnTo>
                    <a:pt x="2151" y="109"/>
                  </a:lnTo>
                  <a:lnTo>
                    <a:pt x="2138" y="122"/>
                  </a:lnTo>
                  <a:lnTo>
                    <a:pt x="2122" y="130"/>
                  </a:lnTo>
                  <a:lnTo>
                    <a:pt x="2105" y="134"/>
                  </a:lnTo>
                  <a:lnTo>
                    <a:pt x="2095" y="132"/>
                  </a:lnTo>
                  <a:lnTo>
                    <a:pt x="2087" y="131"/>
                  </a:lnTo>
                  <a:lnTo>
                    <a:pt x="2082" y="129"/>
                  </a:lnTo>
                  <a:lnTo>
                    <a:pt x="2082" y="129"/>
                  </a:lnTo>
                  <a:lnTo>
                    <a:pt x="2074" y="167"/>
                  </a:lnTo>
                  <a:lnTo>
                    <a:pt x="2067" y="167"/>
                  </a:lnTo>
                  <a:lnTo>
                    <a:pt x="2085" y="72"/>
                  </a:lnTo>
                  <a:lnTo>
                    <a:pt x="2089" y="43"/>
                  </a:lnTo>
                  <a:lnTo>
                    <a:pt x="2098" y="43"/>
                  </a:lnTo>
                  <a:lnTo>
                    <a:pt x="2094" y="64"/>
                  </a:lnTo>
                  <a:lnTo>
                    <a:pt x="2094" y="64"/>
                  </a:lnTo>
                  <a:lnTo>
                    <a:pt x="2104" y="52"/>
                  </a:lnTo>
                  <a:lnTo>
                    <a:pt x="2117" y="44"/>
                  </a:lnTo>
                  <a:lnTo>
                    <a:pt x="2131" y="42"/>
                  </a:lnTo>
                  <a:close/>
                  <a:moveTo>
                    <a:pt x="1981" y="42"/>
                  </a:moveTo>
                  <a:lnTo>
                    <a:pt x="1993" y="43"/>
                  </a:lnTo>
                  <a:lnTo>
                    <a:pt x="2001" y="48"/>
                  </a:lnTo>
                  <a:lnTo>
                    <a:pt x="2004" y="55"/>
                  </a:lnTo>
                  <a:lnTo>
                    <a:pt x="2007" y="62"/>
                  </a:lnTo>
                  <a:lnTo>
                    <a:pt x="2004" y="73"/>
                  </a:lnTo>
                  <a:lnTo>
                    <a:pt x="1997" y="81"/>
                  </a:lnTo>
                  <a:lnTo>
                    <a:pt x="1986" y="86"/>
                  </a:lnTo>
                  <a:lnTo>
                    <a:pt x="1973" y="88"/>
                  </a:lnTo>
                  <a:lnTo>
                    <a:pt x="1958" y="90"/>
                  </a:lnTo>
                  <a:lnTo>
                    <a:pt x="1942" y="90"/>
                  </a:lnTo>
                  <a:lnTo>
                    <a:pt x="1941" y="96"/>
                  </a:lnTo>
                  <a:lnTo>
                    <a:pt x="1941" y="104"/>
                  </a:lnTo>
                  <a:lnTo>
                    <a:pt x="1944" y="110"/>
                  </a:lnTo>
                  <a:lnTo>
                    <a:pt x="1949" y="119"/>
                  </a:lnTo>
                  <a:lnTo>
                    <a:pt x="1957" y="125"/>
                  </a:lnTo>
                  <a:lnTo>
                    <a:pt x="1967" y="126"/>
                  </a:lnTo>
                  <a:lnTo>
                    <a:pt x="1979" y="125"/>
                  </a:lnTo>
                  <a:lnTo>
                    <a:pt x="1986" y="122"/>
                  </a:lnTo>
                  <a:lnTo>
                    <a:pt x="1993" y="119"/>
                  </a:lnTo>
                  <a:lnTo>
                    <a:pt x="1995" y="126"/>
                  </a:lnTo>
                  <a:lnTo>
                    <a:pt x="1989" y="129"/>
                  </a:lnTo>
                  <a:lnTo>
                    <a:pt x="1980" y="132"/>
                  </a:lnTo>
                  <a:lnTo>
                    <a:pt x="1966" y="134"/>
                  </a:lnTo>
                  <a:lnTo>
                    <a:pt x="1953" y="131"/>
                  </a:lnTo>
                  <a:lnTo>
                    <a:pt x="1944" y="126"/>
                  </a:lnTo>
                  <a:lnTo>
                    <a:pt x="1937" y="118"/>
                  </a:lnTo>
                  <a:lnTo>
                    <a:pt x="1933" y="108"/>
                  </a:lnTo>
                  <a:lnTo>
                    <a:pt x="1932" y="97"/>
                  </a:lnTo>
                  <a:lnTo>
                    <a:pt x="1935" y="82"/>
                  </a:lnTo>
                  <a:lnTo>
                    <a:pt x="1942" y="66"/>
                  </a:lnTo>
                  <a:lnTo>
                    <a:pt x="1953" y="53"/>
                  </a:lnTo>
                  <a:lnTo>
                    <a:pt x="1966" y="44"/>
                  </a:lnTo>
                  <a:lnTo>
                    <a:pt x="1981" y="42"/>
                  </a:lnTo>
                  <a:close/>
                  <a:moveTo>
                    <a:pt x="1846" y="42"/>
                  </a:moveTo>
                  <a:lnTo>
                    <a:pt x="1849" y="42"/>
                  </a:lnTo>
                  <a:lnTo>
                    <a:pt x="1850" y="42"/>
                  </a:lnTo>
                  <a:lnTo>
                    <a:pt x="1849" y="51"/>
                  </a:lnTo>
                  <a:lnTo>
                    <a:pt x="1846" y="50"/>
                  </a:lnTo>
                  <a:lnTo>
                    <a:pt x="1844" y="50"/>
                  </a:lnTo>
                  <a:lnTo>
                    <a:pt x="1835" y="52"/>
                  </a:lnTo>
                  <a:lnTo>
                    <a:pt x="1827" y="61"/>
                  </a:lnTo>
                  <a:lnTo>
                    <a:pt x="1819" y="74"/>
                  </a:lnTo>
                  <a:lnTo>
                    <a:pt x="1814" y="91"/>
                  </a:lnTo>
                  <a:lnTo>
                    <a:pt x="1806" y="131"/>
                  </a:lnTo>
                  <a:lnTo>
                    <a:pt x="1797" y="131"/>
                  </a:lnTo>
                  <a:lnTo>
                    <a:pt x="1809" y="72"/>
                  </a:lnTo>
                  <a:lnTo>
                    <a:pt x="1814" y="43"/>
                  </a:lnTo>
                  <a:lnTo>
                    <a:pt x="1822" y="43"/>
                  </a:lnTo>
                  <a:lnTo>
                    <a:pt x="1818" y="64"/>
                  </a:lnTo>
                  <a:lnTo>
                    <a:pt x="1818" y="64"/>
                  </a:lnTo>
                  <a:lnTo>
                    <a:pt x="1826" y="52"/>
                  </a:lnTo>
                  <a:lnTo>
                    <a:pt x="1835" y="44"/>
                  </a:lnTo>
                  <a:lnTo>
                    <a:pt x="1846" y="42"/>
                  </a:lnTo>
                  <a:close/>
                  <a:moveTo>
                    <a:pt x="1758" y="42"/>
                  </a:moveTo>
                  <a:lnTo>
                    <a:pt x="1771" y="42"/>
                  </a:lnTo>
                  <a:lnTo>
                    <a:pt x="1782" y="44"/>
                  </a:lnTo>
                  <a:lnTo>
                    <a:pt x="1774" y="88"/>
                  </a:lnTo>
                  <a:lnTo>
                    <a:pt x="1771" y="105"/>
                  </a:lnTo>
                  <a:lnTo>
                    <a:pt x="1770" y="121"/>
                  </a:lnTo>
                  <a:lnTo>
                    <a:pt x="1770" y="131"/>
                  </a:lnTo>
                  <a:lnTo>
                    <a:pt x="1762" y="131"/>
                  </a:lnTo>
                  <a:lnTo>
                    <a:pt x="1762" y="123"/>
                  </a:lnTo>
                  <a:lnTo>
                    <a:pt x="1764" y="114"/>
                  </a:lnTo>
                  <a:lnTo>
                    <a:pt x="1765" y="103"/>
                  </a:lnTo>
                  <a:lnTo>
                    <a:pt x="1765" y="103"/>
                  </a:lnTo>
                  <a:lnTo>
                    <a:pt x="1756" y="117"/>
                  </a:lnTo>
                  <a:lnTo>
                    <a:pt x="1745" y="126"/>
                  </a:lnTo>
                  <a:lnTo>
                    <a:pt x="1735" y="131"/>
                  </a:lnTo>
                  <a:lnTo>
                    <a:pt x="1723" y="134"/>
                  </a:lnTo>
                  <a:lnTo>
                    <a:pt x="1712" y="131"/>
                  </a:lnTo>
                  <a:lnTo>
                    <a:pt x="1703" y="125"/>
                  </a:lnTo>
                  <a:lnTo>
                    <a:pt x="1698" y="114"/>
                  </a:lnTo>
                  <a:lnTo>
                    <a:pt x="1696" y="104"/>
                  </a:lnTo>
                  <a:lnTo>
                    <a:pt x="1699" y="85"/>
                  </a:lnTo>
                  <a:lnTo>
                    <a:pt x="1708" y="68"/>
                  </a:lnTo>
                  <a:lnTo>
                    <a:pt x="1721" y="53"/>
                  </a:lnTo>
                  <a:lnTo>
                    <a:pt x="1739" y="44"/>
                  </a:lnTo>
                  <a:lnTo>
                    <a:pt x="1758" y="42"/>
                  </a:lnTo>
                  <a:close/>
                  <a:moveTo>
                    <a:pt x="1594" y="42"/>
                  </a:moveTo>
                  <a:lnTo>
                    <a:pt x="1606" y="44"/>
                  </a:lnTo>
                  <a:lnTo>
                    <a:pt x="1613" y="52"/>
                  </a:lnTo>
                  <a:lnTo>
                    <a:pt x="1616" y="64"/>
                  </a:lnTo>
                  <a:lnTo>
                    <a:pt x="1626" y="52"/>
                  </a:lnTo>
                  <a:lnTo>
                    <a:pt x="1638" y="44"/>
                  </a:lnTo>
                  <a:lnTo>
                    <a:pt x="1654" y="42"/>
                  </a:lnTo>
                  <a:lnTo>
                    <a:pt x="1659" y="42"/>
                  </a:lnTo>
                  <a:lnTo>
                    <a:pt x="1665" y="44"/>
                  </a:lnTo>
                  <a:lnTo>
                    <a:pt x="1670" y="48"/>
                  </a:lnTo>
                  <a:lnTo>
                    <a:pt x="1676" y="56"/>
                  </a:lnTo>
                  <a:lnTo>
                    <a:pt x="1677" y="66"/>
                  </a:lnTo>
                  <a:lnTo>
                    <a:pt x="1677" y="73"/>
                  </a:lnTo>
                  <a:lnTo>
                    <a:pt x="1676" y="81"/>
                  </a:lnTo>
                  <a:lnTo>
                    <a:pt x="1666" y="131"/>
                  </a:lnTo>
                  <a:lnTo>
                    <a:pt x="1657" y="131"/>
                  </a:lnTo>
                  <a:lnTo>
                    <a:pt x="1666" y="81"/>
                  </a:lnTo>
                  <a:lnTo>
                    <a:pt x="1668" y="78"/>
                  </a:lnTo>
                  <a:lnTo>
                    <a:pt x="1668" y="74"/>
                  </a:lnTo>
                  <a:lnTo>
                    <a:pt x="1668" y="70"/>
                  </a:lnTo>
                  <a:lnTo>
                    <a:pt x="1668" y="61"/>
                  </a:lnTo>
                  <a:lnTo>
                    <a:pt x="1664" y="55"/>
                  </a:lnTo>
                  <a:lnTo>
                    <a:pt x="1659" y="51"/>
                  </a:lnTo>
                  <a:lnTo>
                    <a:pt x="1650" y="50"/>
                  </a:lnTo>
                  <a:lnTo>
                    <a:pt x="1639" y="51"/>
                  </a:lnTo>
                  <a:lnTo>
                    <a:pt x="1629" y="59"/>
                  </a:lnTo>
                  <a:lnTo>
                    <a:pt x="1620" y="69"/>
                  </a:lnTo>
                  <a:lnTo>
                    <a:pt x="1615" y="83"/>
                  </a:lnTo>
                  <a:lnTo>
                    <a:pt x="1607" y="131"/>
                  </a:lnTo>
                  <a:lnTo>
                    <a:pt x="1598" y="131"/>
                  </a:lnTo>
                  <a:lnTo>
                    <a:pt x="1608" y="79"/>
                  </a:lnTo>
                  <a:lnTo>
                    <a:pt x="1608" y="74"/>
                  </a:lnTo>
                  <a:lnTo>
                    <a:pt x="1610" y="69"/>
                  </a:lnTo>
                  <a:lnTo>
                    <a:pt x="1608" y="65"/>
                  </a:lnTo>
                  <a:lnTo>
                    <a:pt x="1608" y="62"/>
                  </a:lnTo>
                  <a:lnTo>
                    <a:pt x="1607" y="59"/>
                  </a:lnTo>
                  <a:lnTo>
                    <a:pt x="1606" y="56"/>
                  </a:lnTo>
                  <a:lnTo>
                    <a:pt x="1603" y="53"/>
                  </a:lnTo>
                  <a:lnTo>
                    <a:pt x="1600" y="51"/>
                  </a:lnTo>
                  <a:lnTo>
                    <a:pt x="1595" y="50"/>
                  </a:lnTo>
                  <a:lnTo>
                    <a:pt x="1590" y="50"/>
                  </a:lnTo>
                  <a:lnTo>
                    <a:pt x="1580" y="52"/>
                  </a:lnTo>
                  <a:lnTo>
                    <a:pt x="1569" y="60"/>
                  </a:lnTo>
                  <a:lnTo>
                    <a:pt x="1560" y="72"/>
                  </a:lnTo>
                  <a:lnTo>
                    <a:pt x="1555" y="86"/>
                  </a:lnTo>
                  <a:lnTo>
                    <a:pt x="1546" y="131"/>
                  </a:lnTo>
                  <a:lnTo>
                    <a:pt x="1538" y="131"/>
                  </a:lnTo>
                  <a:lnTo>
                    <a:pt x="1551" y="65"/>
                  </a:lnTo>
                  <a:lnTo>
                    <a:pt x="1554" y="43"/>
                  </a:lnTo>
                  <a:lnTo>
                    <a:pt x="1562" y="43"/>
                  </a:lnTo>
                  <a:lnTo>
                    <a:pt x="1559" y="62"/>
                  </a:lnTo>
                  <a:lnTo>
                    <a:pt x="1559" y="62"/>
                  </a:lnTo>
                  <a:lnTo>
                    <a:pt x="1569" y="51"/>
                  </a:lnTo>
                  <a:lnTo>
                    <a:pt x="1581" y="44"/>
                  </a:lnTo>
                  <a:lnTo>
                    <a:pt x="1594" y="42"/>
                  </a:lnTo>
                  <a:close/>
                  <a:moveTo>
                    <a:pt x="1424" y="42"/>
                  </a:moveTo>
                  <a:lnTo>
                    <a:pt x="1436" y="42"/>
                  </a:lnTo>
                  <a:lnTo>
                    <a:pt x="1448" y="44"/>
                  </a:lnTo>
                  <a:lnTo>
                    <a:pt x="1440" y="88"/>
                  </a:lnTo>
                  <a:lnTo>
                    <a:pt x="1436" y="105"/>
                  </a:lnTo>
                  <a:lnTo>
                    <a:pt x="1436" y="121"/>
                  </a:lnTo>
                  <a:lnTo>
                    <a:pt x="1436" y="131"/>
                  </a:lnTo>
                  <a:lnTo>
                    <a:pt x="1427" y="131"/>
                  </a:lnTo>
                  <a:lnTo>
                    <a:pt x="1427" y="123"/>
                  </a:lnTo>
                  <a:lnTo>
                    <a:pt x="1428" y="114"/>
                  </a:lnTo>
                  <a:lnTo>
                    <a:pt x="1430" y="103"/>
                  </a:lnTo>
                  <a:lnTo>
                    <a:pt x="1430" y="103"/>
                  </a:lnTo>
                  <a:lnTo>
                    <a:pt x="1420" y="117"/>
                  </a:lnTo>
                  <a:lnTo>
                    <a:pt x="1411" y="126"/>
                  </a:lnTo>
                  <a:lnTo>
                    <a:pt x="1400" y="131"/>
                  </a:lnTo>
                  <a:lnTo>
                    <a:pt x="1388" y="134"/>
                  </a:lnTo>
                  <a:lnTo>
                    <a:pt x="1376" y="131"/>
                  </a:lnTo>
                  <a:lnTo>
                    <a:pt x="1369" y="125"/>
                  </a:lnTo>
                  <a:lnTo>
                    <a:pt x="1363" y="114"/>
                  </a:lnTo>
                  <a:lnTo>
                    <a:pt x="1361" y="104"/>
                  </a:lnTo>
                  <a:lnTo>
                    <a:pt x="1365" y="85"/>
                  </a:lnTo>
                  <a:lnTo>
                    <a:pt x="1373" y="68"/>
                  </a:lnTo>
                  <a:lnTo>
                    <a:pt x="1387" y="53"/>
                  </a:lnTo>
                  <a:lnTo>
                    <a:pt x="1404" y="44"/>
                  </a:lnTo>
                  <a:lnTo>
                    <a:pt x="1424" y="42"/>
                  </a:lnTo>
                  <a:close/>
                  <a:moveTo>
                    <a:pt x="1218" y="42"/>
                  </a:moveTo>
                  <a:lnTo>
                    <a:pt x="1230" y="43"/>
                  </a:lnTo>
                  <a:lnTo>
                    <a:pt x="1240" y="46"/>
                  </a:lnTo>
                  <a:lnTo>
                    <a:pt x="1248" y="48"/>
                  </a:lnTo>
                  <a:lnTo>
                    <a:pt x="1235" y="119"/>
                  </a:lnTo>
                  <a:lnTo>
                    <a:pt x="1230" y="136"/>
                  </a:lnTo>
                  <a:lnTo>
                    <a:pt x="1224" y="151"/>
                  </a:lnTo>
                  <a:lnTo>
                    <a:pt x="1216" y="160"/>
                  </a:lnTo>
                  <a:lnTo>
                    <a:pt x="1205" y="166"/>
                  </a:lnTo>
                  <a:lnTo>
                    <a:pt x="1195" y="169"/>
                  </a:lnTo>
                  <a:lnTo>
                    <a:pt x="1185" y="170"/>
                  </a:lnTo>
                  <a:lnTo>
                    <a:pt x="1169" y="167"/>
                  </a:lnTo>
                  <a:lnTo>
                    <a:pt x="1158" y="162"/>
                  </a:lnTo>
                  <a:lnTo>
                    <a:pt x="1160" y="156"/>
                  </a:lnTo>
                  <a:lnTo>
                    <a:pt x="1172" y="161"/>
                  </a:lnTo>
                  <a:lnTo>
                    <a:pt x="1186" y="162"/>
                  </a:lnTo>
                  <a:lnTo>
                    <a:pt x="1196" y="161"/>
                  </a:lnTo>
                  <a:lnTo>
                    <a:pt x="1205" y="158"/>
                  </a:lnTo>
                  <a:lnTo>
                    <a:pt x="1213" y="151"/>
                  </a:lnTo>
                  <a:lnTo>
                    <a:pt x="1221" y="140"/>
                  </a:lnTo>
                  <a:lnTo>
                    <a:pt x="1226" y="123"/>
                  </a:lnTo>
                  <a:lnTo>
                    <a:pt x="1229" y="107"/>
                  </a:lnTo>
                  <a:lnTo>
                    <a:pt x="1229" y="107"/>
                  </a:lnTo>
                  <a:lnTo>
                    <a:pt x="1218" y="119"/>
                  </a:lnTo>
                  <a:lnTo>
                    <a:pt x="1205" y="129"/>
                  </a:lnTo>
                  <a:lnTo>
                    <a:pt x="1191" y="131"/>
                  </a:lnTo>
                  <a:lnTo>
                    <a:pt x="1180" y="129"/>
                  </a:lnTo>
                  <a:lnTo>
                    <a:pt x="1172" y="123"/>
                  </a:lnTo>
                  <a:lnTo>
                    <a:pt x="1167" y="117"/>
                  </a:lnTo>
                  <a:lnTo>
                    <a:pt x="1163" y="108"/>
                  </a:lnTo>
                  <a:lnTo>
                    <a:pt x="1161" y="100"/>
                  </a:lnTo>
                  <a:lnTo>
                    <a:pt x="1165" y="82"/>
                  </a:lnTo>
                  <a:lnTo>
                    <a:pt x="1173" y="65"/>
                  </a:lnTo>
                  <a:lnTo>
                    <a:pt x="1186" y="52"/>
                  </a:lnTo>
                  <a:lnTo>
                    <a:pt x="1202" y="44"/>
                  </a:lnTo>
                  <a:lnTo>
                    <a:pt x="1218" y="42"/>
                  </a:lnTo>
                  <a:close/>
                  <a:moveTo>
                    <a:pt x="952" y="42"/>
                  </a:moveTo>
                  <a:lnTo>
                    <a:pt x="963" y="43"/>
                  </a:lnTo>
                  <a:lnTo>
                    <a:pt x="971" y="48"/>
                  </a:lnTo>
                  <a:lnTo>
                    <a:pt x="975" y="55"/>
                  </a:lnTo>
                  <a:lnTo>
                    <a:pt x="976" y="62"/>
                  </a:lnTo>
                  <a:lnTo>
                    <a:pt x="974" y="73"/>
                  </a:lnTo>
                  <a:lnTo>
                    <a:pt x="967" y="81"/>
                  </a:lnTo>
                  <a:lnTo>
                    <a:pt x="957" y="86"/>
                  </a:lnTo>
                  <a:lnTo>
                    <a:pt x="944" y="88"/>
                  </a:lnTo>
                  <a:lnTo>
                    <a:pt x="928" y="90"/>
                  </a:lnTo>
                  <a:lnTo>
                    <a:pt x="912" y="90"/>
                  </a:lnTo>
                  <a:lnTo>
                    <a:pt x="912" y="96"/>
                  </a:lnTo>
                  <a:lnTo>
                    <a:pt x="912" y="104"/>
                  </a:lnTo>
                  <a:lnTo>
                    <a:pt x="914" y="110"/>
                  </a:lnTo>
                  <a:lnTo>
                    <a:pt x="919" y="119"/>
                  </a:lnTo>
                  <a:lnTo>
                    <a:pt x="927" y="125"/>
                  </a:lnTo>
                  <a:lnTo>
                    <a:pt x="937" y="126"/>
                  </a:lnTo>
                  <a:lnTo>
                    <a:pt x="948" y="125"/>
                  </a:lnTo>
                  <a:lnTo>
                    <a:pt x="957" y="122"/>
                  </a:lnTo>
                  <a:lnTo>
                    <a:pt x="963" y="119"/>
                  </a:lnTo>
                  <a:lnTo>
                    <a:pt x="966" y="126"/>
                  </a:lnTo>
                  <a:lnTo>
                    <a:pt x="959" y="129"/>
                  </a:lnTo>
                  <a:lnTo>
                    <a:pt x="949" y="132"/>
                  </a:lnTo>
                  <a:lnTo>
                    <a:pt x="936" y="134"/>
                  </a:lnTo>
                  <a:lnTo>
                    <a:pt x="923" y="131"/>
                  </a:lnTo>
                  <a:lnTo>
                    <a:pt x="914" y="126"/>
                  </a:lnTo>
                  <a:lnTo>
                    <a:pt x="908" y="118"/>
                  </a:lnTo>
                  <a:lnTo>
                    <a:pt x="904" y="108"/>
                  </a:lnTo>
                  <a:lnTo>
                    <a:pt x="902" y="97"/>
                  </a:lnTo>
                  <a:lnTo>
                    <a:pt x="905" y="82"/>
                  </a:lnTo>
                  <a:lnTo>
                    <a:pt x="912" y="66"/>
                  </a:lnTo>
                  <a:lnTo>
                    <a:pt x="922" y="53"/>
                  </a:lnTo>
                  <a:lnTo>
                    <a:pt x="936" y="44"/>
                  </a:lnTo>
                  <a:lnTo>
                    <a:pt x="952" y="42"/>
                  </a:lnTo>
                  <a:close/>
                  <a:moveTo>
                    <a:pt x="663" y="42"/>
                  </a:moveTo>
                  <a:lnTo>
                    <a:pt x="675" y="43"/>
                  </a:lnTo>
                  <a:lnTo>
                    <a:pt x="685" y="46"/>
                  </a:lnTo>
                  <a:lnTo>
                    <a:pt x="693" y="48"/>
                  </a:lnTo>
                  <a:lnTo>
                    <a:pt x="678" y="119"/>
                  </a:lnTo>
                  <a:lnTo>
                    <a:pt x="675" y="136"/>
                  </a:lnTo>
                  <a:lnTo>
                    <a:pt x="668" y="151"/>
                  </a:lnTo>
                  <a:lnTo>
                    <a:pt x="660" y="160"/>
                  </a:lnTo>
                  <a:lnTo>
                    <a:pt x="650" y="166"/>
                  </a:lnTo>
                  <a:lnTo>
                    <a:pt x="640" y="169"/>
                  </a:lnTo>
                  <a:lnTo>
                    <a:pt x="629" y="170"/>
                  </a:lnTo>
                  <a:lnTo>
                    <a:pt x="612" y="167"/>
                  </a:lnTo>
                  <a:lnTo>
                    <a:pt x="601" y="162"/>
                  </a:lnTo>
                  <a:lnTo>
                    <a:pt x="605" y="156"/>
                  </a:lnTo>
                  <a:lnTo>
                    <a:pt x="615" y="161"/>
                  </a:lnTo>
                  <a:lnTo>
                    <a:pt x="631" y="162"/>
                  </a:lnTo>
                  <a:lnTo>
                    <a:pt x="641" y="161"/>
                  </a:lnTo>
                  <a:lnTo>
                    <a:pt x="650" y="158"/>
                  </a:lnTo>
                  <a:lnTo>
                    <a:pt x="658" y="151"/>
                  </a:lnTo>
                  <a:lnTo>
                    <a:pt x="664" y="140"/>
                  </a:lnTo>
                  <a:lnTo>
                    <a:pt x="669" y="123"/>
                  </a:lnTo>
                  <a:lnTo>
                    <a:pt x="673" y="107"/>
                  </a:lnTo>
                  <a:lnTo>
                    <a:pt x="673" y="107"/>
                  </a:lnTo>
                  <a:lnTo>
                    <a:pt x="663" y="119"/>
                  </a:lnTo>
                  <a:lnTo>
                    <a:pt x="650" y="129"/>
                  </a:lnTo>
                  <a:lnTo>
                    <a:pt x="636" y="131"/>
                  </a:lnTo>
                  <a:lnTo>
                    <a:pt x="624" y="129"/>
                  </a:lnTo>
                  <a:lnTo>
                    <a:pt x="616" y="123"/>
                  </a:lnTo>
                  <a:lnTo>
                    <a:pt x="611" y="117"/>
                  </a:lnTo>
                  <a:lnTo>
                    <a:pt x="607" y="108"/>
                  </a:lnTo>
                  <a:lnTo>
                    <a:pt x="606" y="100"/>
                  </a:lnTo>
                  <a:lnTo>
                    <a:pt x="609" y="82"/>
                  </a:lnTo>
                  <a:lnTo>
                    <a:pt x="618" y="65"/>
                  </a:lnTo>
                  <a:lnTo>
                    <a:pt x="629" y="52"/>
                  </a:lnTo>
                  <a:lnTo>
                    <a:pt x="645" y="44"/>
                  </a:lnTo>
                  <a:lnTo>
                    <a:pt x="663" y="42"/>
                  </a:lnTo>
                  <a:close/>
                  <a:moveTo>
                    <a:pt x="563" y="42"/>
                  </a:moveTo>
                  <a:lnTo>
                    <a:pt x="568" y="42"/>
                  </a:lnTo>
                  <a:lnTo>
                    <a:pt x="575" y="44"/>
                  </a:lnTo>
                  <a:lnTo>
                    <a:pt x="581" y="48"/>
                  </a:lnTo>
                  <a:lnTo>
                    <a:pt x="585" y="56"/>
                  </a:lnTo>
                  <a:lnTo>
                    <a:pt x="588" y="69"/>
                  </a:lnTo>
                  <a:lnTo>
                    <a:pt x="587" y="73"/>
                  </a:lnTo>
                  <a:lnTo>
                    <a:pt x="587" y="78"/>
                  </a:lnTo>
                  <a:lnTo>
                    <a:pt x="585" y="83"/>
                  </a:lnTo>
                  <a:lnTo>
                    <a:pt x="576" y="131"/>
                  </a:lnTo>
                  <a:lnTo>
                    <a:pt x="568" y="131"/>
                  </a:lnTo>
                  <a:lnTo>
                    <a:pt x="577" y="82"/>
                  </a:lnTo>
                  <a:lnTo>
                    <a:pt x="579" y="75"/>
                  </a:lnTo>
                  <a:lnTo>
                    <a:pt x="579" y="70"/>
                  </a:lnTo>
                  <a:lnTo>
                    <a:pt x="577" y="61"/>
                  </a:lnTo>
                  <a:lnTo>
                    <a:pt x="575" y="55"/>
                  </a:lnTo>
                  <a:lnTo>
                    <a:pt x="568" y="51"/>
                  </a:lnTo>
                  <a:lnTo>
                    <a:pt x="559" y="50"/>
                  </a:lnTo>
                  <a:lnTo>
                    <a:pt x="550" y="51"/>
                  </a:lnTo>
                  <a:lnTo>
                    <a:pt x="541" y="56"/>
                  </a:lnTo>
                  <a:lnTo>
                    <a:pt x="532" y="64"/>
                  </a:lnTo>
                  <a:lnTo>
                    <a:pt x="526" y="74"/>
                  </a:lnTo>
                  <a:lnTo>
                    <a:pt x="520" y="88"/>
                  </a:lnTo>
                  <a:lnTo>
                    <a:pt x="513" y="131"/>
                  </a:lnTo>
                  <a:lnTo>
                    <a:pt x="505" y="131"/>
                  </a:lnTo>
                  <a:lnTo>
                    <a:pt x="517" y="65"/>
                  </a:lnTo>
                  <a:lnTo>
                    <a:pt x="520" y="43"/>
                  </a:lnTo>
                  <a:lnTo>
                    <a:pt x="528" y="43"/>
                  </a:lnTo>
                  <a:lnTo>
                    <a:pt x="526" y="64"/>
                  </a:lnTo>
                  <a:lnTo>
                    <a:pt x="526" y="64"/>
                  </a:lnTo>
                  <a:lnTo>
                    <a:pt x="535" y="52"/>
                  </a:lnTo>
                  <a:lnTo>
                    <a:pt x="548" y="44"/>
                  </a:lnTo>
                  <a:lnTo>
                    <a:pt x="563" y="42"/>
                  </a:lnTo>
                  <a:close/>
                  <a:moveTo>
                    <a:pt x="456" y="42"/>
                  </a:moveTo>
                  <a:lnTo>
                    <a:pt x="458" y="42"/>
                  </a:lnTo>
                  <a:lnTo>
                    <a:pt x="461" y="42"/>
                  </a:lnTo>
                  <a:lnTo>
                    <a:pt x="460" y="51"/>
                  </a:lnTo>
                  <a:lnTo>
                    <a:pt x="457" y="50"/>
                  </a:lnTo>
                  <a:lnTo>
                    <a:pt x="454" y="50"/>
                  </a:lnTo>
                  <a:lnTo>
                    <a:pt x="445" y="52"/>
                  </a:lnTo>
                  <a:lnTo>
                    <a:pt x="436" y="61"/>
                  </a:lnTo>
                  <a:lnTo>
                    <a:pt x="429" y="74"/>
                  </a:lnTo>
                  <a:lnTo>
                    <a:pt x="423" y="91"/>
                  </a:lnTo>
                  <a:lnTo>
                    <a:pt x="416" y="131"/>
                  </a:lnTo>
                  <a:lnTo>
                    <a:pt x="408" y="131"/>
                  </a:lnTo>
                  <a:lnTo>
                    <a:pt x="419" y="72"/>
                  </a:lnTo>
                  <a:lnTo>
                    <a:pt x="423" y="43"/>
                  </a:lnTo>
                  <a:lnTo>
                    <a:pt x="431" y="43"/>
                  </a:lnTo>
                  <a:lnTo>
                    <a:pt x="429" y="64"/>
                  </a:lnTo>
                  <a:lnTo>
                    <a:pt x="429" y="64"/>
                  </a:lnTo>
                  <a:lnTo>
                    <a:pt x="435" y="52"/>
                  </a:lnTo>
                  <a:lnTo>
                    <a:pt x="445" y="44"/>
                  </a:lnTo>
                  <a:lnTo>
                    <a:pt x="456" y="42"/>
                  </a:lnTo>
                  <a:close/>
                  <a:moveTo>
                    <a:pt x="372" y="42"/>
                  </a:moveTo>
                  <a:lnTo>
                    <a:pt x="383" y="43"/>
                  </a:lnTo>
                  <a:lnTo>
                    <a:pt x="391" y="48"/>
                  </a:lnTo>
                  <a:lnTo>
                    <a:pt x="395" y="55"/>
                  </a:lnTo>
                  <a:lnTo>
                    <a:pt x="397" y="62"/>
                  </a:lnTo>
                  <a:lnTo>
                    <a:pt x="395" y="73"/>
                  </a:lnTo>
                  <a:lnTo>
                    <a:pt x="387" y="81"/>
                  </a:lnTo>
                  <a:lnTo>
                    <a:pt x="377" y="86"/>
                  </a:lnTo>
                  <a:lnTo>
                    <a:pt x="364" y="88"/>
                  </a:lnTo>
                  <a:lnTo>
                    <a:pt x="348" y="90"/>
                  </a:lnTo>
                  <a:lnTo>
                    <a:pt x="333" y="90"/>
                  </a:lnTo>
                  <a:lnTo>
                    <a:pt x="331" y="96"/>
                  </a:lnTo>
                  <a:lnTo>
                    <a:pt x="331" y="104"/>
                  </a:lnTo>
                  <a:lnTo>
                    <a:pt x="334" y="110"/>
                  </a:lnTo>
                  <a:lnTo>
                    <a:pt x="339" y="119"/>
                  </a:lnTo>
                  <a:lnTo>
                    <a:pt x="347" y="125"/>
                  </a:lnTo>
                  <a:lnTo>
                    <a:pt x="357" y="126"/>
                  </a:lnTo>
                  <a:lnTo>
                    <a:pt x="369" y="125"/>
                  </a:lnTo>
                  <a:lnTo>
                    <a:pt x="377" y="122"/>
                  </a:lnTo>
                  <a:lnTo>
                    <a:pt x="383" y="119"/>
                  </a:lnTo>
                  <a:lnTo>
                    <a:pt x="386" y="126"/>
                  </a:lnTo>
                  <a:lnTo>
                    <a:pt x="379" y="129"/>
                  </a:lnTo>
                  <a:lnTo>
                    <a:pt x="370" y="132"/>
                  </a:lnTo>
                  <a:lnTo>
                    <a:pt x="356" y="134"/>
                  </a:lnTo>
                  <a:lnTo>
                    <a:pt x="343" y="131"/>
                  </a:lnTo>
                  <a:lnTo>
                    <a:pt x="334" y="126"/>
                  </a:lnTo>
                  <a:lnTo>
                    <a:pt x="328" y="118"/>
                  </a:lnTo>
                  <a:lnTo>
                    <a:pt x="324" y="108"/>
                  </a:lnTo>
                  <a:lnTo>
                    <a:pt x="322" y="97"/>
                  </a:lnTo>
                  <a:lnTo>
                    <a:pt x="325" y="82"/>
                  </a:lnTo>
                  <a:lnTo>
                    <a:pt x="333" y="66"/>
                  </a:lnTo>
                  <a:lnTo>
                    <a:pt x="343" y="53"/>
                  </a:lnTo>
                  <a:lnTo>
                    <a:pt x="356" y="44"/>
                  </a:lnTo>
                  <a:lnTo>
                    <a:pt x="372" y="42"/>
                  </a:lnTo>
                  <a:close/>
                  <a:moveTo>
                    <a:pt x="138" y="42"/>
                  </a:moveTo>
                  <a:lnTo>
                    <a:pt x="153" y="44"/>
                  </a:lnTo>
                  <a:lnTo>
                    <a:pt x="163" y="50"/>
                  </a:lnTo>
                  <a:lnTo>
                    <a:pt x="170" y="59"/>
                  </a:lnTo>
                  <a:lnTo>
                    <a:pt x="175" y="69"/>
                  </a:lnTo>
                  <a:lnTo>
                    <a:pt x="176" y="81"/>
                  </a:lnTo>
                  <a:lnTo>
                    <a:pt x="173" y="96"/>
                  </a:lnTo>
                  <a:lnTo>
                    <a:pt x="167" y="110"/>
                  </a:lnTo>
                  <a:lnTo>
                    <a:pt x="157" y="122"/>
                  </a:lnTo>
                  <a:lnTo>
                    <a:pt x="142" y="130"/>
                  </a:lnTo>
                  <a:lnTo>
                    <a:pt x="126" y="134"/>
                  </a:lnTo>
                  <a:lnTo>
                    <a:pt x="113" y="131"/>
                  </a:lnTo>
                  <a:lnTo>
                    <a:pt x="102" y="125"/>
                  </a:lnTo>
                  <a:lnTo>
                    <a:pt x="94" y="117"/>
                  </a:lnTo>
                  <a:lnTo>
                    <a:pt x="91" y="107"/>
                  </a:lnTo>
                  <a:lnTo>
                    <a:pt x="89" y="95"/>
                  </a:lnTo>
                  <a:lnTo>
                    <a:pt x="91" y="78"/>
                  </a:lnTo>
                  <a:lnTo>
                    <a:pt x="98" y="62"/>
                  </a:lnTo>
                  <a:lnTo>
                    <a:pt x="109" y="52"/>
                  </a:lnTo>
                  <a:lnTo>
                    <a:pt x="123" y="44"/>
                  </a:lnTo>
                  <a:lnTo>
                    <a:pt x="138" y="42"/>
                  </a:lnTo>
                  <a:close/>
                  <a:moveTo>
                    <a:pt x="2051" y="21"/>
                  </a:moveTo>
                  <a:lnTo>
                    <a:pt x="2046" y="43"/>
                  </a:lnTo>
                  <a:lnTo>
                    <a:pt x="2071" y="43"/>
                  </a:lnTo>
                  <a:lnTo>
                    <a:pt x="2069" y="51"/>
                  </a:lnTo>
                  <a:lnTo>
                    <a:pt x="2045" y="51"/>
                  </a:lnTo>
                  <a:lnTo>
                    <a:pt x="2036" y="99"/>
                  </a:lnTo>
                  <a:lnTo>
                    <a:pt x="2034" y="105"/>
                  </a:lnTo>
                  <a:lnTo>
                    <a:pt x="2034" y="110"/>
                  </a:lnTo>
                  <a:lnTo>
                    <a:pt x="2033" y="116"/>
                  </a:lnTo>
                  <a:lnTo>
                    <a:pt x="2034" y="121"/>
                  </a:lnTo>
                  <a:lnTo>
                    <a:pt x="2036" y="123"/>
                  </a:lnTo>
                  <a:lnTo>
                    <a:pt x="2039" y="126"/>
                  </a:lnTo>
                  <a:lnTo>
                    <a:pt x="2043" y="126"/>
                  </a:lnTo>
                  <a:lnTo>
                    <a:pt x="2047" y="126"/>
                  </a:lnTo>
                  <a:lnTo>
                    <a:pt x="2051" y="125"/>
                  </a:lnTo>
                  <a:lnTo>
                    <a:pt x="2052" y="131"/>
                  </a:lnTo>
                  <a:lnTo>
                    <a:pt x="2050" y="132"/>
                  </a:lnTo>
                  <a:lnTo>
                    <a:pt x="2046" y="132"/>
                  </a:lnTo>
                  <a:lnTo>
                    <a:pt x="2042" y="134"/>
                  </a:lnTo>
                  <a:lnTo>
                    <a:pt x="2037" y="132"/>
                  </a:lnTo>
                  <a:lnTo>
                    <a:pt x="2033" y="131"/>
                  </a:lnTo>
                  <a:lnTo>
                    <a:pt x="2029" y="129"/>
                  </a:lnTo>
                  <a:lnTo>
                    <a:pt x="2028" y="126"/>
                  </a:lnTo>
                  <a:lnTo>
                    <a:pt x="2026" y="122"/>
                  </a:lnTo>
                  <a:lnTo>
                    <a:pt x="2025" y="119"/>
                  </a:lnTo>
                  <a:lnTo>
                    <a:pt x="2025" y="116"/>
                  </a:lnTo>
                  <a:lnTo>
                    <a:pt x="2025" y="107"/>
                  </a:lnTo>
                  <a:lnTo>
                    <a:pt x="2026" y="99"/>
                  </a:lnTo>
                  <a:lnTo>
                    <a:pt x="2036" y="51"/>
                  </a:lnTo>
                  <a:lnTo>
                    <a:pt x="2023" y="51"/>
                  </a:lnTo>
                  <a:lnTo>
                    <a:pt x="2024" y="43"/>
                  </a:lnTo>
                  <a:lnTo>
                    <a:pt x="2038" y="43"/>
                  </a:lnTo>
                  <a:lnTo>
                    <a:pt x="2042" y="22"/>
                  </a:lnTo>
                  <a:lnTo>
                    <a:pt x="2051" y="21"/>
                  </a:lnTo>
                  <a:close/>
                  <a:moveTo>
                    <a:pt x="1338" y="21"/>
                  </a:moveTo>
                  <a:lnTo>
                    <a:pt x="1334" y="43"/>
                  </a:lnTo>
                  <a:lnTo>
                    <a:pt x="1357" y="43"/>
                  </a:lnTo>
                  <a:lnTo>
                    <a:pt x="1356" y="51"/>
                  </a:lnTo>
                  <a:lnTo>
                    <a:pt x="1332" y="51"/>
                  </a:lnTo>
                  <a:lnTo>
                    <a:pt x="1323" y="99"/>
                  </a:lnTo>
                  <a:lnTo>
                    <a:pt x="1322" y="105"/>
                  </a:lnTo>
                  <a:lnTo>
                    <a:pt x="1321" y="110"/>
                  </a:lnTo>
                  <a:lnTo>
                    <a:pt x="1321" y="116"/>
                  </a:lnTo>
                  <a:lnTo>
                    <a:pt x="1322" y="121"/>
                  </a:lnTo>
                  <a:lnTo>
                    <a:pt x="1323" y="123"/>
                  </a:lnTo>
                  <a:lnTo>
                    <a:pt x="1326" y="126"/>
                  </a:lnTo>
                  <a:lnTo>
                    <a:pt x="1331" y="126"/>
                  </a:lnTo>
                  <a:lnTo>
                    <a:pt x="1335" y="126"/>
                  </a:lnTo>
                  <a:lnTo>
                    <a:pt x="1339" y="125"/>
                  </a:lnTo>
                  <a:lnTo>
                    <a:pt x="1339" y="131"/>
                  </a:lnTo>
                  <a:lnTo>
                    <a:pt x="1336" y="132"/>
                  </a:lnTo>
                  <a:lnTo>
                    <a:pt x="1334" y="132"/>
                  </a:lnTo>
                  <a:lnTo>
                    <a:pt x="1330" y="134"/>
                  </a:lnTo>
                  <a:lnTo>
                    <a:pt x="1325" y="132"/>
                  </a:lnTo>
                  <a:lnTo>
                    <a:pt x="1319" y="131"/>
                  </a:lnTo>
                  <a:lnTo>
                    <a:pt x="1317" y="129"/>
                  </a:lnTo>
                  <a:lnTo>
                    <a:pt x="1314" y="126"/>
                  </a:lnTo>
                  <a:lnTo>
                    <a:pt x="1313" y="122"/>
                  </a:lnTo>
                  <a:lnTo>
                    <a:pt x="1312" y="119"/>
                  </a:lnTo>
                  <a:lnTo>
                    <a:pt x="1312" y="116"/>
                  </a:lnTo>
                  <a:lnTo>
                    <a:pt x="1313" y="107"/>
                  </a:lnTo>
                  <a:lnTo>
                    <a:pt x="1314" y="99"/>
                  </a:lnTo>
                  <a:lnTo>
                    <a:pt x="1323" y="51"/>
                  </a:lnTo>
                  <a:lnTo>
                    <a:pt x="1309" y="51"/>
                  </a:lnTo>
                  <a:lnTo>
                    <a:pt x="1310" y="43"/>
                  </a:lnTo>
                  <a:lnTo>
                    <a:pt x="1325" y="43"/>
                  </a:lnTo>
                  <a:lnTo>
                    <a:pt x="1329" y="22"/>
                  </a:lnTo>
                  <a:lnTo>
                    <a:pt x="1338" y="21"/>
                  </a:lnTo>
                  <a:close/>
                  <a:moveTo>
                    <a:pt x="776" y="21"/>
                  </a:moveTo>
                  <a:lnTo>
                    <a:pt x="772" y="43"/>
                  </a:lnTo>
                  <a:lnTo>
                    <a:pt x="796" y="43"/>
                  </a:lnTo>
                  <a:lnTo>
                    <a:pt x="795" y="51"/>
                  </a:lnTo>
                  <a:lnTo>
                    <a:pt x="770" y="51"/>
                  </a:lnTo>
                  <a:lnTo>
                    <a:pt x="761" y="99"/>
                  </a:lnTo>
                  <a:lnTo>
                    <a:pt x="760" y="105"/>
                  </a:lnTo>
                  <a:lnTo>
                    <a:pt x="759" y="110"/>
                  </a:lnTo>
                  <a:lnTo>
                    <a:pt x="759" y="116"/>
                  </a:lnTo>
                  <a:lnTo>
                    <a:pt x="760" y="121"/>
                  </a:lnTo>
                  <a:lnTo>
                    <a:pt x="761" y="123"/>
                  </a:lnTo>
                  <a:lnTo>
                    <a:pt x="765" y="126"/>
                  </a:lnTo>
                  <a:lnTo>
                    <a:pt x="769" y="126"/>
                  </a:lnTo>
                  <a:lnTo>
                    <a:pt x="773" y="126"/>
                  </a:lnTo>
                  <a:lnTo>
                    <a:pt x="777" y="125"/>
                  </a:lnTo>
                  <a:lnTo>
                    <a:pt x="778" y="131"/>
                  </a:lnTo>
                  <a:lnTo>
                    <a:pt x="774" y="132"/>
                  </a:lnTo>
                  <a:lnTo>
                    <a:pt x="772" y="132"/>
                  </a:lnTo>
                  <a:lnTo>
                    <a:pt x="768" y="134"/>
                  </a:lnTo>
                  <a:lnTo>
                    <a:pt x="763" y="132"/>
                  </a:lnTo>
                  <a:lnTo>
                    <a:pt x="759" y="131"/>
                  </a:lnTo>
                  <a:lnTo>
                    <a:pt x="755" y="129"/>
                  </a:lnTo>
                  <a:lnTo>
                    <a:pt x="752" y="126"/>
                  </a:lnTo>
                  <a:lnTo>
                    <a:pt x="751" y="122"/>
                  </a:lnTo>
                  <a:lnTo>
                    <a:pt x="751" y="119"/>
                  </a:lnTo>
                  <a:lnTo>
                    <a:pt x="751" y="116"/>
                  </a:lnTo>
                  <a:lnTo>
                    <a:pt x="751" y="107"/>
                  </a:lnTo>
                  <a:lnTo>
                    <a:pt x="752" y="99"/>
                  </a:lnTo>
                  <a:lnTo>
                    <a:pt x="761" y="51"/>
                  </a:lnTo>
                  <a:lnTo>
                    <a:pt x="747" y="51"/>
                  </a:lnTo>
                  <a:lnTo>
                    <a:pt x="748" y="43"/>
                  </a:lnTo>
                  <a:lnTo>
                    <a:pt x="763" y="43"/>
                  </a:lnTo>
                  <a:lnTo>
                    <a:pt x="767" y="22"/>
                  </a:lnTo>
                  <a:lnTo>
                    <a:pt x="776" y="21"/>
                  </a:lnTo>
                  <a:close/>
                  <a:moveTo>
                    <a:pt x="48" y="15"/>
                  </a:moveTo>
                  <a:lnTo>
                    <a:pt x="40" y="15"/>
                  </a:lnTo>
                  <a:lnTo>
                    <a:pt x="35" y="16"/>
                  </a:lnTo>
                  <a:lnTo>
                    <a:pt x="31" y="16"/>
                  </a:lnTo>
                  <a:lnTo>
                    <a:pt x="19" y="72"/>
                  </a:lnTo>
                  <a:lnTo>
                    <a:pt x="26" y="73"/>
                  </a:lnTo>
                  <a:lnTo>
                    <a:pt x="30" y="73"/>
                  </a:lnTo>
                  <a:lnTo>
                    <a:pt x="35" y="73"/>
                  </a:lnTo>
                  <a:lnTo>
                    <a:pt x="52" y="70"/>
                  </a:lnTo>
                  <a:lnTo>
                    <a:pt x="66" y="64"/>
                  </a:lnTo>
                  <a:lnTo>
                    <a:pt x="75" y="53"/>
                  </a:lnTo>
                  <a:lnTo>
                    <a:pt x="78" y="39"/>
                  </a:lnTo>
                  <a:lnTo>
                    <a:pt x="75" y="28"/>
                  </a:lnTo>
                  <a:lnTo>
                    <a:pt x="69" y="20"/>
                  </a:lnTo>
                  <a:lnTo>
                    <a:pt x="59" y="16"/>
                  </a:lnTo>
                  <a:lnTo>
                    <a:pt x="48" y="15"/>
                  </a:lnTo>
                  <a:close/>
                  <a:moveTo>
                    <a:pt x="1290" y="9"/>
                  </a:moveTo>
                  <a:lnTo>
                    <a:pt x="1292" y="11"/>
                  </a:lnTo>
                  <a:lnTo>
                    <a:pt x="1295" y="12"/>
                  </a:lnTo>
                  <a:lnTo>
                    <a:pt x="1296" y="15"/>
                  </a:lnTo>
                  <a:lnTo>
                    <a:pt x="1296" y="17"/>
                  </a:lnTo>
                  <a:lnTo>
                    <a:pt x="1296" y="21"/>
                  </a:lnTo>
                  <a:lnTo>
                    <a:pt x="1295" y="22"/>
                  </a:lnTo>
                  <a:lnTo>
                    <a:pt x="1292" y="25"/>
                  </a:lnTo>
                  <a:lnTo>
                    <a:pt x="1290" y="25"/>
                  </a:lnTo>
                  <a:lnTo>
                    <a:pt x="1287" y="25"/>
                  </a:lnTo>
                  <a:lnTo>
                    <a:pt x="1284" y="22"/>
                  </a:lnTo>
                  <a:lnTo>
                    <a:pt x="1283" y="21"/>
                  </a:lnTo>
                  <a:lnTo>
                    <a:pt x="1283" y="17"/>
                  </a:lnTo>
                  <a:lnTo>
                    <a:pt x="1283" y="15"/>
                  </a:lnTo>
                  <a:lnTo>
                    <a:pt x="1284" y="12"/>
                  </a:lnTo>
                  <a:lnTo>
                    <a:pt x="1287" y="11"/>
                  </a:lnTo>
                  <a:lnTo>
                    <a:pt x="1290" y="9"/>
                  </a:lnTo>
                  <a:close/>
                  <a:moveTo>
                    <a:pt x="1149" y="9"/>
                  </a:moveTo>
                  <a:lnTo>
                    <a:pt x="1151" y="11"/>
                  </a:lnTo>
                  <a:lnTo>
                    <a:pt x="1154" y="12"/>
                  </a:lnTo>
                  <a:lnTo>
                    <a:pt x="1155" y="15"/>
                  </a:lnTo>
                  <a:lnTo>
                    <a:pt x="1155" y="17"/>
                  </a:lnTo>
                  <a:lnTo>
                    <a:pt x="1155" y="21"/>
                  </a:lnTo>
                  <a:lnTo>
                    <a:pt x="1154" y="22"/>
                  </a:lnTo>
                  <a:lnTo>
                    <a:pt x="1151" y="25"/>
                  </a:lnTo>
                  <a:lnTo>
                    <a:pt x="1149" y="25"/>
                  </a:lnTo>
                  <a:lnTo>
                    <a:pt x="1146" y="25"/>
                  </a:lnTo>
                  <a:lnTo>
                    <a:pt x="1143" y="22"/>
                  </a:lnTo>
                  <a:lnTo>
                    <a:pt x="1142" y="21"/>
                  </a:lnTo>
                  <a:lnTo>
                    <a:pt x="1142" y="17"/>
                  </a:lnTo>
                  <a:lnTo>
                    <a:pt x="1142" y="15"/>
                  </a:lnTo>
                  <a:lnTo>
                    <a:pt x="1143" y="12"/>
                  </a:lnTo>
                  <a:lnTo>
                    <a:pt x="1146" y="11"/>
                  </a:lnTo>
                  <a:lnTo>
                    <a:pt x="1149" y="9"/>
                  </a:lnTo>
                  <a:close/>
                  <a:moveTo>
                    <a:pt x="489" y="9"/>
                  </a:moveTo>
                  <a:lnTo>
                    <a:pt x="492" y="11"/>
                  </a:lnTo>
                  <a:lnTo>
                    <a:pt x="495" y="12"/>
                  </a:lnTo>
                  <a:lnTo>
                    <a:pt x="496" y="15"/>
                  </a:lnTo>
                  <a:lnTo>
                    <a:pt x="496" y="17"/>
                  </a:lnTo>
                  <a:lnTo>
                    <a:pt x="496" y="21"/>
                  </a:lnTo>
                  <a:lnTo>
                    <a:pt x="495" y="22"/>
                  </a:lnTo>
                  <a:lnTo>
                    <a:pt x="492" y="25"/>
                  </a:lnTo>
                  <a:lnTo>
                    <a:pt x="489" y="25"/>
                  </a:lnTo>
                  <a:lnTo>
                    <a:pt x="487" y="25"/>
                  </a:lnTo>
                  <a:lnTo>
                    <a:pt x="484" y="22"/>
                  </a:lnTo>
                  <a:lnTo>
                    <a:pt x="483" y="21"/>
                  </a:lnTo>
                  <a:lnTo>
                    <a:pt x="483" y="17"/>
                  </a:lnTo>
                  <a:lnTo>
                    <a:pt x="483" y="15"/>
                  </a:lnTo>
                  <a:lnTo>
                    <a:pt x="484" y="12"/>
                  </a:lnTo>
                  <a:lnTo>
                    <a:pt x="487" y="11"/>
                  </a:lnTo>
                  <a:lnTo>
                    <a:pt x="489" y="9"/>
                  </a:lnTo>
                  <a:close/>
                  <a:moveTo>
                    <a:pt x="49" y="7"/>
                  </a:moveTo>
                  <a:lnTo>
                    <a:pt x="62" y="8"/>
                  </a:lnTo>
                  <a:lnTo>
                    <a:pt x="72" y="12"/>
                  </a:lnTo>
                  <a:lnTo>
                    <a:pt x="80" y="18"/>
                  </a:lnTo>
                  <a:lnTo>
                    <a:pt x="83" y="22"/>
                  </a:lnTo>
                  <a:lnTo>
                    <a:pt x="85" y="28"/>
                  </a:lnTo>
                  <a:lnTo>
                    <a:pt x="87" y="33"/>
                  </a:lnTo>
                  <a:lnTo>
                    <a:pt x="87" y="39"/>
                  </a:lnTo>
                  <a:lnTo>
                    <a:pt x="84" y="51"/>
                  </a:lnTo>
                  <a:lnTo>
                    <a:pt x="79" y="61"/>
                  </a:lnTo>
                  <a:lnTo>
                    <a:pt x="72" y="69"/>
                  </a:lnTo>
                  <a:lnTo>
                    <a:pt x="61" y="75"/>
                  </a:lnTo>
                  <a:lnTo>
                    <a:pt x="48" y="79"/>
                  </a:lnTo>
                  <a:lnTo>
                    <a:pt x="34" y="81"/>
                  </a:lnTo>
                  <a:lnTo>
                    <a:pt x="26" y="81"/>
                  </a:lnTo>
                  <a:lnTo>
                    <a:pt x="18" y="79"/>
                  </a:lnTo>
                  <a:lnTo>
                    <a:pt x="9" y="131"/>
                  </a:lnTo>
                  <a:lnTo>
                    <a:pt x="0" y="131"/>
                  </a:lnTo>
                  <a:lnTo>
                    <a:pt x="23" y="9"/>
                  </a:lnTo>
                  <a:lnTo>
                    <a:pt x="35" y="8"/>
                  </a:lnTo>
                  <a:lnTo>
                    <a:pt x="49" y="7"/>
                  </a:lnTo>
                  <a:close/>
                  <a:moveTo>
                    <a:pt x="2201" y="0"/>
                  </a:moveTo>
                  <a:lnTo>
                    <a:pt x="2209" y="0"/>
                  </a:lnTo>
                  <a:lnTo>
                    <a:pt x="2184" y="131"/>
                  </a:lnTo>
                  <a:lnTo>
                    <a:pt x="2175" y="131"/>
                  </a:lnTo>
                  <a:lnTo>
                    <a:pt x="2201" y="0"/>
                  </a:lnTo>
                  <a:close/>
                  <a:moveTo>
                    <a:pt x="1879" y="0"/>
                  </a:moveTo>
                  <a:lnTo>
                    <a:pt x="1887" y="0"/>
                  </a:lnTo>
                  <a:lnTo>
                    <a:pt x="1871" y="86"/>
                  </a:lnTo>
                  <a:lnTo>
                    <a:pt x="1871" y="86"/>
                  </a:lnTo>
                  <a:lnTo>
                    <a:pt x="1874" y="83"/>
                  </a:lnTo>
                  <a:lnTo>
                    <a:pt x="1878" y="81"/>
                  </a:lnTo>
                  <a:lnTo>
                    <a:pt x="1880" y="78"/>
                  </a:lnTo>
                  <a:lnTo>
                    <a:pt x="1920" y="43"/>
                  </a:lnTo>
                  <a:lnTo>
                    <a:pt x="1931" y="43"/>
                  </a:lnTo>
                  <a:lnTo>
                    <a:pt x="1889" y="79"/>
                  </a:lnTo>
                  <a:lnTo>
                    <a:pt x="1919" y="131"/>
                  </a:lnTo>
                  <a:lnTo>
                    <a:pt x="1910" y="131"/>
                  </a:lnTo>
                  <a:lnTo>
                    <a:pt x="1883" y="85"/>
                  </a:lnTo>
                  <a:lnTo>
                    <a:pt x="1868" y="95"/>
                  </a:lnTo>
                  <a:lnTo>
                    <a:pt x="1862" y="131"/>
                  </a:lnTo>
                  <a:lnTo>
                    <a:pt x="1854" y="131"/>
                  </a:lnTo>
                  <a:lnTo>
                    <a:pt x="1879" y="0"/>
                  </a:lnTo>
                  <a:close/>
                  <a:moveTo>
                    <a:pt x="1488" y="0"/>
                  </a:moveTo>
                  <a:lnTo>
                    <a:pt x="1497" y="0"/>
                  </a:lnTo>
                  <a:lnTo>
                    <a:pt x="1471" y="131"/>
                  </a:lnTo>
                  <a:lnTo>
                    <a:pt x="1463" y="131"/>
                  </a:lnTo>
                  <a:lnTo>
                    <a:pt x="1488" y="0"/>
                  </a:lnTo>
                  <a:close/>
                  <a:moveTo>
                    <a:pt x="1107" y="0"/>
                  </a:moveTo>
                  <a:lnTo>
                    <a:pt x="1116" y="0"/>
                  </a:lnTo>
                  <a:lnTo>
                    <a:pt x="1094" y="110"/>
                  </a:lnTo>
                  <a:lnTo>
                    <a:pt x="1092" y="131"/>
                  </a:lnTo>
                  <a:lnTo>
                    <a:pt x="1084" y="131"/>
                  </a:lnTo>
                  <a:lnTo>
                    <a:pt x="1088" y="110"/>
                  </a:lnTo>
                  <a:lnTo>
                    <a:pt x="1086" y="110"/>
                  </a:lnTo>
                  <a:lnTo>
                    <a:pt x="1076" y="122"/>
                  </a:lnTo>
                  <a:lnTo>
                    <a:pt x="1064" y="130"/>
                  </a:lnTo>
                  <a:lnTo>
                    <a:pt x="1049" y="134"/>
                  </a:lnTo>
                  <a:lnTo>
                    <a:pt x="1038" y="131"/>
                  </a:lnTo>
                  <a:lnTo>
                    <a:pt x="1031" y="126"/>
                  </a:lnTo>
                  <a:lnTo>
                    <a:pt x="1024" y="118"/>
                  </a:lnTo>
                  <a:lnTo>
                    <a:pt x="1022" y="110"/>
                  </a:lnTo>
                  <a:lnTo>
                    <a:pt x="1020" y="100"/>
                  </a:lnTo>
                  <a:lnTo>
                    <a:pt x="1024" y="82"/>
                  </a:lnTo>
                  <a:lnTo>
                    <a:pt x="1032" y="65"/>
                  </a:lnTo>
                  <a:lnTo>
                    <a:pt x="1045" y="53"/>
                  </a:lnTo>
                  <a:lnTo>
                    <a:pt x="1060" y="44"/>
                  </a:lnTo>
                  <a:lnTo>
                    <a:pt x="1079" y="42"/>
                  </a:lnTo>
                  <a:lnTo>
                    <a:pt x="1085" y="42"/>
                  </a:lnTo>
                  <a:lnTo>
                    <a:pt x="1090" y="43"/>
                  </a:lnTo>
                  <a:lnTo>
                    <a:pt x="1095" y="43"/>
                  </a:lnTo>
                  <a:lnTo>
                    <a:pt x="1099" y="44"/>
                  </a:lnTo>
                  <a:lnTo>
                    <a:pt x="1107" y="0"/>
                  </a:lnTo>
                  <a:close/>
                  <a:moveTo>
                    <a:pt x="826" y="0"/>
                  </a:moveTo>
                  <a:lnTo>
                    <a:pt x="834" y="0"/>
                  </a:lnTo>
                  <a:lnTo>
                    <a:pt x="822" y="64"/>
                  </a:lnTo>
                  <a:lnTo>
                    <a:pt x="822" y="64"/>
                  </a:lnTo>
                  <a:lnTo>
                    <a:pt x="831" y="52"/>
                  </a:lnTo>
                  <a:lnTo>
                    <a:pt x="844" y="44"/>
                  </a:lnTo>
                  <a:lnTo>
                    <a:pt x="860" y="42"/>
                  </a:lnTo>
                  <a:lnTo>
                    <a:pt x="865" y="42"/>
                  </a:lnTo>
                  <a:lnTo>
                    <a:pt x="870" y="44"/>
                  </a:lnTo>
                  <a:lnTo>
                    <a:pt x="877" y="48"/>
                  </a:lnTo>
                  <a:lnTo>
                    <a:pt x="882" y="56"/>
                  </a:lnTo>
                  <a:lnTo>
                    <a:pt x="883" y="66"/>
                  </a:lnTo>
                  <a:lnTo>
                    <a:pt x="883" y="72"/>
                  </a:lnTo>
                  <a:lnTo>
                    <a:pt x="883" y="77"/>
                  </a:lnTo>
                  <a:lnTo>
                    <a:pt x="882" y="82"/>
                  </a:lnTo>
                  <a:lnTo>
                    <a:pt x="873" y="131"/>
                  </a:lnTo>
                  <a:lnTo>
                    <a:pt x="864" y="131"/>
                  </a:lnTo>
                  <a:lnTo>
                    <a:pt x="874" y="82"/>
                  </a:lnTo>
                  <a:lnTo>
                    <a:pt x="874" y="78"/>
                  </a:lnTo>
                  <a:lnTo>
                    <a:pt x="874" y="74"/>
                  </a:lnTo>
                  <a:lnTo>
                    <a:pt x="875" y="69"/>
                  </a:lnTo>
                  <a:lnTo>
                    <a:pt x="874" y="64"/>
                  </a:lnTo>
                  <a:lnTo>
                    <a:pt x="874" y="60"/>
                  </a:lnTo>
                  <a:lnTo>
                    <a:pt x="871" y="56"/>
                  </a:lnTo>
                  <a:lnTo>
                    <a:pt x="869" y="53"/>
                  </a:lnTo>
                  <a:lnTo>
                    <a:pt x="865" y="51"/>
                  </a:lnTo>
                  <a:lnTo>
                    <a:pt x="861" y="50"/>
                  </a:lnTo>
                  <a:lnTo>
                    <a:pt x="856" y="50"/>
                  </a:lnTo>
                  <a:lnTo>
                    <a:pt x="844" y="52"/>
                  </a:lnTo>
                  <a:lnTo>
                    <a:pt x="833" y="59"/>
                  </a:lnTo>
                  <a:lnTo>
                    <a:pt x="823" y="70"/>
                  </a:lnTo>
                  <a:lnTo>
                    <a:pt x="817" y="86"/>
                  </a:lnTo>
                  <a:lnTo>
                    <a:pt x="809" y="131"/>
                  </a:lnTo>
                  <a:lnTo>
                    <a:pt x="800" y="131"/>
                  </a:lnTo>
                  <a:lnTo>
                    <a:pt x="8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" name="Group 5"/>
          <p:cNvGrpSpPr/>
          <p:nvPr userDrawn="1"/>
        </p:nvGrpSpPr>
        <p:grpSpPr bwMode="hidden">
          <a:xfrm>
            <a:off x="0" y="-7938"/>
            <a:ext cx="1200150" cy="1543050"/>
            <a:chOff x="0" y="-7938"/>
            <a:chExt cx="1200150" cy="1543050"/>
          </a:xfrm>
          <a:solidFill>
            <a:schemeClr val="accent4"/>
          </a:solidFill>
        </p:grpSpPr>
        <p:sp>
          <p:nvSpPr>
            <p:cNvPr id="20" name="Freeform 10"/>
            <p:cNvSpPr>
              <a:spLocks/>
            </p:cNvSpPr>
            <p:nvPr userDrawn="1"/>
          </p:nvSpPr>
          <p:spPr bwMode="hidden">
            <a:xfrm>
              <a:off x="755650" y="-7938"/>
              <a:ext cx="444500" cy="1543050"/>
            </a:xfrm>
            <a:custGeom>
              <a:avLst/>
              <a:gdLst>
                <a:gd name="T0" fmla="*/ 606 w 797"/>
                <a:gd name="T1" fmla="*/ 236 h 2766"/>
                <a:gd name="T2" fmla="*/ 606 w 797"/>
                <a:gd name="T3" fmla="*/ 236 h 2766"/>
                <a:gd name="T4" fmla="*/ 440 w 797"/>
                <a:gd name="T5" fmla="*/ 2545 h 2766"/>
                <a:gd name="T6" fmla="*/ 375 w 797"/>
                <a:gd name="T7" fmla="*/ 2722 h 2766"/>
                <a:gd name="T8" fmla="*/ 320 w 797"/>
                <a:gd name="T9" fmla="*/ 2713 h 2766"/>
                <a:gd name="T10" fmla="*/ 348 w 797"/>
                <a:gd name="T11" fmla="*/ 2489 h 2766"/>
                <a:gd name="T12" fmla="*/ 310 w 797"/>
                <a:gd name="T13" fmla="*/ 1007 h 2766"/>
                <a:gd name="T14" fmla="*/ 43 w 797"/>
                <a:gd name="T15" fmla="*/ 0 h 2766"/>
                <a:gd name="T16" fmla="*/ 0 w 797"/>
                <a:gd name="T17" fmla="*/ 0 h 2766"/>
                <a:gd name="T18" fmla="*/ 271 w 797"/>
                <a:gd name="T19" fmla="*/ 1014 h 2766"/>
                <a:gd name="T20" fmla="*/ 308 w 797"/>
                <a:gd name="T21" fmla="*/ 2485 h 2766"/>
                <a:gd name="T22" fmla="*/ 278 w 797"/>
                <a:gd name="T23" fmla="*/ 2726 h 2766"/>
                <a:gd name="T24" fmla="*/ 275 w 797"/>
                <a:gd name="T25" fmla="*/ 2745 h 2766"/>
                <a:gd name="T26" fmla="*/ 294 w 797"/>
                <a:gd name="T27" fmla="*/ 2748 h 2766"/>
                <a:gd name="T28" fmla="*/ 385 w 797"/>
                <a:gd name="T29" fmla="*/ 2764 h 2766"/>
                <a:gd name="T30" fmla="*/ 401 w 797"/>
                <a:gd name="T31" fmla="*/ 2766 h 2766"/>
                <a:gd name="T32" fmla="*/ 406 w 797"/>
                <a:gd name="T33" fmla="*/ 2752 h 2766"/>
                <a:gd name="T34" fmla="*/ 477 w 797"/>
                <a:gd name="T35" fmla="*/ 2558 h 2766"/>
                <a:gd name="T36" fmla="*/ 646 w 797"/>
                <a:gd name="T37" fmla="*/ 228 h 2766"/>
                <a:gd name="T38" fmla="*/ 595 w 797"/>
                <a:gd name="T39" fmla="*/ 0 h 2766"/>
                <a:gd name="T40" fmla="*/ 554 w 797"/>
                <a:gd name="T41" fmla="*/ 0 h 2766"/>
                <a:gd name="T42" fmla="*/ 606 w 797"/>
                <a:gd name="T43" fmla="*/ 236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7" h="2766">
                  <a:moveTo>
                    <a:pt x="606" y="236"/>
                  </a:moveTo>
                  <a:lnTo>
                    <a:pt x="606" y="236"/>
                  </a:lnTo>
                  <a:cubicBezTo>
                    <a:pt x="757" y="1009"/>
                    <a:pt x="700" y="1786"/>
                    <a:pt x="440" y="2545"/>
                  </a:cubicBezTo>
                  <a:cubicBezTo>
                    <a:pt x="419" y="2605"/>
                    <a:pt x="397" y="2664"/>
                    <a:pt x="375" y="2722"/>
                  </a:cubicBezTo>
                  <a:cubicBezTo>
                    <a:pt x="357" y="2720"/>
                    <a:pt x="339" y="2717"/>
                    <a:pt x="320" y="2713"/>
                  </a:cubicBezTo>
                  <a:cubicBezTo>
                    <a:pt x="331" y="2638"/>
                    <a:pt x="340" y="2563"/>
                    <a:pt x="348" y="2489"/>
                  </a:cubicBezTo>
                  <a:cubicBezTo>
                    <a:pt x="400" y="1985"/>
                    <a:pt x="387" y="1487"/>
                    <a:pt x="310" y="1007"/>
                  </a:cubicBezTo>
                  <a:cubicBezTo>
                    <a:pt x="255" y="661"/>
                    <a:pt x="165" y="324"/>
                    <a:pt x="43" y="0"/>
                  </a:cubicBezTo>
                  <a:lnTo>
                    <a:pt x="0" y="0"/>
                  </a:lnTo>
                  <a:cubicBezTo>
                    <a:pt x="124" y="326"/>
                    <a:pt x="215" y="665"/>
                    <a:pt x="271" y="1014"/>
                  </a:cubicBezTo>
                  <a:cubicBezTo>
                    <a:pt x="347" y="1489"/>
                    <a:pt x="360" y="1984"/>
                    <a:pt x="308" y="2485"/>
                  </a:cubicBezTo>
                  <a:cubicBezTo>
                    <a:pt x="300" y="2565"/>
                    <a:pt x="290" y="2646"/>
                    <a:pt x="278" y="2726"/>
                  </a:cubicBezTo>
                  <a:lnTo>
                    <a:pt x="275" y="2745"/>
                  </a:lnTo>
                  <a:lnTo>
                    <a:pt x="294" y="2748"/>
                  </a:lnTo>
                  <a:cubicBezTo>
                    <a:pt x="326" y="2755"/>
                    <a:pt x="356" y="2760"/>
                    <a:pt x="385" y="2764"/>
                  </a:cubicBezTo>
                  <a:lnTo>
                    <a:pt x="401" y="2766"/>
                  </a:lnTo>
                  <a:lnTo>
                    <a:pt x="406" y="2752"/>
                  </a:lnTo>
                  <a:cubicBezTo>
                    <a:pt x="431" y="2689"/>
                    <a:pt x="455" y="2624"/>
                    <a:pt x="477" y="2558"/>
                  </a:cubicBezTo>
                  <a:cubicBezTo>
                    <a:pt x="741" y="1792"/>
                    <a:pt x="797" y="1008"/>
                    <a:pt x="646" y="228"/>
                  </a:cubicBezTo>
                  <a:cubicBezTo>
                    <a:pt x="630" y="150"/>
                    <a:pt x="613" y="73"/>
                    <a:pt x="595" y="0"/>
                  </a:cubicBezTo>
                  <a:lnTo>
                    <a:pt x="554" y="0"/>
                  </a:lnTo>
                  <a:cubicBezTo>
                    <a:pt x="573" y="76"/>
                    <a:pt x="591" y="155"/>
                    <a:pt x="606" y="2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hidden">
            <a:xfrm>
              <a:off x="0" y="147638"/>
              <a:ext cx="1025525" cy="1385888"/>
            </a:xfrm>
            <a:custGeom>
              <a:avLst/>
              <a:gdLst>
                <a:gd name="T0" fmla="*/ 1650 w 1840"/>
                <a:gd name="T1" fmla="*/ 2468 h 2486"/>
                <a:gd name="T2" fmla="*/ 1650 w 1840"/>
                <a:gd name="T3" fmla="*/ 2468 h 2486"/>
                <a:gd name="T4" fmla="*/ 1742 w 1840"/>
                <a:gd name="T5" fmla="*/ 2484 h 2486"/>
                <a:gd name="T6" fmla="*/ 1757 w 1840"/>
                <a:gd name="T7" fmla="*/ 2486 h 2486"/>
                <a:gd name="T8" fmla="*/ 1763 w 1840"/>
                <a:gd name="T9" fmla="*/ 2472 h 2486"/>
                <a:gd name="T10" fmla="*/ 1834 w 1840"/>
                <a:gd name="T11" fmla="*/ 2278 h 2486"/>
                <a:gd name="T12" fmla="*/ 1840 w 1840"/>
                <a:gd name="T13" fmla="*/ 2262 h 2486"/>
                <a:gd name="T14" fmla="*/ 1811 w 1840"/>
                <a:gd name="T15" fmla="*/ 2247 h 2486"/>
                <a:gd name="T16" fmla="*/ 1771 w 1840"/>
                <a:gd name="T17" fmla="*/ 2227 h 2486"/>
                <a:gd name="T18" fmla="*/ 1707 w 1840"/>
                <a:gd name="T19" fmla="*/ 2196 h 2486"/>
                <a:gd name="T20" fmla="*/ 1672 w 1840"/>
                <a:gd name="T21" fmla="*/ 2178 h 2486"/>
                <a:gd name="T22" fmla="*/ 424 w 1840"/>
                <a:gd name="T23" fmla="*/ 959 h 2486"/>
                <a:gd name="T24" fmla="*/ 0 w 1840"/>
                <a:gd name="T25" fmla="*/ 0 h 2486"/>
                <a:gd name="T26" fmla="*/ 0 w 1840"/>
                <a:gd name="T27" fmla="*/ 135 h 2486"/>
                <a:gd name="T28" fmla="*/ 390 w 1840"/>
                <a:gd name="T29" fmla="*/ 980 h 2486"/>
                <a:gd name="T30" fmla="*/ 1654 w 1840"/>
                <a:gd name="T31" fmla="*/ 2214 h 2486"/>
                <a:gd name="T32" fmla="*/ 1689 w 1840"/>
                <a:gd name="T33" fmla="*/ 2231 h 2486"/>
                <a:gd name="T34" fmla="*/ 1753 w 1840"/>
                <a:gd name="T35" fmla="*/ 2263 h 2486"/>
                <a:gd name="T36" fmla="*/ 1790 w 1840"/>
                <a:gd name="T37" fmla="*/ 2282 h 2486"/>
                <a:gd name="T38" fmla="*/ 1731 w 1840"/>
                <a:gd name="T39" fmla="*/ 2442 h 2486"/>
                <a:gd name="T40" fmla="*/ 1657 w 1840"/>
                <a:gd name="T41" fmla="*/ 2429 h 2486"/>
                <a:gd name="T42" fmla="*/ 0 w 1840"/>
                <a:gd name="T43" fmla="*/ 1457 h 2486"/>
                <a:gd name="T44" fmla="*/ 0 w 1840"/>
                <a:gd name="T45" fmla="*/ 1514 h 2486"/>
                <a:gd name="T46" fmla="*/ 1650 w 1840"/>
                <a:gd name="T47" fmla="*/ 2468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0" h="2486">
                  <a:moveTo>
                    <a:pt x="1650" y="2468"/>
                  </a:moveTo>
                  <a:lnTo>
                    <a:pt x="1650" y="2468"/>
                  </a:lnTo>
                  <a:cubicBezTo>
                    <a:pt x="1682" y="2475"/>
                    <a:pt x="1713" y="2480"/>
                    <a:pt x="1742" y="2484"/>
                  </a:cubicBezTo>
                  <a:lnTo>
                    <a:pt x="1757" y="2486"/>
                  </a:lnTo>
                  <a:lnTo>
                    <a:pt x="1763" y="2472"/>
                  </a:lnTo>
                  <a:cubicBezTo>
                    <a:pt x="1788" y="2408"/>
                    <a:pt x="1812" y="2343"/>
                    <a:pt x="1834" y="2278"/>
                  </a:cubicBezTo>
                  <a:lnTo>
                    <a:pt x="1840" y="2262"/>
                  </a:lnTo>
                  <a:lnTo>
                    <a:pt x="1811" y="2247"/>
                  </a:lnTo>
                  <a:cubicBezTo>
                    <a:pt x="1797" y="2240"/>
                    <a:pt x="1783" y="2234"/>
                    <a:pt x="1771" y="2227"/>
                  </a:cubicBezTo>
                  <a:cubicBezTo>
                    <a:pt x="1752" y="2218"/>
                    <a:pt x="1727" y="2205"/>
                    <a:pt x="1707" y="2196"/>
                  </a:cubicBezTo>
                  <a:lnTo>
                    <a:pt x="1672" y="2178"/>
                  </a:lnTo>
                  <a:cubicBezTo>
                    <a:pt x="1211" y="1943"/>
                    <a:pt x="756" y="1499"/>
                    <a:pt x="424" y="959"/>
                  </a:cubicBezTo>
                  <a:cubicBezTo>
                    <a:pt x="240" y="659"/>
                    <a:pt x="98" y="337"/>
                    <a:pt x="0" y="0"/>
                  </a:cubicBezTo>
                  <a:lnTo>
                    <a:pt x="0" y="135"/>
                  </a:lnTo>
                  <a:cubicBezTo>
                    <a:pt x="96" y="431"/>
                    <a:pt x="227" y="714"/>
                    <a:pt x="390" y="980"/>
                  </a:cubicBezTo>
                  <a:cubicBezTo>
                    <a:pt x="726" y="1526"/>
                    <a:pt x="1186" y="1975"/>
                    <a:pt x="1654" y="2214"/>
                  </a:cubicBezTo>
                  <a:lnTo>
                    <a:pt x="1689" y="2231"/>
                  </a:lnTo>
                  <a:cubicBezTo>
                    <a:pt x="1709" y="2241"/>
                    <a:pt x="1734" y="2253"/>
                    <a:pt x="1753" y="2263"/>
                  </a:cubicBezTo>
                  <a:cubicBezTo>
                    <a:pt x="1765" y="2269"/>
                    <a:pt x="1777" y="2275"/>
                    <a:pt x="1790" y="2282"/>
                  </a:cubicBezTo>
                  <a:cubicBezTo>
                    <a:pt x="1772" y="2336"/>
                    <a:pt x="1752" y="2390"/>
                    <a:pt x="1731" y="2442"/>
                  </a:cubicBezTo>
                  <a:cubicBezTo>
                    <a:pt x="1708" y="2439"/>
                    <a:pt x="1683" y="2434"/>
                    <a:pt x="1657" y="2429"/>
                  </a:cubicBezTo>
                  <a:cubicBezTo>
                    <a:pt x="1132" y="2348"/>
                    <a:pt x="499" y="1973"/>
                    <a:pt x="0" y="1457"/>
                  </a:cubicBezTo>
                  <a:lnTo>
                    <a:pt x="0" y="1514"/>
                  </a:lnTo>
                  <a:cubicBezTo>
                    <a:pt x="500" y="2021"/>
                    <a:pt x="1128" y="2387"/>
                    <a:pt x="1650" y="24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5" name="Group 4"/>
          <p:cNvGrpSpPr/>
          <p:nvPr userDrawn="1"/>
        </p:nvGrpSpPr>
        <p:grpSpPr bwMode="ltGray">
          <a:xfrm>
            <a:off x="0" y="0"/>
            <a:ext cx="9148763" cy="2940051"/>
            <a:chOff x="0" y="-7938"/>
            <a:chExt cx="9148763" cy="2940051"/>
          </a:xfrm>
        </p:grpSpPr>
        <p:grpSp>
          <p:nvGrpSpPr>
            <p:cNvPr id="4" name="Group 3"/>
            <p:cNvGrpSpPr/>
            <p:nvPr userDrawn="1"/>
          </p:nvGrpSpPr>
          <p:grpSpPr bwMode="ltGray">
            <a:xfrm>
              <a:off x="0" y="-7938"/>
              <a:ext cx="3987801" cy="2290763"/>
              <a:chOff x="0" y="-7938"/>
              <a:chExt cx="3987801" cy="2290763"/>
            </a:xfrm>
            <a:solidFill>
              <a:srgbClr val="464648"/>
            </a:solidFill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ltGray">
              <a:xfrm>
                <a:off x="0" y="-7938"/>
                <a:ext cx="1506538" cy="1916113"/>
              </a:xfrm>
              <a:custGeom>
                <a:avLst/>
                <a:gdLst>
                  <a:gd name="T0" fmla="*/ 1594 w 2704"/>
                  <a:gd name="T1" fmla="*/ 1968 h 3436"/>
                  <a:gd name="T2" fmla="*/ 1594 w 2704"/>
                  <a:gd name="T3" fmla="*/ 1968 h 3436"/>
                  <a:gd name="T4" fmla="*/ 2704 w 2704"/>
                  <a:gd name="T5" fmla="*/ 0 h 3436"/>
                  <a:gd name="T6" fmla="*/ 2661 w 2704"/>
                  <a:gd name="T7" fmla="*/ 0 h 3436"/>
                  <a:gd name="T8" fmla="*/ 1563 w 2704"/>
                  <a:gd name="T9" fmla="*/ 1943 h 3436"/>
                  <a:gd name="T10" fmla="*/ 0 w 2704"/>
                  <a:gd name="T11" fmla="*/ 3388 h 3436"/>
                  <a:gd name="T12" fmla="*/ 0 w 2704"/>
                  <a:gd name="T13" fmla="*/ 3436 h 3436"/>
                  <a:gd name="T14" fmla="*/ 1594 w 2704"/>
                  <a:gd name="T15" fmla="*/ 1968 h 3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4" h="3436">
                    <a:moveTo>
                      <a:pt x="1594" y="1968"/>
                    </a:moveTo>
                    <a:lnTo>
                      <a:pt x="1594" y="1968"/>
                    </a:lnTo>
                    <a:cubicBezTo>
                      <a:pt x="2063" y="1380"/>
                      <a:pt x="2436" y="719"/>
                      <a:pt x="2704" y="0"/>
                    </a:cubicBezTo>
                    <a:lnTo>
                      <a:pt x="2661" y="0"/>
                    </a:lnTo>
                    <a:cubicBezTo>
                      <a:pt x="2395" y="709"/>
                      <a:pt x="2026" y="1363"/>
                      <a:pt x="1563" y="1943"/>
                    </a:cubicBezTo>
                    <a:cubicBezTo>
                      <a:pt x="1116" y="2502"/>
                      <a:pt x="591" y="2987"/>
                      <a:pt x="0" y="3388"/>
                    </a:cubicBezTo>
                    <a:lnTo>
                      <a:pt x="0" y="3436"/>
                    </a:lnTo>
                    <a:cubicBezTo>
                      <a:pt x="604" y="3030"/>
                      <a:pt x="1139" y="2537"/>
                      <a:pt x="1594" y="196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ltGray">
              <a:xfrm>
                <a:off x="0" y="-7938"/>
                <a:ext cx="1117600" cy="528638"/>
              </a:xfrm>
              <a:custGeom>
                <a:avLst/>
                <a:gdLst>
                  <a:gd name="T0" fmla="*/ 1861 w 2004"/>
                  <a:gd name="T1" fmla="*/ 39 h 948"/>
                  <a:gd name="T2" fmla="*/ 1861 w 2004"/>
                  <a:gd name="T3" fmla="*/ 39 h 948"/>
                  <a:gd name="T4" fmla="*/ 2004 w 2004"/>
                  <a:gd name="T5" fmla="*/ 0 h 948"/>
                  <a:gd name="T6" fmla="*/ 1856 w 2004"/>
                  <a:gd name="T7" fmla="*/ 0 h 948"/>
                  <a:gd name="T8" fmla="*/ 1849 w 2004"/>
                  <a:gd name="T9" fmla="*/ 2 h 948"/>
                  <a:gd name="T10" fmla="*/ 1398 w 2004"/>
                  <a:gd name="T11" fmla="*/ 151 h 948"/>
                  <a:gd name="T12" fmla="*/ 0 w 2004"/>
                  <a:gd name="T13" fmla="*/ 898 h 948"/>
                  <a:gd name="T14" fmla="*/ 0 w 2004"/>
                  <a:gd name="T15" fmla="*/ 948 h 948"/>
                  <a:gd name="T16" fmla="*/ 1411 w 2004"/>
                  <a:gd name="T17" fmla="*/ 188 h 948"/>
                  <a:gd name="T18" fmla="*/ 1861 w 2004"/>
                  <a:gd name="T19" fmla="*/ 39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4" h="948">
                    <a:moveTo>
                      <a:pt x="1861" y="39"/>
                    </a:moveTo>
                    <a:lnTo>
                      <a:pt x="1861" y="39"/>
                    </a:lnTo>
                    <a:cubicBezTo>
                      <a:pt x="1908" y="25"/>
                      <a:pt x="1956" y="13"/>
                      <a:pt x="2004" y="0"/>
                    </a:cubicBezTo>
                    <a:lnTo>
                      <a:pt x="1856" y="0"/>
                    </a:lnTo>
                    <a:cubicBezTo>
                      <a:pt x="1854" y="1"/>
                      <a:pt x="1851" y="1"/>
                      <a:pt x="1849" y="2"/>
                    </a:cubicBezTo>
                    <a:cubicBezTo>
                      <a:pt x="1701" y="44"/>
                      <a:pt x="1549" y="95"/>
                      <a:pt x="1398" y="151"/>
                    </a:cubicBezTo>
                    <a:cubicBezTo>
                      <a:pt x="891" y="338"/>
                      <a:pt x="422" y="590"/>
                      <a:pt x="0" y="898"/>
                    </a:cubicBezTo>
                    <a:lnTo>
                      <a:pt x="0" y="948"/>
                    </a:lnTo>
                    <a:cubicBezTo>
                      <a:pt x="425" y="634"/>
                      <a:pt x="899" y="378"/>
                      <a:pt x="1411" y="188"/>
                    </a:cubicBezTo>
                    <a:cubicBezTo>
                      <a:pt x="1562" y="133"/>
                      <a:pt x="1713" y="82"/>
                      <a:pt x="1861" y="3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ltGray">
              <a:xfrm>
                <a:off x="2598738" y="-7938"/>
                <a:ext cx="1389063" cy="1019175"/>
              </a:xfrm>
              <a:custGeom>
                <a:avLst/>
                <a:gdLst>
                  <a:gd name="T0" fmla="*/ 2376 w 2493"/>
                  <a:gd name="T1" fmla="*/ 1533 h 1826"/>
                  <a:gd name="T2" fmla="*/ 2376 w 2493"/>
                  <a:gd name="T3" fmla="*/ 1533 h 1826"/>
                  <a:gd name="T4" fmla="*/ 2445 w 2493"/>
                  <a:gd name="T5" fmla="*/ 1742 h 1826"/>
                  <a:gd name="T6" fmla="*/ 2380 w 2493"/>
                  <a:gd name="T7" fmla="*/ 1775 h 1826"/>
                  <a:gd name="T8" fmla="*/ 2183 w 2493"/>
                  <a:gd name="T9" fmla="*/ 1498 h 1826"/>
                  <a:gd name="T10" fmla="*/ 1024 w 2493"/>
                  <a:gd name="T11" fmla="*/ 436 h 1826"/>
                  <a:gd name="T12" fmla="*/ 125 w 2493"/>
                  <a:gd name="T13" fmla="*/ 0 h 1826"/>
                  <a:gd name="T14" fmla="*/ 0 w 2493"/>
                  <a:gd name="T15" fmla="*/ 0 h 1826"/>
                  <a:gd name="T16" fmla="*/ 2152 w 2493"/>
                  <a:gd name="T17" fmla="*/ 1523 h 1826"/>
                  <a:gd name="T18" fmla="*/ 2356 w 2493"/>
                  <a:gd name="T19" fmla="*/ 1811 h 1826"/>
                  <a:gd name="T20" fmla="*/ 2365 w 2493"/>
                  <a:gd name="T21" fmla="*/ 1826 h 1826"/>
                  <a:gd name="T22" fmla="*/ 2381 w 2493"/>
                  <a:gd name="T23" fmla="*/ 1819 h 1826"/>
                  <a:gd name="T24" fmla="*/ 2476 w 2493"/>
                  <a:gd name="T25" fmla="*/ 1771 h 1826"/>
                  <a:gd name="T26" fmla="*/ 2493 w 2493"/>
                  <a:gd name="T27" fmla="*/ 1762 h 1826"/>
                  <a:gd name="T28" fmla="*/ 2486 w 2493"/>
                  <a:gd name="T29" fmla="*/ 1747 h 1826"/>
                  <a:gd name="T30" fmla="*/ 2486 w 2493"/>
                  <a:gd name="T31" fmla="*/ 1747 h 1826"/>
                  <a:gd name="T32" fmla="*/ 2413 w 2493"/>
                  <a:gd name="T33" fmla="*/ 1517 h 1826"/>
                  <a:gd name="T34" fmla="*/ 1188 w 2493"/>
                  <a:gd name="T35" fmla="*/ 0 h 1826"/>
                  <a:gd name="T36" fmla="*/ 1123 w 2493"/>
                  <a:gd name="T37" fmla="*/ 0 h 1826"/>
                  <a:gd name="T38" fmla="*/ 2376 w 2493"/>
                  <a:gd name="T39" fmla="*/ 1533 h 1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3" h="1826">
                    <a:moveTo>
                      <a:pt x="2376" y="1533"/>
                    </a:moveTo>
                    <a:lnTo>
                      <a:pt x="2376" y="1533"/>
                    </a:lnTo>
                    <a:cubicBezTo>
                      <a:pt x="2410" y="1613"/>
                      <a:pt x="2434" y="1685"/>
                      <a:pt x="2445" y="1742"/>
                    </a:cubicBezTo>
                    <a:cubicBezTo>
                      <a:pt x="2424" y="1753"/>
                      <a:pt x="2402" y="1764"/>
                      <a:pt x="2380" y="1775"/>
                    </a:cubicBezTo>
                    <a:cubicBezTo>
                      <a:pt x="2338" y="1710"/>
                      <a:pt x="2272" y="1613"/>
                      <a:pt x="2183" y="1498"/>
                    </a:cubicBezTo>
                    <a:cubicBezTo>
                      <a:pt x="1958" y="1208"/>
                      <a:pt x="1574" y="788"/>
                      <a:pt x="1024" y="436"/>
                    </a:cubicBezTo>
                    <a:cubicBezTo>
                      <a:pt x="738" y="253"/>
                      <a:pt x="438" y="107"/>
                      <a:pt x="125" y="0"/>
                    </a:cubicBezTo>
                    <a:lnTo>
                      <a:pt x="0" y="0"/>
                    </a:lnTo>
                    <a:cubicBezTo>
                      <a:pt x="1087" y="339"/>
                      <a:pt x="1789" y="1056"/>
                      <a:pt x="2152" y="1523"/>
                    </a:cubicBezTo>
                    <a:cubicBezTo>
                      <a:pt x="2246" y="1645"/>
                      <a:pt x="2315" y="1747"/>
                      <a:pt x="2356" y="1811"/>
                    </a:cubicBezTo>
                    <a:lnTo>
                      <a:pt x="2365" y="1826"/>
                    </a:lnTo>
                    <a:lnTo>
                      <a:pt x="2381" y="1819"/>
                    </a:lnTo>
                    <a:cubicBezTo>
                      <a:pt x="2414" y="1803"/>
                      <a:pt x="2446" y="1787"/>
                      <a:pt x="2476" y="1771"/>
                    </a:cubicBezTo>
                    <a:lnTo>
                      <a:pt x="2493" y="1762"/>
                    </a:lnTo>
                    <a:lnTo>
                      <a:pt x="2486" y="1747"/>
                    </a:lnTo>
                    <a:lnTo>
                      <a:pt x="2486" y="1747"/>
                    </a:lnTo>
                    <a:cubicBezTo>
                      <a:pt x="2476" y="1685"/>
                      <a:pt x="2450" y="1605"/>
                      <a:pt x="2413" y="1517"/>
                    </a:cubicBezTo>
                    <a:cubicBezTo>
                      <a:pt x="2244" y="1119"/>
                      <a:pt x="1833" y="525"/>
                      <a:pt x="1188" y="0"/>
                    </a:cubicBezTo>
                    <a:lnTo>
                      <a:pt x="1123" y="0"/>
                    </a:lnTo>
                    <a:cubicBezTo>
                      <a:pt x="1750" y="503"/>
                      <a:pt x="2194" y="1104"/>
                      <a:pt x="2376" y="15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grpSp>
            <p:nvGrpSpPr>
              <p:cNvPr id="17" name="Group 16"/>
              <p:cNvGrpSpPr/>
              <p:nvPr userDrawn="1"/>
            </p:nvGrpSpPr>
            <p:grpSpPr bwMode="ltGray">
              <a:xfrm>
                <a:off x="0" y="-7938"/>
                <a:ext cx="3987800" cy="2290763"/>
                <a:chOff x="0" y="-7938"/>
                <a:chExt cx="3987800" cy="2290763"/>
              </a:xfrm>
              <a:grpFill/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ltGray">
                <a:xfrm>
                  <a:off x="0" y="-7938"/>
                  <a:ext cx="1971675" cy="2290763"/>
                </a:xfrm>
                <a:custGeom>
                  <a:avLst/>
                  <a:gdLst>
                    <a:gd name="T0" fmla="*/ 2686 w 3537"/>
                    <a:gd name="T1" fmla="*/ 1780 h 4109"/>
                    <a:gd name="T2" fmla="*/ 2686 w 3537"/>
                    <a:gd name="T3" fmla="*/ 1780 h 4109"/>
                    <a:gd name="T4" fmla="*/ 909 w 3537"/>
                    <a:gd name="T5" fmla="*/ 3566 h 4109"/>
                    <a:gd name="T6" fmla="*/ 0 w 3537"/>
                    <a:gd name="T7" fmla="*/ 4065 h 4109"/>
                    <a:gd name="T8" fmla="*/ 0 w 3537"/>
                    <a:gd name="T9" fmla="*/ 4109 h 4109"/>
                    <a:gd name="T10" fmla="*/ 931 w 3537"/>
                    <a:gd name="T11" fmla="*/ 3600 h 4109"/>
                    <a:gd name="T12" fmla="*/ 2720 w 3537"/>
                    <a:gd name="T13" fmla="*/ 1802 h 4109"/>
                    <a:gd name="T14" fmla="*/ 3537 w 3537"/>
                    <a:gd name="T15" fmla="*/ 0 h 4109"/>
                    <a:gd name="T16" fmla="*/ 3495 w 3537"/>
                    <a:gd name="T17" fmla="*/ 0 h 4109"/>
                    <a:gd name="T18" fmla="*/ 2686 w 3537"/>
                    <a:gd name="T19" fmla="*/ 1780 h 4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37" h="4109">
                      <a:moveTo>
                        <a:pt x="2686" y="1780"/>
                      </a:moveTo>
                      <a:lnTo>
                        <a:pt x="2686" y="1780"/>
                      </a:lnTo>
                      <a:cubicBezTo>
                        <a:pt x="2370" y="2267"/>
                        <a:pt x="1804" y="2972"/>
                        <a:pt x="909" y="3566"/>
                      </a:cubicBezTo>
                      <a:cubicBezTo>
                        <a:pt x="618" y="3760"/>
                        <a:pt x="314" y="3926"/>
                        <a:pt x="0" y="4065"/>
                      </a:cubicBezTo>
                      <a:lnTo>
                        <a:pt x="0" y="4109"/>
                      </a:lnTo>
                      <a:cubicBezTo>
                        <a:pt x="322" y="3967"/>
                        <a:pt x="633" y="3798"/>
                        <a:pt x="931" y="3600"/>
                      </a:cubicBezTo>
                      <a:cubicBezTo>
                        <a:pt x="1832" y="3002"/>
                        <a:pt x="2401" y="2292"/>
                        <a:pt x="2720" y="1802"/>
                      </a:cubicBezTo>
                      <a:cubicBezTo>
                        <a:pt x="3069" y="1266"/>
                        <a:pt x="3349" y="646"/>
                        <a:pt x="3537" y="0"/>
                      </a:cubicBezTo>
                      <a:lnTo>
                        <a:pt x="3495" y="0"/>
                      </a:lnTo>
                      <a:cubicBezTo>
                        <a:pt x="3308" y="638"/>
                        <a:pt x="3031" y="1250"/>
                        <a:pt x="2686" y="178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i-FI"/>
                </a:p>
              </p:txBody>
            </p:sp>
            <p:sp>
              <p:nvSpPr>
                <p:cNvPr id="19" name="Freeform 9"/>
                <p:cNvSpPr>
                  <a:spLocks/>
                </p:cNvSpPr>
                <p:nvPr/>
              </p:nvSpPr>
              <p:spPr bwMode="ltGray">
                <a:xfrm>
                  <a:off x="1016000" y="-7938"/>
                  <a:ext cx="2971800" cy="1211263"/>
                </a:xfrm>
                <a:custGeom>
                  <a:avLst/>
                  <a:gdLst>
                    <a:gd name="T0" fmla="*/ 1602 w 5332"/>
                    <a:gd name="T1" fmla="*/ 1708 h 2171"/>
                    <a:gd name="T2" fmla="*/ 1602 w 5332"/>
                    <a:gd name="T3" fmla="*/ 1708 h 2171"/>
                    <a:gd name="T4" fmla="*/ 3519 w 5332"/>
                    <a:gd name="T5" fmla="*/ 2171 h 2171"/>
                    <a:gd name="T6" fmla="*/ 3520 w 5332"/>
                    <a:gd name="T7" fmla="*/ 2171 h 2171"/>
                    <a:gd name="T8" fmla="*/ 5220 w 5332"/>
                    <a:gd name="T9" fmla="*/ 1819 h 2171"/>
                    <a:gd name="T10" fmla="*/ 5315 w 5332"/>
                    <a:gd name="T11" fmla="*/ 1771 h 2171"/>
                    <a:gd name="T12" fmla="*/ 5332 w 5332"/>
                    <a:gd name="T13" fmla="*/ 1762 h 2171"/>
                    <a:gd name="T14" fmla="*/ 5325 w 5332"/>
                    <a:gd name="T15" fmla="*/ 1747 h 2171"/>
                    <a:gd name="T16" fmla="*/ 5325 w 5332"/>
                    <a:gd name="T17" fmla="*/ 1747 h 2171"/>
                    <a:gd name="T18" fmla="*/ 5252 w 5332"/>
                    <a:gd name="T19" fmla="*/ 1517 h 2171"/>
                    <a:gd name="T20" fmla="*/ 5247 w 5332"/>
                    <a:gd name="T21" fmla="*/ 1506 h 2171"/>
                    <a:gd name="T22" fmla="*/ 5234 w 5332"/>
                    <a:gd name="T23" fmla="*/ 1505 h 2171"/>
                    <a:gd name="T24" fmla="*/ 5205 w 5332"/>
                    <a:gd name="T25" fmla="*/ 1503 h 2171"/>
                    <a:gd name="T26" fmla="*/ 5203 w 5332"/>
                    <a:gd name="T27" fmla="*/ 1503 h 2171"/>
                    <a:gd name="T28" fmla="*/ 5008 w 5332"/>
                    <a:gd name="T29" fmla="*/ 1491 h 2171"/>
                    <a:gd name="T30" fmla="*/ 3524 w 5332"/>
                    <a:gd name="T31" fmla="*/ 1128 h 2171"/>
                    <a:gd name="T32" fmla="*/ 1957 w 5332"/>
                    <a:gd name="T33" fmla="*/ 0 h 2171"/>
                    <a:gd name="T34" fmla="*/ 1903 w 5332"/>
                    <a:gd name="T35" fmla="*/ 0 h 2171"/>
                    <a:gd name="T36" fmla="*/ 3508 w 5332"/>
                    <a:gd name="T37" fmla="*/ 1164 h 2171"/>
                    <a:gd name="T38" fmla="*/ 5005 w 5332"/>
                    <a:gd name="T39" fmla="*/ 1531 h 2171"/>
                    <a:gd name="T40" fmla="*/ 5201 w 5332"/>
                    <a:gd name="T41" fmla="*/ 1543 h 2171"/>
                    <a:gd name="T42" fmla="*/ 5220 w 5332"/>
                    <a:gd name="T43" fmla="*/ 1545 h 2171"/>
                    <a:gd name="T44" fmla="*/ 5284 w 5332"/>
                    <a:gd name="T45" fmla="*/ 1742 h 2171"/>
                    <a:gd name="T46" fmla="*/ 5203 w 5332"/>
                    <a:gd name="T47" fmla="*/ 1783 h 2171"/>
                    <a:gd name="T48" fmla="*/ 3520 w 5332"/>
                    <a:gd name="T49" fmla="*/ 2131 h 2171"/>
                    <a:gd name="T50" fmla="*/ 3519 w 5332"/>
                    <a:gd name="T51" fmla="*/ 2131 h 2171"/>
                    <a:gd name="T52" fmla="*/ 1621 w 5332"/>
                    <a:gd name="T53" fmla="*/ 1673 h 2171"/>
                    <a:gd name="T54" fmla="*/ 51 w 5332"/>
                    <a:gd name="T55" fmla="*/ 12 h 2171"/>
                    <a:gd name="T56" fmla="*/ 45 w 5332"/>
                    <a:gd name="T57" fmla="*/ 0 h 2171"/>
                    <a:gd name="T58" fmla="*/ 0 w 5332"/>
                    <a:gd name="T59" fmla="*/ 0 h 2171"/>
                    <a:gd name="T60" fmla="*/ 15 w 5332"/>
                    <a:gd name="T61" fmla="*/ 29 h 2171"/>
                    <a:gd name="T62" fmla="*/ 1602 w 5332"/>
                    <a:gd name="T63" fmla="*/ 1708 h 2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332" h="2171">
                      <a:moveTo>
                        <a:pt x="1602" y="1708"/>
                      </a:moveTo>
                      <a:lnTo>
                        <a:pt x="1602" y="1708"/>
                      </a:lnTo>
                      <a:cubicBezTo>
                        <a:pt x="2165" y="2011"/>
                        <a:pt x="2828" y="2171"/>
                        <a:pt x="3519" y="2171"/>
                      </a:cubicBezTo>
                      <a:lnTo>
                        <a:pt x="3520" y="2171"/>
                      </a:lnTo>
                      <a:cubicBezTo>
                        <a:pt x="4132" y="2171"/>
                        <a:pt x="4752" y="2043"/>
                        <a:pt x="5220" y="1819"/>
                      </a:cubicBezTo>
                      <a:cubicBezTo>
                        <a:pt x="5255" y="1802"/>
                        <a:pt x="5286" y="1786"/>
                        <a:pt x="5315" y="1771"/>
                      </a:cubicBezTo>
                      <a:lnTo>
                        <a:pt x="5332" y="1762"/>
                      </a:lnTo>
                      <a:lnTo>
                        <a:pt x="5325" y="1747"/>
                      </a:lnTo>
                      <a:lnTo>
                        <a:pt x="5325" y="1747"/>
                      </a:lnTo>
                      <a:cubicBezTo>
                        <a:pt x="5315" y="1685"/>
                        <a:pt x="5289" y="1605"/>
                        <a:pt x="5252" y="1517"/>
                      </a:cubicBezTo>
                      <a:lnTo>
                        <a:pt x="5247" y="1506"/>
                      </a:lnTo>
                      <a:lnTo>
                        <a:pt x="5234" y="1505"/>
                      </a:lnTo>
                      <a:cubicBezTo>
                        <a:pt x="5225" y="1505"/>
                        <a:pt x="5215" y="1504"/>
                        <a:pt x="5205" y="1503"/>
                      </a:cubicBezTo>
                      <a:lnTo>
                        <a:pt x="5203" y="1503"/>
                      </a:lnTo>
                      <a:cubicBezTo>
                        <a:pt x="5137" y="1500"/>
                        <a:pt x="5072" y="1496"/>
                        <a:pt x="5008" y="1491"/>
                      </a:cubicBezTo>
                      <a:cubicBezTo>
                        <a:pt x="4483" y="1448"/>
                        <a:pt x="3983" y="1326"/>
                        <a:pt x="3524" y="1128"/>
                      </a:cubicBezTo>
                      <a:cubicBezTo>
                        <a:pt x="2934" y="874"/>
                        <a:pt x="2409" y="494"/>
                        <a:pt x="1957" y="0"/>
                      </a:cubicBezTo>
                      <a:lnTo>
                        <a:pt x="1903" y="0"/>
                      </a:lnTo>
                      <a:cubicBezTo>
                        <a:pt x="2364" y="512"/>
                        <a:pt x="2903" y="903"/>
                        <a:pt x="3508" y="1164"/>
                      </a:cubicBezTo>
                      <a:cubicBezTo>
                        <a:pt x="3971" y="1364"/>
                        <a:pt x="4475" y="1488"/>
                        <a:pt x="5005" y="1531"/>
                      </a:cubicBezTo>
                      <a:cubicBezTo>
                        <a:pt x="5069" y="1536"/>
                        <a:pt x="5135" y="1540"/>
                        <a:pt x="5201" y="1543"/>
                      </a:cubicBezTo>
                      <a:cubicBezTo>
                        <a:pt x="5208" y="1544"/>
                        <a:pt x="5214" y="1544"/>
                        <a:pt x="5220" y="1545"/>
                      </a:cubicBezTo>
                      <a:cubicBezTo>
                        <a:pt x="5252" y="1620"/>
                        <a:pt x="5273" y="1688"/>
                        <a:pt x="5284" y="1742"/>
                      </a:cubicBezTo>
                      <a:cubicBezTo>
                        <a:pt x="5259" y="1755"/>
                        <a:pt x="5232" y="1769"/>
                        <a:pt x="5203" y="1783"/>
                      </a:cubicBezTo>
                      <a:cubicBezTo>
                        <a:pt x="4740" y="2004"/>
                        <a:pt x="4126" y="2131"/>
                        <a:pt x="3520" y="2131"/>
                      </a:cubicBezTo>
                      <a:lnTo>
                        <a:pt x="3519" y="2131"/>
                      </a:lnTo>
                      <a:cubicBezTo>
                        <a:pt x="2835" y="2131"/>
                        <a:pt x="2178" y="1972"/>
                        <a:pt x="1621" y="1673"/>
                      </a:cubicBezTo>
                      <a:cubicBezTo>
                        <a:pt x="950" y="1311"/>
                        <a:pt x="421" y="752"/>
                        <a:pt x="51" y="12"/>
                      </a:cubicBezTo>
                      <a:lnTo>
                        <a:pt x="45" y="0"/>
                      </a:lnTo>
                      <a:lnTo>
                        <a:pt x="0" y="0"/>
                      </a:lnTo>
                      <a:lnTo>
                        <a:pt x="15" y="29"/>
                      </a:lnTo>
                      <a:cubicBezTo>
                        <a:pt x="389" y="777"/>
                        <a:pt x="923" y="1342"/>
                        <a:pt x="1602" y="170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i-FI"/>
                </a:p>
              </p:txBody>
            </p:sp>
          </p:grpSp>
        </p:grpSp>
        <p:grpSp>
          <p:nvGrpSpPr>
            <p:cNvPr id="22" name="Group 21"/>
            <p:cNvGrpSpPr/>
            <p:nvPr userDrawn="1"/>
          </p:nvGrpSpPr>
          <p:grpSpPr bwMode="ltGray">
            <a:xfrm>
              <a:off x="4333875" y="-7938"/>
              <a:ext cx="2611438" cy="1925638"/>
              <a:chOff x="4333875" y="-7938"/>
              <a:chExt cx="2611438" cy="1925638"/>
            </a:xfrm>
          </p:grpSpPr>
          <p:sp>
            <p:nvSpPr>
              <p:cNvPr id="23" name="Freeform 12"/>
              <p:cNvSpPr>
                <a:spLocks/>
              </p:cNvSpPr>
              <p:nvPr/>
            </p:nvSpPr>
            <p:spPr bwMode="ltGray">
              <a:xfrm>
                <a:off x="4567238" y="-7938"/>
                <a:ext cx="1217613" cy="1925638"/>
              </a:xfrm>
              <a:custGeom>
                <a:avLst/>
                <a:gdLst>
                  <a:gd name="T0" fmla="*/ 1531 w 2184"/>
                  <a:gd name="T1" fmla="*/ 1159 h 3452"/>
                  <a:gd name="T2" fmla="*/ 1531 w 2184"/>
                  <a:gd name="T3" fmla="*/ 1159 h 3452"/>
                  <a:gd name="T4" fmla="*/ 163 w 2184"/>
                  <a:gd name="T5" fmla="*/ 3236 h 3452"/>
                  <a:gd name="T6" fmla="*/ 15 w 2184"/>
                  <a:gd name="T7" fmla="*/ 3354 h 3452"/>
                  <a:gd name="T8" fmla="*/ 0 w 2184"/>
                  <a:gd name="T9" fmla="*/ 3365 h 3452"/>
                  <a:gd name="T10" fmla="*/ 11 w 2184"/>
                  <a:gd name="T11" fmla="*/ 3381 h 3452"/>
                  <a:gd name="T12" fmla="*/ 53 w 2184"/>
                  <a:gd name="T13" fmla="*/ 3440 h 3452"/>
                  <a:gd name="T14" fmla="*/ 63 w 2184"/>
                  <a:gd name="T15" fmla="*/ 3452 h 3452"/>
                  <a:gd name="T16" fmla="*/ 77 w 2184"/>
                  <a:gd name="T17" fmla="*/ 3446 h 3452"/>
                  <a:gd name="T18" fmla="*/ 222 w 2184"/>
                  <a:gd name="T19" fmla="*/ 3377 h 3452"/>
                  <a:gd name="T20" fmla="*/ 1585 w 2184"/>
                  <a:gd name="T21" fmla="*/ 2171 h 3452"/>
                  <a:gd name="T22" fmla="*/ 2120 w 2184"/>
                  <a:gd name="T23" fmla="*/ 833 h 3452"/>
                  <a:gd name="T24" fmla="*/ 2171 w 2184"/>
                  <a:gd name="T25" fmla="*/ 0 h 3452"/>
                  <a:gd name="T26" fmla="*/ 2131 w 2184"/>
                  <a:gd name="T27" fmla="*/ 0 h 3452"/>
                  <a:gd name="T28" fmla="*/ 2081 w 2184"/>
                  <a:gd name="T29" fmla="*/ 826 h 3452"/>
                  <a:gd name="T30" fmla="*/ 1551 w 2184"/>
                  <a:gd name="T31" fmla="*/ 2149 h 3452"/>
                  <a:gd name="T32" fmla="*/ 204 w 2184"/>
                  <a:gd name="T33" fmla="*/ 3341 h 3452"/>
                  <a:gd name="T34" fmla="*/ 75 w 2184"/>
                  <a:gd name="T35" fmla="*/ 3403 h 3452"/>
                  <a:gd name="T36" fmla="*/ 55 w 2184"/>
                  <a:gd name="T37" fmla="*/ 3374 h 3452"/>
                  <a:gd name="T38" fmla="*/ 189 w 2184"/>
                  <a:gd name="T39" fmla="*/ 3267 h 3452"/>
                  <a:gd name="T40" fmla="*/ 1570 w 2184"/>
                  <a:gd name="T41" fmla="*/ 1170 h 3452"/>
                  <a:gd name="T42" fmla="*/ 1716 w 2184"/>
                  <a:gd name="T43" fmla="*/ 0 h 3452"/>
                  <a:gd name="T44" fmla="*/ 1676 w 2184"/>
                  <a:gd name="T45" fmla="*/ 0 h 3452"/>
                  <a:gd name="T46" fmla="*/ 1531 w 2184"/>
                  <a:gd name="T47" fmla="*/ 1159 h 3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84" h="3452">
                    <a:moveTo>
                      <a:pt x="1531" y="1159"/>
                    </a:moveTo>
                    <a:lnTo>
                      <a:pt x="1531" y="1159"/>
                    </a:lnTo>
                    <a:cubicBezTo>
                      <a:pt x="1305" y="1971"/>
                      <a:pt x="845" y="2670"/>
                      <a:pt x="163" y="3236"/>
                    </a:cubicBezTo>
                    <a:cubicBezTo>
                      <a:pt x="115" y="3276"/>
                      <a:pt x="65" y="3316"/>
                      <a:pt x="15" y="3354"/>
                    </a:cubicBezTo>
                    <a:lnTo>
                      <a:pt x="0" y="3365"/>
                    </a:lnTo>
                    <a:lnTo>
                      <a:pt x="11" y="3381"/>
                    </a:lnTo>
                    <a:cubicBezTo>
                      <a:pt x="25" y="3402"/>
                      <a:pt x="40" y="3422"/>
                      <a:pt x="53" y="3440"/>
                    </a:cubicBezTo>
                    <a:lnTo>
                      <a:pt x="63" y="3452"/>
                    </a:lnTo>
                    <a:lnTo>
                      <a:pt x="77" y="3446"/>
                    </a:lnTo>
                    <a:cubicBezTo>
                      <a:pt x="125" y="3424"/>
                      <a:pt x="174" y="3401"/>
                      <a:pt x="222" y="3377"/>
                    </a:cubicBezTo>
                    <a:cubicBezTo>
                      <a:pt x="786" y="3093"/>
                      <a:pt x="1245" y="2688"/>
                      <a:pt x="1585" y="2171"/>
                    </a:cubicBezTo>
                    <a:cubicBezTo>
                      <a:pt x="1923" y="1658"/>
                      <a:pt x="2063" y="1160"/>
                      <a:pt x="2120" y="833"/>
                    </a:cubicBezTo>
                    <a:cubicBezTo>
                      <a:pt x="2167" y="566"/>
                      <a:pt x="2184" y="283"/>
                      <a:pt x="2171" y="0"/>
                    </a:cubicBezTo>
                    <a:lnTo>
                      <a:pt x="2131" y="0"/>
                    </a:lnTo>
                    <a:cubicBezTo>
                      <a:pt x="2144" y="281"/>
                      <a:pt x="2128" y="561"/>
                      <a:pt x="2081" y="826"/>
                    </a:cubicBezTo>
                    <a:cubicBezTo>
                      <a:pt x="2024" y="1149"/>
                      <a:pt x="1886" y="1642"/>
                      <a:pt x="1551" y="2149"/>
                    </a:cubicBezTo>
                    <a:cubicBezTo>
                      <a:pt x="1215" y="2660"/>
                      <a:pt x="762" y="3061"/>
                      <a:pt x="204" y="3341"/>
                    </a:cubicBezTo>
                    <a:cubicBezTo>
                      <a:pt x="162" y="3362"/>
                      <a:pt x="118" y="3383"/>
                      <a:pt x="75" y="3403"/>
                    </a:cubicBezTo>
                    <a:cubicBezTo>
                      <a:pt x="69" y="3394"/>
                      <a:pt x="62" y="3384"/>
                      <a:pt x="55" y="3374"/>
                    </a:cubicBezTo>
                    <a:cubicBezTo>
                      <a:pt x="100" y="3339"/>
                      <a:pt x="145" y="3303"/>
                      <a:pt x="189" y="3267"/>
                    </a:cubicBezTo>
                    <a:cubicBezTo>
                      <a:pt x="877" y="2695"/>
                      <a:pt x="1342" y="1990"/>
                      <a:pt x="1570" y="1170"/>
                    </a:cubicBezTo>
                    <a:cubicBezTo>
                      <a:pt x="1675" y="792"/>
                      <a:pt x="1724" y="399"/>
                      <a:pt x="1716" y="0"/>
                    </a:cubicBezTo>
                    <a:lnTo>
                      <a:pt x="1676" y="0"/>
                    </a:lnTo>
                    <a:cubicBezTo>
                      <a:pt x="1684" y="395"/>
                      <a:pt x="1635" y="785"/>
                      <a:pt x="1531" y="1159"/>
                    </a:cubicBezTo>
                    <a:close/>
                  </a:path>
                </a:pathLst>
              </a:custGeom>
              <a:solidFill>
                <a:srgbClr val="46464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ltGray">
              <a:xfrm>
                <a:off x="4333875" y="-7938"/>
                <a:ext cx="1023938" cy="1925638"/>
              </a:xfrm>
              <a:custGeom>
                <a:avLst/>
                <a:gdLst>
                  <a:gd name="T0" fmla="*/ 37 w 1838"/>
                  <a:gd name="T1" fmla="*/ 1754 h 3452"/>
                  <a:gd name="T2" fmla="*/ 37 w 1838"/>
                  <a:gd name="T3" fmla="*/ 1754 h 3452"/>
                  <a:gd name="T4" fmla="*/ 431 w 1838"/>
                  <a:gd name="T5" fmla="*/ 3381 h 3452"/>
                  <a:gd name="T6" fmla="*/ 474 w 1838"/>
                  <a:gd name="T7" fmla="*/ 3440 h 3452"/>
                  <a:gd name="T8" fmla="*/ 483 w 1838"/>
                  <a:gd name="T9" fmla="*/ 3452 h 3452"/>
                  <a:gd name="T10" fmla="*/ 498 w 1838"/>
                  <a:gd name="T11" fmla="*/ 3446 h 3452"/>
                  <a:gd name="T12" fmla="*/ 643 w 1838"/>
                  <a:gd name="T13" fmla="*/ 3377 h 3452"/>
                  <a:gd name="T14" fmla="*/ 658 w 1838"/>
                  <a:gd name="T15" fmla="*/ 3369 h 3452"/>
                  <a:gd name="T16" fmla="*/ 637 w 1838"/>
                  <a:gd name="T17" fmla="*/ 3309 h 3452"/>
                  <a:gd name="T18" fmla="*/ 619 w 1838"/>
                  <a:gd name="T19" fmla="*/ 3257 h 3452"/>
                  <a:gd name="T20" fmla="*/ 615 w 1838"/>
                  <a:gd name="T21" fmla="*/ 3245 h 3452"/>
                  <a:gd name="T22" fmla="*/ 609 w 1838"/>
                  <a:gd name="T23" fmla="*/ 3228 h 3452"/>
                  <a:gd name="T24" fmla="*/ 579 w 1838"/>
                  <a:gd name="T25" fmla="*/ 1874 h 3452"/>
                  <a:gd name="T26" fmla="*/ 1496 w 1838"/>
                  <a:gd name="T27" fmla="*/ 286 h 3452"/>
                  <a:gd name="T28" fmla="*/ 1697 w 1838"/>
                  <a:gd name="T29" fmla="*/ 109 h 3452"/>
                  <a:gd name="T30" fmla="*/ 1838 w 1838"/>
                  <a:gd name="T31" fmla="*/ 0 h 3452"/>
                  <a:gd name="T32" fmla="*/ 1771 w 1838"/>
                  <a:gd name="T33" fmla="*/ 0 h 3452"/>
                  <a:gd name="T34" fmla="*/ 1671 w 1838"/>
                  <a:gd name="T35" fmla="*/ 78 h 3452"/>
                  <a:gd name="T36" fmla="*/ 1469 w 1838"/>
                  <a:gd name="T37" fmla="*/ 257 h 3452"/>
                  <a:gd name="T38" fmla="*/ 540 w 1838"/>
                  <a:gd name="T39" fmla="*/ 1865 h 3452"/>
                  <a:gd name="T40" fmla="*/ 571 w 1838"/>
                  <a:gd name="T41" fmla="*/ 3241 h 3452"/>
                  <a:gd name="T42" fmla="*/ 577 w 1838"/>
                  <a:gd name="T43" fmla="*/ 3258 h 3452"/>
                  <a:gd name="T44" fmla="*/ 582 w 1838"/>
                  <a:gd name="T45" fmla="*/ 3270 h 3452"/>
                  <a:gd name="T46" fmla="*/ 600 w 1838"/>
                  <a:gd name="T47" fmla="*/ 3322 h 3452"/>
                  <a:gd name="T48" fmla="*/ 609 w 1838"/>
                  <a:gd name="T49" fmla="*/ 3349 h 3452"/>
                  <a:gd name="T50" fmla="*/ 496 w 1838"/>
                  <a:gd name="T51" fmla="*/ 3403 h 3452"/>
                  <a:gd name="T52" fmla="*/ 464 w 1838"/>
                  <a:gd name="T53" fmla="*/ 3358 h 3452"/>
                  <a:gd name="T54" fmla="*/ 77 w 1838"/>
                  <a:gd name="T55" fmla="*/ 1756 h 3452"/>
                  <a:gd name="T56" fmla="*/ 318 w 1838"/>
                  <a:gd name="T57" fmla="*/ 762 h 3452"/>
                  <a:gd name="T58" fmla="*/ 862 w 1838"/>
                  <a:gd name="T59" fmla="*/ 0 h 3452"/>
                  <a:gd name="T60" fmla="*/ 804 w 1838"/>
                  <a:gd name="T61" fmla="*/ 0 h 3452"/>
                  <a:gd name="T62" fmla="*/ 282 w 1838"/>
                  <a:gd name="T63" fmla="*/ 745 h 3452"/>
                  <a:gd name="T64" fmla="*/ 37 w 1838"/>
                  <a:gd name="T65" fmla="*/ 1754 h 3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38" h="3452">
                    <a:moveTo>
                      <a:pt x="37" y="1754"/>
                    </a:moveTo>
                    <a:lnTo>
                      <a:pt x="37" y="1754"/>
                    </a:lnTo>
                    <a:cubicBezTo>
                      <a:pt x="0" y="2374"/>
                      <a:pt x="156" y="3013"/>
                      <a:pt x="431" y="3381"/>
                    </a:cubicBezTo>
                    <a:cubicBezTo>
                      <a:pt x="446" y="3402"/>
                      <a:pt x="460" y="3422"/>
                      <a:pt x="474" y="3440"/>
                    </a:cubicBezTo>
                    <a:lnTo>
                      <a:pt x="483" y="3452"/>
                    </a:lnTo>
                    <a:lnTo>
                      <a:pt x="498" y="3446"/>
                    </a:lnTo>
                    <a:cubicBezTo>
                      <a:pt x="546" y="3424"/>
                      <a:pt x="595" y="3401"/>
                      <a:pt x="643" y="3377"/>
                    </a:cubicBezTo>
                    <a:lnTo>
                      <a:pt x="658" y="3369"/>
                    </a:lnTo>
                    <a:lnTo>
                      <a:pt x="637" y="3309"/>
                    </a:lnTo>
                    <a:cubicBezTo>
                      <a:pt x="632" y="3293"/>
                      <a:pt x="625" y="3273"/>
                      <a:pt x="619" y="3257"/>
                    </a:cubicBezTo>
                    <a:lnTo>
                      <a:pt x="615" y="3245"/>
                    </a:lnTo>
                    <a:cubicBezTo>
                      <a:pt x="612" y="3236"/>
                      <a:pt x="610" y="3230"/>
                      <a:pt x="609" y="3228"/>
                    </a:cubicBezTo>
                    <a:cubicBezTo>
                      <a:pt x="481" y="2847"/>
                      <a:pt x="470" y="2353"/>
                      <a:pt x="579" y="1874"/>
                    </a:cubicBezTo>
                    <a:cubicBezTo>
                      <a:pt x="715" y="1273"/>
                      <a:pt x="1032" y="724"/>
                      <a:pt x="1496" y="286"/>
                    </a:cubicBezTo>
                    <a:cubicBezTo>
                      <a:pt x="1562" y="224"/>
                      <a:pt x="1630" y="164"/>
                      <a:pt x="1697" y="109"/>
                    </a:cubicBezTo>
                    <a:cubicBezTo>
                      <a:pt x="1743" y="71"/>
                      <a:pt x="1790" y="34"/>
                      <a:pt x="1838" y="0"/>
                    </a:cubicBezTo>
                    <a:lnTo>
                      <a:pt x="1771" y="0"/>
                    </a:lnTo>
                    <a:cubicBezTo>
                      <a:pt x="1738" y="24"/>
                      <a:pt x="1704" y="51"/>
                      <a:pt x="1671" y="78"/>
                    </a:cubicBezTo>
                    <a:cubicBezTo>
                      <a:pt x="1604" y="134"/>
                      <a:pt x="1535" y="194"/>
                      <a:pt x="1469" y="257"/>
                    </a:cubicBezTo>
                    <a:cubicBezTo>
                      <a:pt x="999" y="700"/>
                      <a:pt x="678" y="1256"/>
                      <a:pt x="540" y="1865"/>
                    </a:cubicBezTo>
                    <a:cubicBezTo>
                      <a:pt x="429" y="2351"/>
                      <a:pt x="441" y="2853"/>
                      <a:pt x="571" y="3241"/>
                    </a:cubicBezTo>
                    <a:cubicBezTo>
                      <a:pt x="572" y="3243"/>
                      <a:pt x="574" y="3250"/>
                      <a:pt x="577" y="3258"/>
                    </a:cubicBezTo>
                    <a:lnTo>
                      <a:pt x="582" y="3270"/>
                    </a:lnTo>
                    <a:cubicBezTo>
                      <a:pt x="587" y="3287"/>
                      <a:pt x="594" y="3306"/>
                      <a:pt x="600" y="3322"/>
                    </a:cubicBezTo>
                    <a:lnTo>
                      <a:pt x="609" y="3349"/>
                    </a:lnTo>
                    <a:cubicBezTo>
                      <a:pt x="572" y="3368"/>
                      <a:pt x="534" y="3386"/>
                      <a:pt x="496" y="3403"/>
                    </a:cubicBezTo>
                    <a:cubicBezTo>
                      <a:pt x="485" y="3389"/>
                      <a:pt x="475" y="3374"/>
                      <a:pt x="464" y="3358"/>
                    </a:cubicBezTo>
                    <a:cubicBezTo>
                      <a:pt x="193" y="2996"/>
                      <a:pt x="41" y="2367"/>
                      <a:pt x="77" y="1756"/>
                    </a:cubicBezTo>
                    <a:cubicBezTo>
                      <a:pt x="98" y="1401"/>
                      <a:pt x="179" y="1066"/>
                      <a:pt x="318" y="762"/>
                    </a:cubicBezTo>
                    <a:cubicBezTo>
                      <a:pt x="450" y="472"/>
                      <a:pt x="633" y="217"/>
                      <a:pt x="862" y="0"/>
                    </a:cubicBezTo>
                    <a:lnTo>
                      <a:pt x="804" y="0"/>
                    </a:lnTo>
                    <a:cubicBezTo>
                      <a:pt x="585" y="214"/>
                      <a:pt x="410" y="464"/>
                      <a:pt x="282" y="745"/>
                    </a:cubicBezTo>
                    <a:cubicBezTo>
                      <a:pt x="140" y="1054"/>
                      <a:pt x="58" y="1394"/>
                      <a:pt x="37" y="1754"/>
                    </a:cubicBezTo>
                    <a:close/>
                  </a:path>
                </a:pathLst>
              </a:custGeom>
              <a:solidFill>
                <a:srgbClr val="46464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ltGray">
              <a:xfrm>
                <a:off x="5197475" y="-7938"/>
                <a:ext cx="1747838" cy="358775"/>
              </a:xfrm>
              <a:custGeom>
                <a:avLst/>
                <a:gdLst>
                  <a:gd name="T0" fmla="*/ 120 w 3136"/>
                  <a:gd name="T1" fmla="*/ 109 h 643"/>
                  <a:gd name="T2" fmla="*/ 120 w 3136"/>
                  <a:gd name="T3" fmla="*/ 109 h 643"/>
                  <a:gd name="T4" fmla="*/ 1517 w 3136"/>
                  <a:gd name="T5" fmla="*/ 643 h 643"/>
                  <a:gd name="T6" fmla="*/ 1517 w 3136"/>
                  <a:gd name="T7" fmla="*/ 643 h 643"/>
                  <a:gd name="T8" fmla="*/ 3136 w 3136"/>
                  <a:gd name="T9" fmla="*/ 0 h 643"/>
                  <a:gd name="T10" fmla="*/ 3078 w 3136"/>
                  <a:gd name="T11" fmla="*/ 0 h 643"/>
                  <a:gd name="T12" fmla="*/ 1517 w 3136"/>
                  <a:gd name="T13" fmla="*/ 603 h 643"/>
                  <a:gd name="T14" fmla="*/ 146 w 3136"/>
                  <a:gd name="T15" fmla="*/ 78 h 643"/>
                  <a:gd name="T16" fmla="*/ 131 w 3136"/>
                  <a:gd name="T17" fmla="*/ 66 h 643"/>
                  <a:gd name="T18" fmla="*/ 58 w 3136"/>
                  <a:gd name="T19" fmla="*/ 0 h 643"/>
                  <a:gd name="T20" fmla="*/ 0 w 3136"/>
                  <a:gd name="T21" fmla="*/ 0 h 643"/>
                  <a:gd name="T22" fmla="*/ 105 w 3136"/>
                  <a:gd name="T23" fmla="*/ 96 h 643"/>
                  <a:gd name="T24" fmla="*/ 120 w 3136"/>
                  <a:gd name="T25" fmla="*/ 109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36" h="643">
                    <a:moveTo>
                      <a:pt x="120" y="109"/>
                    </a:moveTo>
                    <a:lnTo>
                      <a:pt x="120" y="109"/>
                    </a:lnTo>
                    <a:cubicBezTo>
                      <a:pt x="537" y="463"/>
                      <a:pt x="1007" y="643"/>
                      <a:pt x="1517" y="643"/>
                    </a:cubicBezTo>
                    <a:lnTo>
                      <a:pt x="1517" y="643"/>
                    </a:lnTo>
                    <a:cubicBezTo>
                      <a:pt x="2177" y="643"/>
                      <a:pt x="2780" y="335"/>
                      <a:pt x="3136" y="0"/>
                    </a:cubicBezTo>
                    <a:lnTo>
                      <a:pt x="3078" y="0"/>
                    </a:lnTo>
                    <a:cubicBezTo>
                      <a:pt x="2724" y="318"/>
                      <a:pt x="2147" y="603"/>
                      <a:pt x="1517" y="603"/>
                    </a:cubicBezTo>
                    <a:cubicBezTo>
                      <a:pt x="1017" y="603"/>
                      <a:pt x="555" y="427"/>
                      <a:pt x="146" y="78"/>
                    </a:cubicBezTo>
                    <a:lnTo>
                      <a:pt x="131" y="66"/>
                    </a:lnTo>
                    <a:cubicBezTo>
                      <a:pt x="106" y="44"/>
                      <a:pt x="82" y="21"/>
                      <a:pt x="58" y="0"/>
                    </a:cubicBezTo>
                    <a:lnTo>
                      <a:pt x="0" y="0"/>
                    </a:lnTo>
                    <a:cubicBezTo>
                      <a:pt x="34" y="32"/>
                      <a:pt x="69" y="64"/>
                      <a:pt x="105" y="96"/>
                    </a:cubicBezTo>
                    <a:lnTo>
                      <a:pt x="120" y="109"/>
                    </a:lnTo>
                    <a:close/>
                  </a:path>
                </a:pathLst>
              </a:custGeom>
              <a:solidFill>
                <a:srgbClr val="46464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</p:grpSp>
        <p:sp>
          <p:nvSpPr>
            <p:cNvPr id="26" name="Freeform 15"/>
            <p:cNvSpPr>
              <a:spLocks/>
            </p:cNvSpPr>
            <p:nvPr userDrawn="1"/>
          </p:nvSpPr>
          <p:spPr bwMode="ltGray">
            <a:xfrm>
              <a:off x="8728075" y="1949450"/>
              <a:ext cx="420688" cy="982663"/>
            </a:xfrm>
            <a:custGeom>
              <a:avLst/>
              <a:gdLst>
                <a:gd name="T0" fmla="*/ 284 w 756"/>
                <a:gd name="T1" fmla="*/ 1538 h 1764"/>
                <a:gd name="T2" fmla="*/ 284 w 756"/>
                <a:gd name="T3" fmla="*/ 1538 h 1764"/>
                <a:gd name="T4" fmla="*/ 120 w 756"/>
                <a:gd name="T5" fmla="*/ 1714 h 1764"/>
                <a:gd name="T6" fmla="*/ 54 w 756"/>
                <a:gd name="T7" fmla="*/ 1671 h 1764"/>
                <a:gd name="T8" fmla="*/ 198 w 756"/>
                <a:gd name="T9" fmla="*/ 1422 h 1764"/>
                <a:gd name="T10" fmla="*/ 756 w 756"/>
                <a:gd name="T11" fmla="*/ 135 h 1764"/>
                <a:gd name="T12" fmla="*/ 756 w 756"/>
                <a:gd name="T13" fmla="*/ 0 h 1764"/>
                <a:gd name="T14" fmla="*/ 163 w 756"/>
                <a:gd name="T15" fmla="*/ 1403 h 1764"/>
                <a:gd name="T16" fmla="*/ 10 w 756"/>
                <a:gd name="T17" fmla="*/ 1666 h 1764"/>
                <a:gd name="T18" fmla="*/ 0 w 756"/>
                <a:gd name="T19" fmla="*/ 1683 h 1764"/>
                <a:gd name="T20" fmla="*/ 16 w 756"/>
                <a:gd name="T21" fmla="*/ 1693 h 1764"/>
                <a:gd name="T22" fmla="*/ 113 w 756"/>
                <a:gd name="T23" fmla="*/ 1756 h 1764"/>
                <a:gd name="T24" fmla="*/ 126 w 756"/>
                <a:gd name="T25" fmla="*/ 1764 h 1764"/>
                <a:gd name="T26" fmla="*/ 137 w 756"/>
                <a:gd name="T27" fmla="*/ 1753 h 1764"/>
                <a:gd name="T28" fmla="*/ 314 w 756"/>
                <a:gd name="T29" fmla="*/ 1565 h 1764"/>
                <a:gd name="T30" fmla="*/ 756 w 756"/>
                <a:gd name="T31" fmla="*/ 1010 h 1764"/>
                <a:gd name="T32" fmla="*/ 756 w 756"/>
                <a:gd name="T33" fmla="*/ 940 h 1764"/>
                <a:gd name="T34" fmla="*/ 284 w 756"/>
                <a:gd name="T35" fmla="*/ 1538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6" h="1764">
                  <a:moveTo>
                    <a:pt x="284" y="1538"/>
                  </a:moveTo>
                  <a:lnTo>
                    <a:pt x="284" y="1538"/>
                  </a:lnTo>
                  <a:cubicBezTo>
                    <a:pt x="230" y="1598"/>
                    <a:pt x="175" y="1657"/>
                    <a:pt x="120" y="1714"/>
                  </a:cubicBezTo>
                  <a:cubicBezTo>
                    <a:pt x="99" y="1701"/>
                    <a:pt x="77" y="1686"/>
                    <a:pt x="54" y="1671"/>
                  </a:cubicBezTo>
                  <a:cubicBezTo>
                    <a:pt x="103" y="1589"/>
                    <a:pt x="152" y="1506"/>
                    <a:pt x="198" y="1422"/>
                  </a:cubicBezTo>
                  <a:cubicBezTo>
                    <a:pt x="428" y="1006"/>
                    <a:pt x="615" y="574"/>
                    <a:pt x="756" y="135"/>
                  </a:cubicBezTo>
                  <a:lnTo>
                    <a:pt x="756" y="0"/>
                  </a:lnTo>
                  <a:cubicBezTo>
                    <a:pt x="612" y="479"/>
                    <a:pt x="413" y="950"/>
                    <a:pt x="163" y="1403"/>
                  </a:cubicBezTo>
                  <a:cubicBezTo>
                    <a:pt x="114" y="1491"/>
                    <a:pt x="62" y="1580"/>
                    <a:pt x="10" y="1666"/>
                  </a:cubicBezTo>
                  <a:lnTo>
                    <a:pt x="0" y="1683"/>
                  </a:lnTo>
                  <a:lnTo>
                    <a:pt x="16" y="1693"/>
                  </a:lnTo>
                  <a:cubicBezTo>
                    <a:pt x="49" y="1717"/>
                    <a:pt x="82" y="1738"/>
                    <a:pt x="113" y="1756"/>
                  </a:cubicBezTo>
                  <a:lnTo>
                    <a:pt x="126" y="1764"/>
                  </a:lnTo>
                  <a:lnTo>
                    <a:pt x="137" y="1753"/>
                  </a:lnTo>
                  <a:cubicBezTo>
                    <a:pt x="196" y="1693"/>
                    <a:pt x="256" y="1629"/>
                    <a:pt x="314" y="1565"/>
                  </a:cubicBezTo>
                  <a:cubicBezTo>
                    <a:pt x="474" y="1387"/>
                    <a:pt x="621" y="1202"/>
                    <a:pt x="756" y="1010"/>
                  </a:cubicBezTo>
                  <a:lnTo>
                    <a:pt x="756" y="940"/>
                  </a:lnTo>
                  <a:cubicBezTo>
                    <a:pt x="614" y="1147"/>
                    <a:pt x="456" y="1347"/>
                    <a:pt x="284" y="1538"/>
                  </a:cubicBezTo>
                  <a:close/>
                </a:path>
              </a:pathLst>
            </a:custGeom>
            <a:solidFill>
              <a:srgbClr val="9C2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ltGray">
            <a:xfrm>
              <a:off x="7737475" y="-7938"/>
              <a:ext cx="1173163" cy="2940050"/>
            </a:xfrm>
            <a:custGeom>
              <a:avLst/>
              <a:gdLst>
                <a:gd name="T0" fmla="*/ 254 w 2103"/>
                <a:gd name="T1" fmla="*/ 3001 h 5272"/>
                <a:gd name="T2" fmla="*/ 254 w 2103"/>
                <a:gd name="T3" fmla="*/ 3001 h 5272"/>
                <a:gd name="T4" fmla="*/ 1793 w 2103"/>
                <a:gd name="T5" fmla="*/ 5202 h 5272"/>
                <a:gd name="T6" fmla="*/ 1890 w 2103"/>
                <a:gd name="T7" fmla="*/ 5264 h 5272"/>
                <a:gd name="T8" fmla="*/ 1904 w 2103"/>
                <a:gd name="T9" fmla="*/ 5272 h 5272"/>
                <a:gd name="T10" fmla="*/ 1915 w 2103"/>
                <a:gd name="T11" fmla="*/ 5261 h 5272"/>
                <a:gd name="T12" fmla="*/ 2091 w 2103"/>
                <a:gd name="T13" fmla="*/ 5073 h 5272"/>
                <a:gd name="T14" fmla="*/ 2103 w 2103"/>
                <a:gd name="T15" fmla="*/ 5060 h 5272"/>
                <a:gd name="T16" fmla="*/ 2075 w 2103"/>
                <a:gd name="T17" fmla="*/ 5028 h 5272"/>
                <a:gd name="T18" fmla="*/ 2043 w 2103"/>
                <a:gd name="T19" fmla="*/ 4991 h 5272"/>
                <a:gd name="T20" fmla="*/ 1989 w 2103"/>
                <a:gd name="T21" fmla="*/ 4928 h 5272"/>
                <a:gd name="T22" fmla="*/ 1953 w 2103"/>
                <a:gd name="T23" fmla="*/ 4886 h 5272"/>
                <a:gd name="T24" fmla="*/ 1112 w 2103"/>
                <a:gd name="T25" fmla="*/ 2868 h 5272"/>
                <a:gd name="T26" fmla="*/ 1534 w 2103"/>
                <a:gd name="T27" fmla="*/ 0 h 5272"/>
                <a:gd name="T28" fmla="*/ 1490 w 2103"/>
                <a:gd name="T29" fmla="*/ 0 h 5272"/>
                <a:gd name="T30" fmla="*/ 1073 w 2103"/>
                <a:gd name="T31" fmla="*/ 2874 h 5272"/>
                <a:gd name="T32" fmla="*/ 1923 w 2103"/>
                <a:gd name="T33" fmla="*/ 4912 h 5272"/>
                <a:gd name="T34" fmla="*/ 1959 w 2103"/>
                <a:gd name="T35" fmla="*/ 4954 h 5272"/>
                <a:gd name="T36" fmla="*/ 2013 w 2103"/>
                <a:gd name="T37" fmla="*/ 5017 h 5272"/>
                <a:gd name="T38" fmla="*/ 2044 w 2103"/>
                <a:gd name="T39" fmla="*/ 5054 h 5272"/>
                <a:gd name="T40" fmla="*/ 2049 w 2103"/>
                <a:gd name="T41" fmla="*/ 5060 h 5272"/>
                <a:gd name="T42" fmla="*/ 1897 w 2103"/>
                <a:gd name="T43" fmla="*/ 5222 h 5272"/>
                <a:gd name="T44" fmla="*/ 1815 w 2103"/>
                <a:gd name="T45" fmla="*/ 5168 h 5272"/>
                <a:gd name="T46" fmla="*/ 966 w 2103"/>
                <a:gd name="T47" fmla="*/ 4328 h 5272"/>
                <a:gd name="T48" fmla="*/ 292 w 2103"/>
                <a:gd name="T49" fmla="*/ 2988 h 5272"/>
                <a:gd name="T50" fmla="*/ 70 w 2103"/>
                <a:gd name="T51" fmla="*/ 1352 h 5272"/>
                <a:gd name="T52" fmla="*/ 389 w 2103"/>
                <a:gd name="T53" fmla="*/ 0 h 5272"/>
                <a:gd name="T54" fmla="*/ 345 w 2103"/>
                <a:gd name="T55" fmla="*/ 0 h 5272"/>
                <a:gd name="T56" fmla="*/ 31 w 2103"/>
                <a:gd name="T57" fmla="*/ 1350 h 5272"/>
                <a:gd name="T58" fmla="*/ 254 w 2103"/>
                <a:gd name="T59" fmla="*/ 3001 h 5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03" h="5272">
                  <a:moveTo>
                    <a:pt x="254" y="3001"/>
                  </a:moveTo>
                  <a:lnTo>
                    <a:pt x="254" y="3001"/>
                  </a:lnTo>
                  <a:cubicBezTo>
                    <a:pt x="561" y="3948"/>
                    <a:pt x="1166" y="4812"/>
                    <a:pt x="1793" y="5202"/>
                  </a:cubicBezTo>
                  <a:cubicBezTo>
                    <a:pt x="1826" y="5225"/>
                    <a:pt x="1859" y="5246"/>
                    <a:pt x="1890" y="5264"/>
                  </a:cubicBezTo>
                  <a:lnTo>
                    <a:pt x="1904" y="5272"/>
                  </a:lnTo>
                  <a:lnTo>
                    <a:pt x="1915" y="5261"/>
                  </a:lnTo>
                  <a:cubicBezTo>
                    <a:pt x="1974" y="5200"/>
                    <a:pt x="2034" y="5137"/>
                    <a:pt x="2091" y="5073"/>
                  </a:cubicBezTo>
                  <a:lnTo>
                    <a:pt x="2103" y="5060"/>
                  </a:lnTo>
                  <a:lnTo>
                    <a:pt x="2075" y="5028"/>
                  </a:lnTo>
                  <a:cubicBezTo>
                    <a:pt x="2064" y="5015"/>
                    <a:pt x="2053" y="5002"/>
                    <a:pt x="2043" y="4991"/>
                  </a:cubicBezTo>
                  <a:cubicBezTo>
                    <a:pt x="2027" y="4972"/>
                    <a:pt x="2007" y="4948"/>
                    <a:pt x="1989" y="4928"/>
                  </a:cubicBezTo>
                  <a:lnTo>
                    <a:pt x="1953" y="4886"/>
                  </a:lnTo>
                  <a:cubicBezTo>
                    <a:pt x="1537" y="4388"/>
                    <a:pt x="1230" y="3653"/>
                    <a:pt x="1112" y="2868"/>
                  </a:cubicBezTo>
                  <a:cubicBezTo>
                    <a:pt x="968" y="1905"/>
                    <a:pt x="1113" y="914"/>
                    <a:pt x="1534" y="0"/>
                  </a:cubicBezTo>
                  <a:lnTo>
                    <a:pt x="1490" y="0"/>
                  </a:lnTo>
                  <a:cubicBezTo>
                    <a:pt x="1072" y="916"/>
                    <a:pt x="928" y="1909"/>
                    <a:pt x="1073" y="2874"/>
                  </a:cubicBezTo>
                  <a:cubicBezTo>
                    <a:pt x="1192" y="3666"/>
                    <a:pt x="1502" y="4409"/>
                    <a:pt x="1923" y="4912"/>
                  </a:cubicBezTo>
                  <a:lnTo>
                    <a:pt x="1959" y="4954"/>
                  </a:lnTo>
                  <a:cubicBezTo>
                    <a:pt x="1976" y="4974"/>
                    <a:pt x="1997" y="4998"/>
                    <a:pt x="2013" y="5017"/>
                  </a:cubicBezTo>
                  <a:cubicBezTo>
                    <a:pt x="2023" y="5028"/>
                    <a:pt x="2033" y="5041"/>
                    <a:pt x="2044" y="5054"/>
                  </a:cubicBezTo>
                  <a:lnTo>
                    <a:pt x="2049" y="5060"/>
                  </a:lnTo>
                  <a:cubicBezTo>
                    <a:pt x="2000" y="5115"/>
                    <a:pt x="1949" y="5169"/>
                    <a:pt x="1897" y="5222"/>
                  </a:cubicBezTo>
                  <a:cubicBezTo>
                    <a:pt x="1871" y="5206"/>
                    <a:pt x="1843" y="5188"/>
                    <a:pt x="1815" y="5168"/>
                  </a:cubicBezTo>
                  <a:cubicBezTo>
                    <a:pt x="1530" y="4991"/>
                    <a:pt x="1228" y="4693"/>
                    <a:pt x="966" y="4328"/>
                  </a:cubicBezTo>
                  <a:cubicBezTo>
                    <a:pt x="681" y="3931"/>
                    <a:pt x="448" y="3468"/>
                    <a:pt x="292" y="2988"/>
                  </a:cubicBezTo>
                  <a:cubicBezTo>
                    <a:pt x="115" y="2442"/>
                    <a:pt x="40" y="1892"/>
                    <a:pt x="70" y="1352"/>
                  </a:cubicBezTo>
                  <a:cubicBezTo>
                    <a:pt x="97" y="881"/>
                    <a:pt x="204" y="428"/>
                    <a:pt x="389" y="0"/>
                  </a:cubicBezTo>
                  <a:lnTo>
                    <a:pt x="345" y="0"/>
                  </a:lnTo>
                  <a:cubicBezTo>
                    <a:pt x="163" y="427"/>
                    <a:pt x="57" y="880"/>
                    <a:pt x="31" y="1350"/>
                  </a:cubicBezTo>
                  <a:cubicBezTo>
                    <a:pt x="0" y="1894"/>
                    <a:pt x="75" y="2450"/>
                    <a:pt x="254" y="3001"/>
                  </a:cubicBezTo>
                  <a:close/>
                </a:path>
              </a:pathLst>
            </a:custGeom>
            <a:solidFill>
              <a:srgbClr val="9C2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6654800" y="3419475"/>
            <a:ext cx="2493963" cy="3441701"/>
            <a:chOff x="6654800" y="3419475"/>
            <a:chExt cx="2493963" cy="3441701"/>
          </a:xfrm>
          <a:solidFill>
            <a:schemeClr val="accent4"/>
          </a:solidFill>
        </p:grpSpPr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6654800" y="3427413"/>
              <a:ext cx="2493963" cy="3433763"/>
            </a:xfrm>
            <a:custGeom>
              <a:avLst/>
              <a:gdLst>
                <a:gd name="T0" fmla="*/ 2266 w 4474"/>
                <a:gd name="T1" fmla="*/ 4196 h 6158"/>
                <a:gd name="T2" fmla="*/ 2266 w 4474"/>
                <a:gd name="T3" fmla="*/ 4196 h 6158"/>
                <a:gd name="T4" fmla="*/ 890 w 4474"/>
                <a:gd name="T5" fmla="*/ 2242 h 6158"/>
                <a:gd name="T6" fmla="*/ 287 w 4474"/>
                <a:gd name="T7" fmla="*/ 344 h 6158"/>
                <a:gd name="T8" fmla="*/ 235 w 4474"/>
                <a:gd name="T9" fmla="*/ 19 h 6158"/>
                <a:gd name="T10" fmla="*/ 232 w 4474"/>
                <a:gd name="T11" fmla="*/ 0 h 6158"/>
                <a:gd name="T12" fmla="*/ 213 w 4474"/>
                <a:gd name="T13" fmla="*/ 2 h 6158"/>
                <a:gd name="T14" fmla="*/ 89 w 4474"/>
                <a:gd name="T15" fmla="*/ 16 h 6158"/>
                <a:gd name="T16" fmla="*/ 74 w 4474"/>
                <a:gd name="T17" fmla="*/ 18 h 6158"/>
                <a:gd name="T18" fmla="*/ 72 w 4474"/>
                <a:gd name="T19" fmla="*/ 34 h 6158"/>
                <a:gd name="T20" fmla="*/ 53 w 4474"/>
                <a:gd name="T21" fmla="*/ 311 h 6158"/>
                <a:gd name="T22" fmla="*/ 712 w 4474"/>
                <a:gd name="T23" fmla="*/ 3396 h 6158"/>
                <a:gd name="T24" fmla="*/ 2276 w 4474"/>
                <a:gd name="T25" fmla="*/ 5345 h 6158"/>
                <a:gd name="T26" fmla="*/ 3546 w 4474"/>
                <a:gd name="T27" fmla="*/ 6158 h 6158"/>
                <a:gd name="T28" fmla="*/ 3637 w 4474"/>
                <a:gd name="T29" fmla="*/ 6158 h 6158"/>
                <a:gd name="T30" fmla="*/ 2302 w 4474"/>
                <a:gd name="T31" fmla="*/ 5314 h 6158"/>
                <a:gd name="T32" fmla="*/ 747 w 4474"/>
                <a:gd name="T33" fmla="*/ 3378 h 6158"/>
                <a:gd name="T34" fmla="*/ 93 w 4474"/>
                <a:gd name="T35" fmla="*/ 313 h 6158"/>
                <a:gd name="T36" fmla="*/ 111 w 4474"/>
                <a:gd name="T37" fmla="*/ 53 h 6158"/>
                <a:gd name="T38" fmla="*/ 198 w 4474"/>
                <a:gd name="T39" fmla="*/ 43 h 6158"/>
                <a:gd name="T40" fmla="*/ 248 w 4474"/>
                <a:gd name="T41" fmla="*/ 351 h 6158"/>
                <a:gd name="T42" fmla="*/ 854 w 4474"/>
                <a:gd name="T43" fmla="*/ 2259 h 6158"/>
                <a:gd name="T44" fmla="*/ 2237 w 4474"/>
                <a:gd name="T45" fmla="*/ 4224 h 6158"/>
                <a:gd name="T46" fmla="*/ 4199 w 4474"/>
                <a:gd name="T47" fmla="*/ 5604 h 6158"/>
                <a:gd name="T48" fmla="*/ 4474 w 4474"/>
                <a:gd name="T49" fmla="*/ 5728 h 6158"/>
                <a:gd name="T50" fmla="*/ 4474 w 4474"/>
                <a:gd name="T51" fmla="*/ 5685 h 6158"/>
                <a:gd name="T52" fmla="*/ 4216 w 4474"/>
                <a:gd name="T53" fmla="*/ 5568 h 6158"/>
                <a:gd name="T54" fmla="*/ 2266 w 4474"/>
                <a:gd name="T55" fmla="*/ 4196 h 6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74" h="6158">
                  <a:moveTo>
                    <a:pt x="2266" y="4196"/>
                  </a:moveTo>
                  <a:lnTo>
                    <a:pt x="2266" y="4196"/>
                  </a:lnTo>
                  <a:cubicBezTo>
                    <a:pt x="1697" y="3628"/>
                    <a:pt x="1234" y="2970"/>
                    <a:pt x="890" y="2242"/>
                  </a:cubicBezTo>
                  <a:cubicBezTo>
                    <a:pt x="611" y="1652"/>
                    <a:pt x="408" y="1013"/>
                    <a:pt x="287" y="344"/>
                  </a:cubicBezTo>
                  <a:cubicBezTo>
                    <a:pt x="267" y="237"/>
                    <a:pt x="250" y="127"/>
                    <a:pt x="235" y="19"/>
                  </a:cubicBezTo>
                  <a:lnTo>
                    <a:pt x="232" y="0"/>
                  </a:lnTo>
                  <a:lnTo>
                    <a:pt x="213" y="2"/>
                  </a:lnTo>
                  <a:cubicBezTo>
                    <a:pt x="169" y="5"/>
                    <a:pt x="127" y="10"/>
                    <a:pt x="89" y="16"/>
                  </a:cubicBezTo>
                  <a:lnTo>
                    <a:pt x="74" y="18"/>
                  </a:lnTo>
                  <a:lnTo>
                    <a:pt x="72" y="34"/>
                  </a:lnTo>
                  <a:cubicBezTo>
                    <a:pt x="64" y="124"/>
                    <a:pt x="57" y="218"/>
                    <a:pt x="53" y="311"/>
                  </a:cubicBezTo>
                  <a:cubicBezTo>
                    <a:pt x="0" y="1404"/>
                    <a:pt x="222" y="2442"/>
                    <a:pt x="712" y="3396"/>
                  </a:cubicBezTo>
                  <a:cubicBezTo>
                    <a:pt x="1199" y="4344"/>
                    <a:pt x="1831" y="4979"/>
                    <a:pt x="2276" y="5345"/>
                  </a:cubicBezTo>
                  <a:cubicBezTo>
                    <a:pt x="2654" y="5656"/>
                    <a:pt x="3085" y="5931"/>
                    <a:pt x="3546" y="6158"/>
                  </a:cubicBezTo>
                  <a:lnTo>
                    <a:pt x="3637" y="6158"/>
                  </a:lnTo>
                  <a:cubicBezTo>
                    <a:pt x="3152" y="5926"/>
                    <a:pt x="2697" y="5639"/>
                    <a:pt x="2302" y="5314"/>
                  </a:cubicBezTo>
                  <a:cubicBezTo>
                    <a:pt x="1860" y="4951"/>
                    <a:pt x="1231" y="4320"/>
                    <a:pt x="747" y="3378"/>
                  </a:cubicBezTo>
                  <a:cubicBezTo>
                    <a:pt x="261" y="2430"/>
                    <a:pt x="41" y="1399"/>
                    <a:pt x="93" y="313"/>
                  </a:cubicBezTo>
                  <a:cubicBezTo>
                    <a:pt x="97" y="226"/>
                    <a:pt x="103" y="138"/>
                    <a:pt x="111" y="53"/>
                  </a:cubicBezTo>
                  <a:cubicBezTo>
                    <a:pt x="138" y="49"/>
                    <a:pt x="167" y="46"/>
                    <a:pt x="198" y="43"/>
                  </a:cubicBezTo>
                  <a:cubicBezTo>
                    <a:pt x="212" y="146"/>
                    <a:pt x="229" y="249"/>
                    <a:pt x="248" y="351"/>
                  </a:cubicBezTo>
                  <a:cubicBezTo>
                    <a:pt x="369" y="1024"/>
                    <a:pt x="573" y="1666"/>
                    <a:pt x="854" y="2259"/>
                  </a:cubicBezTo>
                  <a:cubicBezTo>
                    <a:pt x="1200" y="2992"/>
                    <a:pt x="1666" y="3653"/>
                    <a:pt x="2237" y="4224"/>
                  </a:cubicBezTo>
                  <a:cubicBezTo>
                    <a:pt x="2801" y="4787"/>
                    <a:pt x="3461" y="5252"/>
                    <a:pt x="4199" y="5604"/>
                  </a:cubicBezTo>
                  <a:cubicBezTo>
                    <a:pt x="4289" y="5647"/>
                    <a:pt x="4381" y="5688"/>
                    <a:pt x="4474" y="5728"/>
                  </a:cubicBezTo>
                  <a:lnTo>
                    <a:pt x="4474" y="5685"/>
                  </a:lnTo>
                  <a:cubicBezTo>
                    <a:pt x="4387" y="5647"/>
                    <a:pt x="4301" y="5608"/>
                    <a:pt x="4216" y="5568"/>
                  </a:cubicBezTo>
                  <a:cubicBezTo>
                    <a:pt x="3482" y="5217"/>
                    <a:pt x="2826" y="4756"/>
                    <a:pt x="2266" y="419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grpSp>
          <p:nvGrpSpPr>
            <p:cNvPr id="29" name="Group 28"/>
            <p:cNvGrpSpPr/>
            <p:nvPr userDrawn="1"/>
          </p:nvGrpSpPr>
          <p:grpSpPr>
            <a:xfrm>
              <a:off x="6683375" y="3419475"/>
              <a:ext cx="2465388" cy="3441701"/>
              <a:chOff x="6683375" y="3419475"/>
              <a:chExt cx="2465388" cy="3441701"/>
            </a:xfrm>
            <a:grpFill/>
          </p:grpSpPr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6683375" y="3419475"/>
                <a:ext cx="2465388" cy="3441700"/>
              </a:xfrm>
              <a:custGeom>
                <a:avLst/>
                <a:gdLst>
                  <a:gd name="T0" fmla="*/ 3145 w 4423"/>
                  <a:gd name="T1" fmla="*/ 940 h 6174"/>
                  <a:gd name="T2" fmla="*/ 3145 w 4423"/>
                  <a:gd name="T3" fmla="*/ 940 h 6174"/>
                  <a:gd name="T4" fmla="*/ 467 w 4423"/>
                  <a:gd name="T5" fmla="*/ 0 h 6174"/>
                  <a:gd name="T6" fmla="*/ 161 w 4423"/>
                  <a:gd name="T7" fmla="*/ 19 h 6174"/>
                  <a:gd name="T8" fmla="*/ 37 w 4423"/>
                  <a:gd name="T9" fmla="*/ 33 h 6174"/>
                  <a:gd name="T10" fmla="*/ 21 w 4423"/>
                  <a:gd name="T11" fmla="*/ 35 h 6174"/>
                  <a:gd name="T12" fmla="*/ 20 w 4423"/>
                  <a:gd name="T13" fmla="*/ 51 h 6174"/>
                  <a:gd name="T14" fmla="*/ 0 w 4423"/>
                  <a:gd name="T15" fmla="*/ 328 h 6174"/>
                  <a:gd name="T16" fmla="*/ 0 w 4423"/>
                  <a:gd name="T17" fmla="*/ 346 h 6174"/>
                  <a:gd name="T18" fmla="*/ 39 w 4423"/>
                  <a:gd name="T19" fmla="*/ 353 h 6174"/>
                  <a:gd name="T20" fmla="*/ 96 w 4423"/>
                  <a:gd name="T21" fmla="*/ 363 h 6174"/>
                  <a:gd name="T22" fmla="*/ 183 w 4423"/>
                  <a:gd name="T23" fmla="*/ 379 h 6174"/>
                  <a:gd name="T24" fmla="*/ 243 w 4423"/>
                  <a:gd name="T25" fmla="*/ 389 h 6174"/>
                  <a:gd name="T26" fmla="*/ 2325 w 4423"/>
                  <a:gd name="T27" fmla="*/ 1504 h 6174"/>
                  <a:gd name="T28" fmla="*/ 3949 w 4423"/>
                  <a:gd name="T29" fmla="*/ 4256 h 6174"/>
                  <a:gd name="T30" fmla="*/ 4046 w 4423"/>
                  <a:gd name="T31" fmla="*/ 4712 h 6174"/>
                  <a:gd name="T32" fmla="*/ 4135 w 4423"/>
                  <a:gd name="T33" fmla="*/ 5603 h 6174"/>
                  <a:gd name="T34" fmla="*/ 4111 w 4423"/>
                  <a:gd name="T35" fmla="*/ 6174 h 6174"/>
                  <a:gd name="T36" fmla="*/ 4152 w 4423"/>
                  <a:gd name="T37" fmla="*/ 6174 h 6174"/>
                  <a:gd name="T38" fmla="*/ 4175 w 4423"/>
                  <a:gd name="T39" fmla="*/ 5602 h 6174"/>
                  <a:gd name="T40" fmla="*/ 4085 w 4423"/>
                  <a:gd name="T41" fmla="*/ 4705 h 6174"/>
                  <a:gd name="T42" fmla="*/ 3988 w 4423"/>
                  <a:gd name="T43" fmla="*/ 4246 h 6174"/>
                  <a:gd name="T44" fmla="*/ 2352 w 4423"/>
                  <a:gd name="T45" fmla="*/ 1475 h 6174"/>
                  <a:gd name="T46" fmla="*/ 250 w 4423"/>
                  <a:gd name="T47" fmla="*/ 350 h 6174"/>
                  <a:gd name="T48" fmla="*/ 190 w 4423"/>
                  <a:gd name="T49" fmla="*/ 340 h 6174"/>
                  <a:gd name="T50" fmla="*/ 103 w 4423"/>
                  <a:gd name="T51" fmla="*/ 324 h 6174"/>
                  <a:gd name="T52" fmla="*/ 46 w 4423"/>
                  <a:gd name="T53" fmla="*/ 314 h 6174"/>
                  <a:gd name="T54" fmla="*/ 41 w 4423"/>
                  <a:gd name="T55" fmla="*/ 313 h 6174"/>
                  <a:gd name="T56" fmla="*/ 58 w 4423"/>
                  <a:gd name="T57" fmla="*/ 70 h 6174"/>
                  <a:gd name="T58" fmla="*/ 165 w 4423"/>
                  <a:gd name="T59" fmla="*/ 59 h 6174"/>
                  <a:gd name="T60" fmla="*/ 467 w 4423"/>
                  <a:gd name="T61" fmla="*/ 40 h 6174"/>
                  <a:gd name="T62" fmla="*/ 3122 w 4423"/>
                  <a:gd name="T63" fmla="*/ 973 h 6174"/>
                  <a:gd name="T64" fmla="*/ 4423 w 4423"/>
                  <a:gd name="T65" fmla="*/ 2344 h 6174"/>
                  <a:gd name="T66" fmla="*/ 4423 w 4423"/>
                  <a:gd name="T67" fmla="*/ 2268 h 6174"/>
                  <a:gd name="T68" fmla="*/ 3145 w 4423"/>
                  <a:gd name="T69" fmla="*/ 940 h 6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3" h="6174">
                    <a:moveTo>
                      <a:pt x="3145" y="940"/>
                    </a:moveTo>
                    <a:lnTo>
                      <a:pt x="3145" y="940"/>
                    </a:lnTo>
                    <a:cubicBezTo>
                      <a:pt x="2327" y="360"/>
                      <a:pt x="1301" y="0"/>
                      <a:pt x="467" y="0"/>
                    </a:cubicBezTo>
                    <a:cubicBezTo>
                      <a:pt x="359" y="0"/>
                      <a:pt x="256" y="6"/>
                      <a:pt x="161" y="19"/>
                    </a:cubicBezTo>
                    <a:cubicBezTo>
                      <a:pt x="117" y="22"/>
                      <a:pt x="75" y="27"/>
                      <a:pt x="37" y="33"/>
                    </a:cubicBezTo>
                    <a:lnTo>
                      <a:pt x="21" y="35"/>
                    </a:lnTo>
                    <a:lnTo>
                      <a:pt x="20" y="51"/>
                    </a:lnTo>
                    <a:cubicBezTo>
                      <a:pt x="11" y="142"/>
                      <a:pt x="5" y="236"/>
                      <a:pt x="0" y="328"/>
                    </a:cubicBezTo>
                    <a:lnTo>
                      <a:pt x="0" y="346"/>
                    </a:lnTo>
                    <a:lnTo>
                      <a:pt x="39" y="353"/>
                    </a:lnTo>
                    <a:cubicBezTo>
                      <a:pt x="59" y="356"/>
                      <a:pt x="78" y="360"/>
                      <a:pt x="96" y="363"/>
                    </a:cubicBezTo>
                    <a:cubicBezTo>
                      <a:pt x="122" y="368"/>
                      <a:pt x="155" y="374"/>
                      <a:pt x="183" y="379"/>
                    </a:cubicBezTo>
                    <a:lnTo>
                      <a:pt x="243" y="389"/>
                    </a:lnTo>
                    <a:cubicBezTo>
                      <a:pt x="931" y="522"/>
                      <a:pt x="1690" y="928"/>
                      <a:pt x="2325" y="1504"/>
                    </a:cubicBezTo>
                    <a:cubicBezTo>
                      <a:pt x="3120" y="2226"/>
                      <a:pt x="3682" y="3177"/>
                      <a:pt x="3949" y="4256"/>
                    </a:cubicBezTo>
                    <a:cubicBezTo>
                      <a:pt x="3987" y="4410"/>
                      <a:pt x="4020" y="4563"/>
                      <a:pt x="4046" y="4712"/>
                    </a:cubicBezTo>
                    <a:cubicBezTo>
                      <a:pt x="4100" y="5016"/>
                      <a:pt x="4129" y="5316"/>
                      <a:pt x="4135" y="5603"/>
                    </a:cubicBezTo>
                    <a:cubicBezTo>
                      <a:pt x="4138" y="5797"/>
                      <a:pt x="4130" y="5988"/>
                      <a:pt x="4111" y="6174"/>
                    </a:cubicBezTo>
                    <a:lnTo>
                      <a:pt x="4152" y="6174"/>
                    </a:lnTo>
                    <a:cubicBezTo>
                      <a:pt x="4170" y="5987"/>
                      <a:pt x="4178" y="5796"/>
                      <a:pt x="4175" y="5602"/>
                    </a:cubicBezTo>
                    <a:cubicBezTo>
                      <a:pt x="4169" y="5313"/>
                      <a:pt x="4139" y="5011"/>
                      <a:pt x="4085" y="4705"/>
                    </a:cubicBezTo>
                    <a:cubicBezTo>
                      <a:pt x="4059" y="4555"/>
                      <a:pt x="4026" y="4401"/>
                      <a:pt x="3988" y="4246"/>
                    </a:cubicBezTo>
                    <a:cubicBezTo>
                      <a:pt x="3718" y="3160"/>
                      <a:pt x="3153" y="2201"/>
                      <a:pt x="2352" y="1475"/>
                    </a:cubicBezTo>
                    <a:cubicBezTo>
                      <a:pt x="1712" y="893"/>
                      <a:pt x="946" y="484"/>
                      <a:pt x="250" y="350"/>
                    </a:cubicBezTo>
                    <a:lnTo>
                      <a:pt x="190" y="340"/>
                    </a:lnTo>
                    <a:cubicBezTo>
                      <a:pt x="162" y="335"/>
                      <a:pt x="129" y="329"/>
                      <a:pt x="103" y="324"/>
                    </a:cubicBezTo>
                    <a:cubicBezTo>
                      <a:pt x="85" y="321"/>
                      <a:pt x="66" y="317"/>
                      <a:pt x="46" y="314"/>
                    </a:cubicBezTo>
                    <a:lnTo>
                      <a:pt x="41" y="313"/>
                    </a:lnTo>
                    <a:cubicBezTo>
                      <a:pt x="45" y="232"/>
                      <a:pt x="51" y="150"/>
                      <a:pt x="58" y="70"/>
                    </a:cubicBezTo>
                    <a:cubicBezTo>
                      <a:pt x="91" y="65"/>
                      <a:pt x="127" y="62"/>
                      <a:pt x="165" y="59"/>
                    </a:cubicBezTo>
                    <a:cubicBezTo>
                      <a:pt x="259" y="46"/>
                      <a:pt x="361" y="40"/>
                      <a:pt x="467" y="40"/>
                    </a:cubicBezTo>
                    <a:cubicBezTo>
                      <a:pt x="1293" y="40"/>
                      <a:pt x="2310" y="397"/>
                      <a:pt x="3122" y="973"/>
                    </a:cubicBezTo>
                    <a:cubicBezTo>
                      <a:pt x="3547" y="1274"/>
                      <a:pt x="4040" y="1720"/>
                      <a:pt x="4423" y="2344"/>
                    </a:cubicBezTo>
                    <a:lnTo>
                      <a:pt x="4423" y="2268"/>
                    </a:lnTo>
                    <a:cubicBezTo>
                      <a:pt x="4042" y="1667"/>
                      <a:pt x="3561" y="1235"/>
                      <a:pt x="3145" y="94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7889875" y="5970588"/>
                <a:ext cx="1258888" cy="890588"/>
              </a:xfrm>
              <a:custGeom>
                <a:avLst/>
                <a:gdLst>
                  <a:gd name="T0" fmla="*/ 1909 w 2258"/>
                  <a:gd name="T1" fmla="*/ 109 h 1598"/>
                  <a:gd name="T2" fmla="*/ 1909 w 2258"/>
                  <a:gd name="T3" fmla="*/ 109 h 1598"/>
                  <a:gd name="T4" fmla="*/ 1894 w 2258"/>
                  <a:gd name="T5" fmla="*/ 115 h 1598"/>
                  <a:gd name="T6" fmla="*/ 0 w 2258"/>
                  <a:gd name="T7" fmla="*/ 1598 h 1598"/>
                  <a:gd name="T8" fmla="*/ 48 w 2258"/>
                  <a:gd name="T9" fmla="*/ 1598 h 1598"/>
                  <a:gd name="T10" fmla="*/ 1907 w 2258"/>
                  <a:gd name="T11" fmla="*/ 152 h 1598"/>
                  <a:gd name="T12" fmla="*/ 1923 w 2258"/>
                  <a:gd name="T13" fmla="*/ 147 h 1598"/>
                  <a:gd name="T14" fmla="*/ 1939 w 2258"/>
                  <a:gd name="T15" fmla="*/ 141 h 1598"/>
                  <a:gd name="T16" fmla="*/ 2258 w 2258"/>
                  <a:gd name="T17" fmla="*/ 41 h 1598"/>
                  <a:gd name="T18" fmla="*/ 2258 w 2258"/>
                  <a:gd name="T19" fmla="*/ 0 h 1598"/>
                  <a:gd name="T20" fmla="*/ 1926 w 2258"/>
                  <a:gd name="T21" fmla="*/ 103 h 1598"/>
                  <a:gd name="T22" fmla="*/ 1909 w 2258"/>
                  <a:gd name="T23" fmla="*/ 109 h 1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58" h="1598">
                    <a:moveTo>
                      <a:pt x="1909" y="109"/>
                    </a:moveTo>
                    <a:lnTo>
                      <a:pt x="1909" y="109"/>
                    </a:lnTo>
                    <a:lnTo>
                      <a:pt x="1894" y="115"/>
                    </a:lnTo>
                    <a:cubicBezTo>
                      <a:pt x="948" y="462"/>
                      <a:pt x="363" y="1030"/>
                      <a:pt x="0" y="1598"/>
                    </a:cubicBezTo>
                    <a:lnTo>
                      <a:pt x="48" y="1598"/>
                    </a:lnTo>
                    <a:cubicBezTo>
                      <a:pt x="407" y="1044"/>
                      <a:pt x="984" y="491"/>
                      <a:pt x="1907" y="152"/>
                    </a:cubicBezTo>
                    <a:lnTo>
                      <a:pt x="1923" y="147"/>
                    </a:lnTo>
                    <a:cubicBezTo>
                      <a:pt x="1928" y="145"/>
                      <a:pt x="1934" y="143"/>
                      <a:pt x="1939" y="141"/>
                    </a:cubicBezTo>
                    <a:cubicBezTo>
                      <a:pt x="2045" y="103"/>
                      <a:pt x="2151" y="70"/>
                      <a:pt x="2258" y="41"/>
                    </a:cubicBezTo>
                    <a:lnTo>
                      <a:pt x="2258" y="0"/>
                    </a:lnTo>
                    <a:cubicBezTo>
                      <a:pt x="2147" y="29"/>
                      <a:pt x="2036" y="64"/>
                      <a:pt x="1926" y="103"/>
                    </a:cubicBezTo>
                    <a:cubicBezTo>
                      <a:pt x="1920" y="105"/>
                      <a:pt x="1915" y="107"/>
                      <a:pt x="1909" y="10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 bwMode="hidden">
          <a:xfrm>
            <a:off x="3509963" y="3679825"/>
            <a:ext cx="5037138" cy="3181351"/>
            <a:chOff x="3509963" y="3679825"/>
            <a:chExt cx="5037138" cy="3181351"/>
          </a:xfrm>
        </p:grpSpPr>
        <p:sp>
          <p:nvSpPr>
            <p:cNvPr id="32" name="Freeform 20"/>
            <p:cNvSpPr>
              <a:spLocks/>
            </p:cNvSpPr>
            <p:nvPr userDrawn="1"/>
          </p:nvSpPr>
          <p:spPr bwMode="hidden">
            <a:xfrm>
              <a:off x="3862388" y="6129338"/>
              <a:ext cx="4524375" cy="731838"/>
            </a:xfrm>
            <a:custGeom>
              <a:avLst/>
              <a:gdLst>
                <a:gd name="T0" fmla="*/ 5499 w 8116"/>
                <a:gd name="T1" fmla="*/ 178 h 1313"/>
                <a:gd name="T2" fmla="*/ 5499 w 8116"/>
                <a:gd name="T3" fmla="*/ 178 h 1313"/>
                <a:gd name="T4" fmla="*/ 4621 w 8116"/>
                <a:gd name="T5" fmla="*/ 34 h 1313"/>
                <a:gd name="T6" fmla="*/ 3941 w 8116"/>
                <a:gd name="T7" fmla="*/ 0 h 1313"/>
                <a:gd name="T8" fmla="*/ 2380 w 8116"/>
                <a:gd name="T9" fmla="*/ 186 h 1313"/>
                <a:gd name="T10" fmla="*/ 317 w 8116"/>
                <a:gd name="T11" fmla="*/ 1089 h 1313"/>
                <a:gd name="T12" fmla="*/ 0 w 8116"/>
                <a:gd name="T13" fmla="*/ 1313 h 1313"/>
                <a:gd name="T14" fmla="*/ 67 w 8116"/>
                <a:gd name="T15" fmla="*/ 1313 h 1313"/>
                <a:gd name="T16" fmla="*/ 339 w 8116"/>
                <a:gd name="T17" fmla="*/ 1122 h 1313"/>
                <a:gd name="T18" fmla="*/ 2389 w 8116"/>
                <a:gd name="T19" fmla="*/ 225 h 1313"/>
                <a:gd name="T20" fmla="*/ 3941 w 8116"/>
                <a:gd name="T21" fmla="*/ 40 h 1313"/>
                <a:gd name="T22" fmla="*/ 4617 w 8116"/>
                <a:gd name="T23" fmla="*/ 73 h 1313"/>
                <a:gd name="T24" fmla="*/ 5490 w 8116"/>
                <a:gd name="T25" fmla="*/ 217 h 1313"/>
                <a:gd name="T26" fmla="*/ 8043 w 8116"/>
                <a:gd name="T27" fmla="*/ 1313 h 1313"/>
                <a:gd name="T28" fmla="*/ 8116 w 8116"/>
                <a:gd name="T29" fmla="*/ 1313 h 1313"/>
                <a:gd name="T30" fmla="*/ 5499 w 8116"/>
                <a:gd name="T31" fmla="*/ 178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16" h="1313">
                  <a:moveTo>
                    <a:pt x="5499" y="178"/>
                  </a:moveTo>
                  <a:lnTo>
                    <a:pt x="5499" y="178"/>
                  </a:lnTo>
                  <a:cubicBezTo>
                    <a:pt x="5209" y="111"/>
                    <a:pt x="4914" y="63"/>
                    <a:pt x="4621" y="34"/>
                  </a:cubicBezTo>
                  <a:cubicBezTo>
                    <a:pt x="4395" y="11"/>
                    <a:pt x="4166" y="0"/>
                    <a:pt x="3941" y="0"/>
                  </a:cubicBezTo>
                  <a:cubicBezTo>
                    <a:pt x="3412" y="0"/>
                    <a:pt x="2886" y="63"/>
                    <a:pt x="2380" y="186"/>
                  </a:cubicBezTo>
                  <a:cubicBezTo>
                    <a:pt x="1645" y="367"/>
                    <a:pt x="951" y="670"/>
                    <a:pt x="317" y="1089"/>
                  </a:cubicBezTo>
                  <a:cubicBezTo>
                    <a:pt x="210" y="1160"/>
                    <a:pt x="104" y="1235"/>
                    <a:pt x="0" y="1313"/>
                  </a:cubicBezTo>
                  <a:lnTo>
                    <a:pt x="67" y="1313"/>
                  </a:lnTo>
                  <a:cubicBezTo>
                    <a:pt x="156" y="1247"/>
                    <a:pt x="247" y="1183"/>
                    <a:pt x="339" y="1122"/>
                  </a:cubicBezTo>
                  <a:cubicBezTo>
                    <a:pt x="969" y="706"/>
                    <a:pt x="1659" y="404"/>
                    <a:pt x="2389" y="225"/>
                  </a:cubicBezTo>
                  <a:cubicBezTo>
                    <a:pt x="2893" y="102"/>
                    <a:pt x="3415" y="40"/>
                    <a:pt x="3941" y="40"/>
                  </a:cubicBezTo>
                  <a:cubicBezTo>
                    <a:pt x="4165" y="40"/>
                    <a:pt x="4392" y="51"/>
                    <a:pt x="4617" y="73"/>
                  </a:cubicBezTo>
                  <a:cubicBezTo>
                    <a:pt x="4908" y="103"/>
                    <a:pt x="5202" y="151"/>
                    <a:pt x="5490" y="217"/>
                  </a:cubicBezTo>
                  <a:cubicBezTo>
                    <a:pt x="6374" y="419"/>
                    <a:pt x="7231" y="787"/>
                    <a:pt x="8043" y="1313"/>
                  </a:cubicBezTo>
                  <a:lnTo>
                    <a:pt x="8116" y="1313"/>
                  </a:lnTo>
                  <a:cubicBezTo>
                    <a:pt x="7285" y="767"/>
                    <a:pt x="6406" y="385"/>
                    <a:pt x="5499" y="178"/>
                  </a:cubicBezTo>
                  <a:close/>
                </a:path>
              </a:pathLst>
            </a:custGeom>
            <a:solidFill>
              <a:srgbClr val="4646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hidden">
            <a:xfrm>
              <a:off x="5810250" y="3679825"/>
              <a:ext cx="1319213" cy="3181350"/>
            </a:xfrm>
            <a:custGeom>
              <a:avLst/>
              <a:gdLst>
                <a:gd name="T0" fmla="*/ 2021 w 2369"/>
                <a:gd name="T1" fmla="*/ 4594 h 5704"/>
                <a:gd name="T2" fmla="*/ 2021 w 2369"/>
                <a:gd name="T3" fmla="*/ 4594 h 5704"/>
                <a:gd name="T4" fmla="*/ 2221 w 2369"/>
                <a:gd name="T5" fmla="*/ 3944 h 5704"/>
                <a:gd name="T6" fmla="*/ 2289 w 2369"/>
                <a:gd name="T7" fmla="*/ 2283 h 5704"/>
                <a:gd name="T8" fmla="*/ 1391 w 2369"/>
                <a:gd name="T9" fmla="*/ 163 h 5704"/>
                <a:gd name="T10" fmla="*/ 1227 w 2369"/>
                <a:gd name="T11" fmla="*/ 13 h 5704"/>
                <a:gd name="T12" fmla="*/ 1217 w 2369"/>
                <a:gd name="T13" fmla="*/ 0 h 5704"/>
                <a:gd name="T14" fmla="*/ 1201 w 2369"/>
                <a:gd name="T15" fmla="*/ 12 h 5704"/>
                <a:gd name="T16" fmla="*/ 1124 w 2369"/>
                <a:gd name="T17" fmla="*/ 73 h 5704"/>
                <a:gd name="T18" fmla="*/ 1110 w 2369"/>
                <a:gd name="T19" fmla="*/ 84 h 5704"/>
                <a:gd name="T20" fmla="*/ 1120 w 2369"/>
                <a:gd name="T21" fmla="*/ 99 h 5704"/>
                <a:gd name="T22" fmla="*/ 1282 w 2369"/>
                <a:gd name="T23" fmla="*/ 382 h 5704"/>
                <a:gd name="T24" fmla="*/ 1461 w 2369"/>
                <a:gd name="T25" fmla="*/ 3756 h 5704"/>
                <a:gd name="T26" fmla="*/ 1460 w 2369"/>
                <a:gd name="T27" fmla="*/ 3757 h 5704"/>
                <a:gd name="T28" fmla="*/ 1110 w 2369"/>
                <a:gd name="T29" fmla="*/ 4433 h 5704"/>
                <a:gd name="T30" fmla="*/ 606 w 2369"/>
                <a:gd name="T31" fmla="*/ 5103 h 5704"/>
                <a:gd name="T32" fmla="*/ 307 w 2369"/>
                <a:gd name="T33" fmla="*/ 5421 h 5704"/>
                <a:gd name="T34" fmla="*/ 0 w 2369"/>
                <a:gd name="T35" fmla="*/ 5704 h 5704"/>
                <a:gd name="T36" fmla="*/ 62 w 2369"/>
                <a:gd name="T37" fmla="*/ 5704 h 5704"/>
                <a:gd name="T38" fmla="*/ 335 w 2369"/>
                <a:gd name="T39" fmla="*/ 5450 h 5704"/>
                <a:gd name="T40" fmla="*/ 636 w 2369"/>
                <a:gd name="T41" fmla="*/ 5130 h 5704"/>
                <a:gd name="T42" fmla="*/ 1143 w 2369"/>
                <a:gd name="T43" fmla="*/ 4454 h 5704"/>
                <a:gd name="T44" fmla="*/ 1497 w 2369"/>
                <a:gd name="T45" fmla="*/ 3773 h 5704"/>
                <a:gd name="T46" fmla="*/ 1498 w 2369"/>
                <a:gd name="T47" fmla="*/ 3770 h 5704"/>
                <a:gd name="T48" fmla="*/ 1318 w 2369"/>
                <a:gd name="T49" fmla="*/ 363 h 5704"/>
                <a:gd name="T50" fmla="*/ 1163 w 2369"/>
                <a:gd name="T51" fmla="*/ 92 h 5704"/>
                <a:gd name="T52" fmla="*/ 1214 w 2369"/>
                <a:gd name="T53" fmla="*/ 52 h 5704"/>
                <a:gd name="T54" fmla="*/ 1361 w 2369"/>
                <a:gd name="T55" fmla="*/ 190 h 5704"/>
                <a:gd name="T56" fmla="*/ 2249 w 2369"/>
                <a:gd name="T57" fmla="*/ 2289 h 5704"/>
                <a:gd name="T58" fmla="*/ 2182 w 2369"/>
                <a:gd name="T59" fmla="*/ 3935 h 5704"/>
                <a:gd name="T60" fmla="*/ 1987 w 2369"/>
                <a:gd name="T61" fmla="*/ 4571 h 5704"/>
                <a:gd name="T62" fmla="*/ 1984 w 2369"/>
                <a:gd name="T63" fmla="*/ 4580 h 5704"/>
                <a:gd name="T64" fmla="*/ 1377 w 2369"/>
                <a:gd name="T65" fmla="*/ 5704 h 5704"/>
                <a:gd name="T66" fmla="*/ 1425 w 2369"/>
                <a:gd name="T67" fmla="*/ 5704 h 5704"/>
                <a:gd name="T68" fmla="*/ 2018 w 2369"/>
                <a:gd name="T69" fmla="*/ 4603 h 5704"/>
                <a:gd name="T70" fmla="*/ 2021 w 2369"/>
                <a:gd name="T71" fmla="*/ 4594 h 5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69" h="5704">
                  <a:moveTo>
                    <a:pt x="2021" y="4594"/>
                  </a:moveTo>
                  <a:lnTo>
                    <a:pt x="2021" y="4594"/>
                  </a:lnTo>
                  <a:cubicBezTo>
                    <a:pt x="2104" y="4381"/>
                    <a:pt x="2171" y="4162"/>
                    <a:pt x="2221" y="3944"/>
                  </a:cubicBezTo>
                  <a:cubicBezTo>
                    <a:pt x="2346" y="3399"/>
                    <a:pt x="2369" y="2840"/>
                    <a:pt x="2289" y="2283"/>
                  </a:cubicBezTo>
                  <a:cubicBezTo>
                    <a:pt x="2147" y="1295"/>
                    <a:pt x="1717" y="524"/>
                    <a:pt x="1391" y="163"/>
                  </a:cubicBezTo>
                  <a:cubicBezTo>
                    <a:pt x="1331" y="97"/>
                    <a:pt x="1276" y="46"/>
                    <a:pt x="1227" y="13"/>
                  </a:cubicBezTo>
                  <a:lnTo>
                    <a:pt x="1217" y="0"/>
                  </a:lnTo>
                  <a:lnTo>
                    <a:pt x="1201" y="12"/>
                  </a:lnTo>
                  <a:cubicBezTo>
                    <a:pt x="1175" y="31"/>
                    <a:pt x="1149" y="52"/>
                    <a:pt x="1124" y="73"/>
                  </a:cubicBezTo>
                  <a:lnTo>
                    <a:pt x="1110" y="84"/>
                  </a:lnTo>
                  <a:lnTo>
                    <a:pt x="1120" y="99"/>
                  </a:lnTo>
                  <a:cubicBezTo>
                    <a:pt x="1158" y="158"/>
                    <a:pt x="1217" y="255"/>
                    <a:pt x="1282" y="382"/>
                  </a:cubicBezTo>
                  <a:cubicBezTo>
                    <a:pt x="1609" y="1012"/>
                    <a:pt x="2066" y="2287"/>
                    <a:pt x="1461" y="3756"/>
                  </a:cubicBezTo>
                  <a:lnTo>
                    <a:pt x="1460" y="3757"/>
                  </a:lnTo>
                  <a:cubicBezTo>
                    <a:pt x="1367" y="3985"/>
                    <a:pt x="1249" y="4212"/>
                    <a:pt x="1110" y="4433"/>
                  </a:cubicBezTo>
                  <a:cubicBezTo>
                    <a:pt x="966" y="4660"/>
                    <a:pt x="796" y="4886"/>
                    <a:pt x="606" y="5103"/>
                  </a:cubicBezTo>
                  <a:cubicBezTo>
                    <a:pt x="513" y="5209"/>
                    <a:pt x="413" y="5316"/>
                    <a:pt x="307" y="5421"/>
                  </a:cubicBezTo>
                  <a:cubicBezTo>
                    <a:pt x="206" y="5522"/>
                    <a:pt x="103" y="5616"/>
                    <a:pt x="0" y="5704"/>
                  </a:cubicBezTo>
                  <a:lnTo>
                    <a:pt x="62" y="5704"/>
                  </a:lnTo>
                  <a:cubicBezTo>
                    <a:pt x="153" y="5625"/>
                    <a:pt x="245" y="5540"/>
                    <a:pt x="335" y="5450"/>
                  </a:cubicBezTo>
                  <a:cubicBezTo>
                    <a:pt x="441" y="5344"/>
                    <a:pt x="543" y="5236"/>
                    <a:pt x="636" y="5130"/>
                  </a:cubicBezTo>
                  <a:cubicBezTo>
                    <a:pt x="828" y="4911"/>
                    <a:pt x="999" y="4683"/>
                    <a:pt x="1143" y="4454"/>
                  </a:cubicBezTo>
                  <a:cubicBezTo>
                    <a:pt x="1284" y="4232"/>
                    <a:pt x="1403" y="4002"/>
                    <a:pt x="1497" y="3773"/>
                  </a:cubicBezTo>
                  <a:cubicBezTo>
                    <a:pt x="1497" y="3772"/>
                    <a:pt x="1498" y="3771"/>
                    <a:pt x="1498" y="3770"/>
                  </a:cubicBezTo>
                  <a:cubicBezTo>
                    <a:pt x="2109" y="2287"/>
                    <a:pt x="1647" y="999"/>
                    <a:pt x="1318" y="363"/>
                  </a:cubicBezTo>
                  <a:cubicBezTo>
                    <a:pt x="1257" y="245"/>
                    <a:pt x="1201" y="153"/>
                    <a:pt x="1163" y="92"/>
                  </a:cubicBezTo>
                  <a:cubicBezTo>
                    <a:pt x="1180" y="79"/>
                    <a:pt x="1197" y="65"/>
                    <a:pt x="1214" y="52"/>
                  </a:cubicBezTo>
                  <a:cubicBezTo>
                    <a:pt x="1257" y="84"/>
                    <a:pt x="1308" y="131"/>
                    <a:pt x="1361" y="190"/>
                  </a:cubicBezTo>
                  <a:cubicBezTo>
                    <a:pt x="1709" y="574"/>
                    <a:pt x="2118" y="1372"/>
                    <a:pt x="2249" y="2289"/>
                  </a:cubicBezTo>
                  <a:cubicBezTo>
                    <a:pt x="2329" y="2841"/>
                    <a:pt x="2306" y="3394"/>
                    <a:pt x="2182" y="3935"/>
                  </a:cubicBezTo>
                  <a:cubicBezTo>
                    <a:pt x="2133" y="4149"/>
                    <a:pt x="2068" y="4362"/>
                    <a:pt x="1987" y="4571"/>
                  </a:cubicBezTo>
                  <a:lnTo>
                    <a:pt x="1984" y="4580"/>
                  </a:lnTo>
                  <a:cubicBezTo>
                    <a:pt x="1835" y="4964"/>
                    <a:pt x="1631" y="5342"/>
                    <a:pt x="1377" y="5704"/>
                  </a:cubicBezTo>
                  <a:lnTo>
                    <a:pt x="1425" y="5704"/>
                  </a:lnTo>
                  <a:cubicBezTo>
                    <a:pt x="1672" y="5349"/>
                    <a:pt x="1871" y="4979"/>
                    <a:pt x="2018" y="4603"/>
                  </a:cubicBezTo>
                  <a:lnTo>
                    <a:pt x="2021" y="4594"/>
                  </a:lnTo>
                  <a:close/>
                </a:path>
              </a:pathLst>
            </a:custGeom>
            <a:solidFill>
              <a:srgbClr val="46464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grpSp>
          <p:nvGrpSpPr>
            <p:cNvPr id="34" name="Group 33"/>
            <p:cNvGrpSpPr/>
            <p:nvPr userDrawn="1"/>
          </p:nvGrpSpPr>
          <p:grpSpPr bwMode="hidden">
            <a:xfrm>
              <a:off x="3509963" y="3679825"/>
              <a:ext cx="5037138" cy="3181351"/>
              <a:chOff x="3509963" y="3679825"/>
              <a:chExt cx="5037138" cy="3181351"/>
            </a:xfrm>
            <a:solidFill>
              <a:srgbClr val="464648"/>
            </a:solidFill>
          </p:grpSpPr>
          <p:sp>
            <p:nvSpPr>
              <p:cNvPr id="35" name="Freeform 21"/>
              <p:cNvSpPr>
                <a:spLocks/>
              </p:cNvSpPr>
              <p:nvPr/>
            </p:nvSpPr>
            <p:spPr bwMode="hidden">
              <a:xfrm>
                <a:off x="3509963" y="5710238"/>
                <a:ext cx="5037138" cy="1150938"/>
              </a:xfrm>
              <a:custGeom>
                <a:avLst/>
                <a:gdLst>
                  <a:gd name="T0" fmla="*/ 7800 w 9036"/>
                  <a:gd name="T1" fmla="*/ 963 h 2065"/>
                  <a:gd name="T2" fmla="*/ 7800 w 9036"/>
                  <a:gd name="T3" fmla="*/ 963 h 2065"/>
                  <a:gd name="T4" fmla="*/ 6332 w 9036"/>
                  <a:gd name="T5" fmla="*/ 283 h 2065"/>
                  <a:gd name="T6" fmla="*/ 5607 w 9036"/>
                  <a:gd name="T7" fmla="*/ 106 h 2065"/>
                  <a:gd name="T8" fmla="*/ 4441 w 9036"/>
                  <a:gd name="T9" fmla="*/ 0 h 2065"/>
                  <a:gd name="T10" fmla="*/ 3587 w 9036"/>
                  <a:gd name="T11" fmla="*/ 60 h 2065"/>
                  <a:gd name="T12" fmla="*/ 1388 w 9036"/>
                  <a:gd name="T13" fmla="*/ 861 h 2065"/>
                  <a:gd name="T14" fmla="*/ 0 w 9036"/>
                  <a:gd name="T15" fmla="*/ 2065 h 2065"/>
                  <a:gd name="T16" fmla="*/ 53 w 9036"/>
                  <a:gd name="T17" fmla="*/ 2065 h 2065"/>
                  <a:gd name="T18" fmla="*/ 1409 w 9036"/>
                  <a:gd name="T19" fmla="*/ 895 h 2065"/>
                  <a:gd name="T20" fmla="*/ 3593 w 9036"/>
                  <a:gd name="T21" fmla="*/ 99 h 2065"/>
                  <a:gd name="T22" fmla="*/ 4441 w 9036"/>
                  <a:gd name="T23" fmla="*/ 40 h 2065"/>
                  <a:gd name="T24" fmla="*/ 5600 w 9036"/>
                  <a:gd name="T25" fmla="*/ 146 h 2065"/>
                  <a:gd name="T26" fmla="*/ 6320 w 9036"/>
                  <a:gd name="T27" fmla="*/ 321 h 2065"/>
                  <a:gd name="T28" fmla="*/ 7778 w 9036"/>
                  <a:gd name="T29" fmla="*/ 996 h 2065"/>
                  <a:gd name="T30" fmla="*/ 8984 w 9036"/>
                  <a:gd name="T31" fmla="*/ 2065 h 2065"/>
                  <a:gd name="T32" fmla="*/ 9036 w 9036"/>
                  <a:gd name="T33" fmla="*/ 2065 h 2065"/>
                  <a:gd name="T34" fmla="*/ 7800 w 9036"/>
                  <a:gd name="T35" fmla="*/ 963 h 2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6" h="2065">
                    <a:moveTo>
                      <a:pt x="7800" y="963"/>
                    </a:moveTo>
                    <a:lnTo>
                      <a:pt x="7800" y="963"/>
                    </a:lnTo>
                    <a:cubicBezTo>
                      <a:pt x="7354" y="674"/>
                      <a:pt x="6860" y="445"/>
                      <a:pt x="6332" y="283"/>
                    </a:cubicBezTo>
                    <a:cubicBezTo>
                      <a:pt x="6097" y="210"/>
                      <a:pt x="5853" y="151"/>
                      <a:pt x="5607" y="106"/>
                    </a:cubicBezTo>
                    <a:cubicBezTo>
                      <a:pt x="5222" y="36"/>
                      <a:pt x="4830" y="0"/>
                      <a:pt x="4441" y="0"/>
                    </a:cubicBezTo>
                    <a:cubicBezTo>
                      <a:pt x="4149" y="0"/>
                      <a:pt x="3862" y="20"/>
                      <a:pt x="3587" y="60"/>
                    </a:cubicBezTo>
                    <a:cubicBezTo>
                      <a:pt x="3053" y="137"/>
                      <a:pt x="2238" y="338"/>
                      <a:pt x="1388" y="861"/>
                    </a:cubicBezTo>
                    <a:cubicBezTo>
                      <a:pt x="857" y="1188"/>
                      <a:pt x="393" y="1591"/>
                      <a:pt x="0" y="2065"/>
                    </a:cubicBezTo>
                    <a:lnTo>
                      <a:pt x="53" y="2065"/>
                    </a:lnTo>
                    <a:cubicBezTo>
                      <a:pt x="438" y="1605"/>
                      <a:pt x="891" y="1214"/>
                      <a:pt x="1409" y="895"/>
                    </a:cubicBezTo>
                    <a:cubicBezTo>
                      <a:pt x="2253" y="376"/>
                      <a:pt x="3063" y="176"/>
                      <a:pt x="3593" y="99"/>
                    </a:cubicBezTo>
                    <a:cubicBezTo>
                      <a:pt x="3866" y="60"/>
                      <a:pt x="4151" y="40"/>
                      <a:pt x="4441" y="40"/>
                    </a:cubicBezTo>
                    <a:cubicBezTo>
                      <a:pt x="4827" y="40"/>
                      <a:pt x="5217" y="76"/>
                      <a:pt x="5600" y="146"/>
                    </a:cubicBezTo>
                    <a:cubicBezTo>
                      <a:pt x="5844" y="190"/>
                      <a:pt x="6086" y="249"/>
                      <a:pt x="6320" y="321"/>
                    </a:cubicBezTo>
                    <a:cubicBezTo>
                      <a:pt x="6844" y="482"/>
                      <a:pt x="7335" y="709"/>
                      <a:pt x="7778" y="996"/>
                    </a:cubicBezTo>
                    <a:cubicBezTo>
                      <a:pt x="8233" y="1291"/>
                      <a:pt x="8638" y="1650"/>
                      <a:pt x="8984" y="2065"/>
                    </a:cubicBezTo>
                    <a:lnTo>
                      <a:pt x="9036" y="2065"/>
                    </a:lnTo>
                    <a:cubicBezTo>
                      <a:pt x="8683" y="1636"/>
                      <a:pt x="8267" y="1266"/>
                      <a:pt x="7800" y="96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47" name="Freeform 23"/>
              <p:cNvSpPr>
                <a:spLocks/>
              </p:cNvSpPr>
              <p:nvPr/>
            </p:nvSpPr>
            <p:spPr bwMode="hidden">
              <a:xfrm>
                <a:off x="5651500" y="3679825"/>
                <a:ext cx="2368550" cy="3181350"/>
              </a:xfrm>
              <a:custGeom>
                <a:avLst/>
                <a:gdLst>
                  <a:gd name="T0" fmla="*/ 2302 w 4250"/>
                  <a:gd name="T1" fmla="*/ 4574 h 5705"/>
                  <a:gd name="T2" fmla="*/ 2302 w 4250"/>
                  <a:gd name="T3" fmla="*/ 4574 h 5705"/>
                  <a:gd name="T4" fmla="*/ 2004 w 4250"/>
                  <a:gd name="T5" fmla="*/ 4164 h 5705"/>
                  <a:gd name="T6" fmla="*/ 1781 w 4250"/>
                  <a:gd name="T7" fmla="*/ 3756 h 5705"/>
                  <a:gd name="T8" fmla="*/ 1332 w 4250"/>
                  <a:gd name="T9" fmla="*/ 1763 h 5705"/>
                  <a:gd name="T10" fmla="*/ 1603 w 4250"/>
                  <a:gd name="T11" fmla="*/ 379 h 5705"/>
                  <a:gd name="T12" fmla="*/ 1668 w 4250"/>
                  <a:gd name="T13" fmla="*/ 211 h 5705"/>
                  <a:gd name="T14" fmla="*/ 1669 w 4250"/>
                  <a:gd name="T15" fmla="*/ 210 h 5705"/>
                  <a:gd name="T16" fmla="*/ 1678 w 4250"/>
                  <a:gd name="T17" fmla="*/ 184 h 5705"/>
                  <a:gd name="T18" fmla="*/ 1683 w 4250"/>
                  <a:gd name="T19" fmla="*/ 173 h 5705"/>
                  <a:gd name="T20" fmla="*/ 1675 w 4250"/>
                  <a:gd name="T21" fmla="*/ 163 h 5705"/>
                  <a:gd name="T22" fmla="*/ 1511 w 4250"/>
                  <a:gd name="T23" fmla="*/ 13 h 5705"/>
                  <a:gd name="T24" fmla="*/ 1501 w 4250"/>
                  <a:gd name="T25" fmla="*/ 0 h 5705"/>
                  <a:gd name="T26" fmla="*/ 1485 w 4250"/>
                  <a:gd name="T27" fmla="*/ 12 h 5705"/>
                  <a:gd name="T28" fmla="*/ 1408 w 4250"/>
                  <a:gd name="T29" fmla="*/ 73 h 5705"/>
                  <a:gd name="T30" fmla="*/ 182 w 4250"/>
                  <a:gd name="T31" fmla="*/ 2155 h 5705"/>
                  <a:gd name="T32" fmla="*/ 890 w 4250"/>
                  <a:gd name="T33" fmla="*/ 5129 h 5705"/>
                  <a:gd name="T34" fmla="*/ 898 w 4250"/>
                  <a:gd name="T35" fmla="*/ 5140 h 5705"/>
                  <a:gd name="T36" fmla="*/ 910 w 4250"/>
                  <a:gd name="T37" fmla="*/ 5153 h 5705"/>
                  <a:gd name="T38" fmla="*/ 1459 w 4250"/>
                  <a:gd name="T39" fmla="*/ 5705 h 5705"/>
                  <a:gd name="T40" fmla="*/ 1524 w 4250"/>
                  <a:gd name="T41" fmla="*/ 5705 h 5705"/>
                  <a:gd name="T42" fmla="*/ 941 w 4250"/>
                  <a:gd name="T43" fmla="*/ 5128 h 5705"/>
                  <a:gd name="T44" fmla="*/ 930 w 4250"/>
                  <a:gd name="T45" fmla="*/ 5115 h 5705"/>
                  <a:gd name="T46" fmla="*/ 921 w 4250"/>
                  <a:gd name="T47" fmla="*/ 5104 h 5705"/>
                  <a:gd name="T48" fmla="*/ 221 w 4250"/>
                  <a:gd name="T49" fmla="*/ 2164 h 5705"/>
                  <a:gd name="T50" fmla="*/ 1433 w 4250"/>
                  <a:gd name="T51" fmla="*/ 104 h 5705"/>
                  <a:gd name="T52" fmla="*/ 1498 w 4250"/>
                  <a:gd name="T53" fmla="*/ 52 h 5705"/>
                  <a:gd name="T54" fmla="*/ 1637 w 4250"/>
                  <a:gd name="T55" fmla="*/ 181 h 5705"/>
                  <a:gd name="T56" fmla="*/ 1631 w 4250"/>
                  <a:gd name="T57" fmla="*/ 197 h 5705"/>
                  <a:gd name="T58" fmla="*/ 1565 w 4250"/>
                  <a:gd name="T59" fmla="*/ 366 h 5705"/>
                  <a:gd name="T60" fmla="*/ 1292 w 4250"/>
                  <a:gd name="T61" fmla="*/ 1762 h 5705"/>
                  <a:gd name="T62" fmla="*/ 1745 w 4250"/>
                  <a:gd name="T63" fmla="*/ 3774 h 5705"/>
                  <a:gd name="T64" fmla="*/ 1970 w 4250"/>
                  <a:gd name="T65" fmla="*/ 4184 h 5705"/>
                  <a:gd name="T66" fmla="*/ 2271 w 4250"/>
                  <a:gd name="T67" fmla="*/ 4600 h 5705"/>
                  <a:gd name="T68" fmla="*/ 3668 w 4250"/>
                  <a:gd name="T69" fmla="*/ 5568 h 5705"/>
                  <a:gd name="T70" fmla="*/ 4081 w 4250"/>
                  <a:gd name="T71" fmla="*/ 5705 h 5705"/>
                  <a:gd name="T72" fmla="*/ 4250 w 4250"/>
                  <a:gd name="T73" fmla="*/ 5705 h 5705"/>
                  <a:gd name="T74" fmla="*/ 3683 w 4250"/>
                  <a:gd name="T75" fmla="*/ 5530 h 5705"/>
                  <a:gd name="T76" fmla="*/ 2302 w 4250"/>
                  <a:gd name="T77" fmla="*/ 4574 h 5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50" h="5705">
                    <a:moveTo>
                      <a:pt x="2302" y="4574"/>
                    </a:moveTo>
                    <a:lnTo>
                      <a:pt x="2302" y="4574"/>
                    </a:lnTo>
                    <a:cubicBezTo>
                      <a:pt x="2192" y="4446"/>
                      <a:pt x="2092" y="4308"/>
                      <a:pt x="2004" y="4164"/>
                    </a:cubicBezTo>
                    <a:cubicBezTo>
                      <a:pt x="1923" y="4030"/>
                      <a:pt x="1848" y="3893"/>
                      <a:pt x="1781" y="3756"/>
                    </a:cubicBezTo>
                    <a:cubicBezTo>
                      <a:pt x="1465" y="3110"/>
                      <a:pt x="1314" y="2440"/>
                      <a:pt x="1332" y="1763"/>
                    </a:cubicBezTo>
                    <a:cubicBezTo>
                      <a:pt x="1344" y="1301"/>
                      <a:pt x="1435" y="836"/>
                      <a:pt x="1603" y="379"/>
                    </a:cubicBezTo>
                    <a:cubicBezTo>
                      <a:pt x="1624" y="323"/>
                      <a:pt x="1646" y="266"/>
                      <a:pt x="1668" y="211"/>
                    </a:cubicBezTo>
                    <a:lnTo>
                      <a:pt x="1669" y="210"/>
                    </a:lnTo>
                    <a:cubicBezTo>
                      <a:pt x="1672" y="201"/>
                      <a:pt x="1675" y="193"/>
                      <a:pt x="1678" y="184"/>
                    </a:cubicBezTo>
                    <a:lnTo>
                      <a:pt x="1683" y="173"/>
                    </a:lnTo>
                    <a:lnTo>
                      <a:pt x="1675" y="163"/>
                    </a:lnTo>
                    <a:cubicBezTo>
                      <a:pt x="1615" y="97"/>
                      <a:pt x="1560" y="46"/>
                      <a:pt x="1511" y="13"/>
                    </a:cubicBezTo>
                    <a:lnTo>
                      <a:pt x="1501" y="0"/>
                    </a:lnTo>
                    <a:lnTo>
                      <a:pt x="1485" y="12"/>
                    </a:lnTo>
                    <a:cubicBezTo>
                      <a:pt x="1459" y="31"/>
                      <a:pt x="1433" y="52"/>
                      <a:pt x="1408" y="73"/>
                    </a:cubicBezTo>
                    <a:cubicBezTo>
                      <a:pt x="959" y="445"/>
                      <a:pt x="401" y="1187"/>
                      <a:pt x="182" y="2155"/>
                    </a:cubicBezTo>
                    <a:cubicBezTo>
                      <a:pt x="14" y="2897"/>
                      <a:pt x="0" y="4015"/>
                      <a:pt x="890" y="5129"/>
                    </a:cubicBezTo>
                    <a:lnTo>
                      <a:pt x="898" y="5140"/>
                    </a:lnTo>
                    <a:cubicBezTo>
                      <a:pt x="902" y="5144"/>
                      <a:pt x="906" y="5149"/>
                      <a:pt x="910" y="5153"/>
                    </a:cubicBezTo>
                    <a:cubicBezTo>
                      <a:pt x="1077" y="5360"/>
                      <a:pt x="1261" y="5545"/>
                      <a:pt x="1459" y="5705"/>
                    </a:cubicBezTo>
                    <a:lnTo>
                      <a:pt x="1524" y="5705"/>
                    </a:lnTo>
                    <a:cubicBezTo>
                      <a:pt x="1313" y="5539"/>
                      <a:pt x="1117" y="5346"/>
                      <a:pt x="941" y="5128"/>
                    </a:cubicBezTo>
                    <a:cubicBezTo>
                      <a:pt x="937" y="5124"/>
                      <a:pt x="933" y="5119"/>
                      <a:pt x="930" y="5115"/>
                    </a:cubicBezTo>
                    <a:lnTo>
                      <a:pt x="921" y="5104"/>
                    </a:lnTo>
                    <a:cubicBezTo>
                      <a:pt x="41" y="4003"/>
                      <a:pt x="55" y="2897"/>
                      <a:pt x="221" y="2164"/>
                    </a:cubicBezTo>
                    <a:cubicBezTo>
                      <a:pt x="438" y="1205"/>
                      <a:pt x="989" y="471"/>
                      <a:pt x="1433" y="104"/>
                    </a:cubicBezTo>
                    <a:cubicBezTo>
                      <a:pt x="1454" y="86"/>
                      <a:pt x="1476" y="69"/>
                      <a:pt x="1498" y="52"/>
                    </a:cubicBezTo>
                    <a:cubicBezTo>
                      <a:pt x="1539" y="82"/>
                      <a:pt x="1586" y="126"/>
                      <a:pt x="1637" y="181"/>
                    </a:cubicBezTo>
                    <a:cubicBezTo>
                      <a:pt x="1635" y="186"/>
                      <a:pt x="1633" y="191"/>
                      <a:pt x="1631" y="197"/>
                    </a:cubicBezTo>
                    <a:cubicBezTo>
                      <a:pt x="1608" y="252"/>
                      <a:pt x="1586" y="309"/>
                      <a:pt x="1565" y="366"/>
                    </a:cubicBezTo>
                    <a:cubicBezTo>
                      <a:pt x="1396" y="826"/>
                      <a:pt x="1304" y="1296"/>
                      <a:pt x="1292" y="1762"/>
                    </a:cubicBezTo>
                    <a:cubicBezTo>
                      <a:pt x="1274" y="2445"/>
                      <a:pt x="1426" y="3122"/>
                      <a:pt x="1745" y="3774"/>
                    </a:cubicBezTo>
                    <a:cubicBezTo>
                      <a:pt x="1812" y="3911"/>
                      <a:pt x="1888" y="4050"/>
                      <a:pt x="1970" y="4184"/>
                    </a:cubicBezTo>
                    <a:cubicBezTo>
                      <a:pt x="2058" y="4331"/>
                      <a:pt x="2160" y="4471"/>
                      <a:pt x="2271" y="4600"/>
                    </a:cubicBezTo>
                    <a:cubicBezTo>
                      <a:pt x="2628" y="5015"/>
                      <a:pt x="3111" y="5350"/>
                      <a:pt x="3668" y="5568"/>
                    </a:cubicBezTo>
                    <a:cubicBezTo>
                      <a:pt x="3814" y="5625"/>
                      <a:pt x="3952" y="5669"/>
                      <a:pt x="4081" y="5705"/>
                    </a:cubicBezTo>
                    <a:lnTo>
                      <a:pt x="4250" y="5705"/>
                    </a:lnTo>
                    <a:cubicBezTo>
                      <a:pt x="4059" y="5661"/>
                      <a:pt x="3866" y="5602"/>
                      <a:pt x="3683" y="5530"/>
                    </a:cubicBezTo>
                    <a:cubicBezTo>
                      <a:pt x="3132" y="5315"/>
                      <a:pt x="2654" y="4984"/>
                      <a:pt x="2302" y="457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65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Ma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7" y="482600"/>
            <a:ext cx="7920037" cy="1163638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C3815E-7037-4ABE-BB24-7DB1554871CB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611188" y="1865337"/>
            <a:ext cx="7920037" cy="4371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74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6525344"/>
            <a:ext cx="9144000" cy="332656"/>
            <a:chOff x="0" y="6525344"/>
            <a:chExt cx="9144000" cy="332656"/>
          </a:xfrm>
        </p:grpSpPr>
        <p:sp>
          <p:nvSpPr>
            <p:cNvPr id="25" name="Rectangle 24"/>
            <p:cNvSpPr/>
            <p:nvPr userDrawn="1"/>
          </p:nvSpPr>
          <p:spPr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/>
            <p:cNvGrpSpPr/>
            <p:nvPr userDrawn="1"/>
          </p:nvGrpSpPr>
          <p:grpSpPr bwMode="black">
            <a:xfrm>
              <a:off x="252630" y="6669360"/>
              <a:ext cx="718970" cy="77564"/>
              <a:chOff x="-159588" y="5085184"/>
              <a:chExt cx="3863358" cy="416794"/>
            </a:xfrm>
            <a:solidFill>
              <a:schemeClr val="tx1"/>
            </a:solidFill>
          </p:grpSpPr>
          <p:sp>
            <p:nvSpPr>
              <p:cNvPr id="27" name="Freeform 6"/>
              <p:cNvSpPr>
                <a:spLocks/>
              </p:cNvSpPr>
              <p:nvPr/>
            </p:nvSpPr>
            <p:spPr bwMode="black">
              <a:xfrm>
                <a:off x="-159588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1 w 334"/>
                  <a:gd name="T7" fmla="*/ 83 h 405"/>
                  <a:gd name="T8" fmla="*/ 211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1" y="83"/>
                    </a:lnTo>
                    <a:lnTo>
                      <a:pt x="211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black">
              <a:xfrm>
                <a:off x="269229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8 w 307"/>
                  <a:gd name="T11" fmla="*/ 162 h 405"/>
                  <a:gd name="T12" fmla="*/ 278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8" y="162"/>
                    </a:lnTo>
                    <a:lnTo>
                      <a:pt x="278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black">
              <a:xfrm>
                <a:off x="669992" y="5085184"/>
                <a:ext cx="372710" cy="416794"/>
              </a:xfrm>
              <a:custGeom>
                <a:avLst/>
                <a:gdLst>
                  <a:gd name="T0" fmla="*/ 237 w 371"/>
                  <a:gd name="T1" fmla="*/ 1 h 417"/>
                  <a:gd name="T2" fmla="*/ 283 w 371"/>
                  <a:gd name="T3" fmla="*/ 10 h 417"/>
                  <a:gd name="T4" fmla="*/ 322 w 371"/>
                  <a:gd name="T5" fmla="*/ 26 h 417"/>
                  <a:gd name="T6" fmla="*/ 369 w 371"/>
                  <a:gd name="T7" fmla="*/ 62 h 417"/>
                  <a:gd name="T8" fmla="*/ 289 w 371"/>
                  <a:gd name="T9" fmla="*/ 109 h 417"/>
                  <a:gd name="T10" fmla="*/ 238 w 371"/>
                  <a:gd name="T11" fmla="*/ 85 h 417"/>
                  <a:gd name="T12" fmla="*/ 185 w 371"/>
                  <a:gd name="T13" fmla="*/ 84 h 417"/>
                  <a:gd name="T14" fmla="*/ 142 w 371"/>
                  <a:gd name="T15" fmla="*/ 104 h 417"/>
                  <a:gd name="T16" fmla="*/ 111 w 371"/>
                  <a:gd name="T17" fmla="*/ 137 h 417"/>
                  <a:gd name="T18" fmla="*/ 94 w 371"/>
                  <a:gd name="T19" fmla="*/ 183 h 417"/>
                  <a:gd name="T20" fmla="*/ 93 w 371"/>
                  <a:gd name="T21" fmla="*/ 208 h 417"/>
                  <a:gd name="T22" fmla="*/ 101 w 371"/>
                  <a:gd name="T23" fmla="*/ 258 h 417"/>
                  <a:gd name="T24" fmla="*/ 125 w 371"/>
                  <a:gd name="T25" fmla="*/ 298 h 417"/>
                  <a:gd name="T26" fmla="*/ 162 w 371"/>
                  <a:gd name="T27" fmla="*/ 325 h 417"/>
                  <a:gd name="T28" fmla="*/ 210 w 371"/>
                  <a:gd name="T29" fmla="*/ 335 h 417"/>
                  <a:gd name="T30" fmla="*/ 251 w 371"/>
                  <a:gd name="T31" fmla="*/ 329 h 417"/>
                  <a:gd name="T32" fmla="*/ 291 w 371"/>
                  <a:gd name="T33" fmla="*/ 307 h 417"/>
                  <a:gd name="T34" fmla="*/ 371 w 371"/>
                  <a:gd name="T35" fmla="*/ 344 h 417"/>
                  <a:gd name="T36" fmla="*/ 322 w 371"/>
                  <a:gd name="T37" fmla="*/ 387 h 417"/>
                  <a:gd name="T38" fmla="*/ 282 w 371"/>
                  <a:gd name="T39" fmla="*/ 407 h 417"/>
                  <a:gd name="T40" fmla="*/ 234 w 371"/>
                  <a:gd name="T41" fmla="*/ 416 h 417"/>
                  <a:gd name="T42" fmla="*/ 177 w 371"/>
                  <a:gd name="T43" fmla="*/ 416 h 417"/>
                  <a:gd name="T44" fmla="*/ 124 w 371"/>
                  <a:gd name="T45" fmla="*/ 401 h 417"/>
                  <a:gd name="T46" fmla="*/ 77 w 371"/>
                  <a:gd name="T47" fmla="*/ 374 h 417"/>
                  <a:gd name="T48" fmla="*/ 41 w 371"/>
                  <a:gd name="T49" fmla="*/ 337 h 417"/>
                  <a:gd name="T50" fmla="*/ 15 w 371"/>
                  <a:gd name="T51" fmla="*/ 291 h 417"/>
                  <a:gd name="T52" fmla="*/ 1 w 371"/>
                  <a:gd name="T53" fmla="*/ 238 h 417"/>
                  <a:gd name="T54" fmla="*/ 0 w 371"/>
                  <a:gd name="T55" fmla="*/ 208 h 417"/>
                  <a:gd name="T56" fmla="*/ 6 w 371"/>
                  <a:gd name="T57" fmla="*/ 154 h 417"/>
                  <a:gd name="T58" fmla="*/ 27 w 371"/>
                  <a:gd name="T59" fmla="*/ 104 h 417"/>
                  <a:gd name="T60" fmla="*/ 58 w 371"/>
                  <a:gd name="T61" fmla="*/ 62 h 417"/>
                  <a:gd name="T62" fmla="*/ 101 w 371"/>
                  <a:gd name="T63" fmla="*/ 28 h 417"/>
                  <a:gd name="T64" fmla="*/ 151 w 371"/>
                  <a:gd name="T65" fmla="*/ 8 h 417"/>
                  <a:gd name="T66" fmla="*/ 210 w 371"/>
                  <a:gd name="T6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1" h="417">
                    <a:moveTo>
                      <a:pt x="210" y="0"/>
                    </a:moveTo>
                    <a:lnTo>
                      <a:pt x="237" y="1"/>
                    </a:lnTo>
                    <a:lnTo>
                      <a:pt x="261" y="5"/>
                    </a:lnTo>
                    <a:lnTo>
                      <a:pt x="283" y="10"/>
                    </a:lnTo>
                    <a:lnTo>
                      <a:pt x="304" y="18"/>
                    </a:lnTo>
                    <a:lnTo>
                      <a:pt x="322" y="26"/>
                    </a:lnTo>
                    <a:lnTo>
                      <a:pt x="339" y="37"/>
                    </a:lnTo>
                    <a:lnTo>
                      <a:pt x="369" y="62"/>
                    </a:lnTo>
                    <a:lnTo>
                      <a:pt x="313" y="128"/>
                    </a:lnTo>
                    <a:lnTo>
                      <a:pt x="289" y="109"/>
                    </a:lnTo>
                    <a:lnTo>
                      <a:pt x="264" y="94"/>
                    </a:lnTo>
                    <a:lnTo>
                      <a:pt x="238" y="85"/>
                    </a:lnTo>
                    <a:lnTo>
                      <a:pt x="210" y="81"/>
                    </a:lnTo>
                    <a:lnTo>
                      <a:pt x="185" y="84"/>
                    </a:lnTo>
                    <a:lnTo>
                      <a:pt x="163" y="92"/>
                    </a:lnTo>
                    <a:lnTo>
                      <a:pt x="142" y="104"/>
                    </a:lnTo>
                    <a:lnTo>
                      <a:pt x="125" y="119"/>
                    </a:lnTo>
                    <a:lnTo>
                      <a:pt x="111" y="137"/>
                    </a:lnTo>
                    <a:lnTo>
                      <a:pt x="101" y="159"/>
                    </a:lnTo>
                    <a:lnTo>
                      <a:pt x="94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4" y="234"/>
                    </a:lnTo>
                    <a:lnTo>
                      <a:pt x="101" y="258"/>
                    </a:lnTo>
                    <a:lnTo>
                      <a:pt x="111" y="280"/>
                    </a:lnTo>
                    <a:lnTo>
                      <a:pt x="125" y="298"/>
                    </a:lnTo>
                    <a:lnTo>
                      <a:pt x="142" y="313"/>
                    </a:lnTo>
                    <a:lnTo>
                      <a:pt x="162" y="325"/>
                    </a:lnTo>
                    <a:lnTo>
                      <a:pt x="185" y="333"/>
                    </a:lnTo>
                    <a:lnTo>
                      <a:pt x="210" y="335"/>
                    </a:lnTo>
                    <a:lnTo>
                      <a:pt x="232" y="334"/>
                    </a:lnTo>
                    <a:lnTo>
                      <a:pt x="251" y="329"/>
                    </a:lnTo>
                    <a:lnTo>
                      <a:pt x="268" y="322"/>
                    </a:lnTo>
                    <a:lnTo>
                      <a:pt x="291" y="307"/>
                    </a:lnTo>
                    <a:lnTo>
                      <a:pt x="316" y="287"/>
                    </a:lnTo>
                    <a:lnTo>
                      <a:pt x="371" y="344"/>
                    </a:lnTo>
                    <a:lnTo>
                      <a:pt x="339" y="376"/>
                    </a:lnTo>
                    <a:lnTo>
                      <a:pt x="322" y="387"/>
                    </a:lnTo>
                    <a:lnTo>
                      <a:pt x="303" y="398"/>
                    </a:lnTo>
                    <a:lnTo>
                      <a:pt x="282" y="407"/>
                    </a:lnTo>
                    <a:lnTo>
                      <a:pt x="260" y="412"/>
                    </a:lnTo>
                    <a:lnTo>
                      <a:pt x="234" y="416"/>
                    </a:lnTo>
                    <a:lnTo>
                      <a:pt x="207" y="417"/>
                    </a:lnTo>
                    <a:lnTo>
                      <a:pt x="177" y="416"/>
                    </a:lnTo>
                    <a:lnTo>
                      <a:pt x="150" y="409"/>
                    </a:lnTo>
                    <a:lnTo>
                      <a:pt x="124" y="401"/>
                    </a:lnTo>
                    <a:lnTo>
                      <a:pt x="99" y="388"/>
                    </a:lnTo>
                    <a:lnTo>
                      <a:pt x="77" y="374"/>
                    </a:lnTo>
                    <a:lnTo>
                      <a:pt x="58" y="357"/>
                    </a:lnTo>
                    <a:lnTo>
                      <a:pt x="41" y="337"/>
                    </a:lnTo>
                    <a:lnTo>
                      <a:pt x="27" y="315"/>
                    </a:lnTo>
                    <a:lnTo>
                      <a:pt x="15" y="291"/>
                    </a:lnTo>
                    <a:lnTo>
                      <a:pt x="6" y="265"/>
                    </a:lnTo>
                    <a:lnTo>
                      <a:pt x="1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1" y="180"/>
                    </a:lnTo>
                    <a:lnTo>
                      <a:pt x="6" y="154"/>
                    </a:lnTo>
                    <a:lnTo>
                      <a:pt x="15" y="128"/>
                    </a:lnTo>
                    <a:lnTo>
                      <a:pt x="27" y="104"/>
                    </a:lnTo>
                    <a:lnTo>
                      <a:pt x="41" y="81"/>
                    </a:lnTo>
                    <a:lnTo>
                      <a:pt x="58" y="62"/>
                    </a:lnTo>
                    <a:lnTo>
                      <a:pt x="79" y="44"/>
                    </a:lnTo>
                    <a:lnTo>
                      <a:pt x="101" y="28"/>
                    </a:lnTo>
                    <a:lnTo>
                      <a:pt x="124" y="17"/>
                    </a:lnTo>
                    <a:lnTo>
                      <a:pt x="151" y="8"/>
                    </a:lnTo>
                    <a:lnTo>
                      <a:pt x="180" y="2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black">
              <a:xfrm>
                <a:off x="1144897" y="5091196"/>
                <a:ext cx="358684" cy="404771"/>
              </a:xfrm>
              <a:custGeom>
                <a:avLst/>
                <a:gdLst>
                  <a:gd name="T0" fmla="*/ 0 w 359"/>
                  <a:gd name="T1" fmla="*/ 0 h 405"/>
                  <a:gd name="T2" fmla="*/ 82 w 359"/>
                  <a:gd name="T3" fmla="*/ 0 h 405"/>
                  <a:gd name="T4" fmla="*/ 271 w 359"/>
                  <a:gd name="T5" fmla="*/ 249 h 405"/>
                  <a:gd name="T6" fmla="*/ 271 w 359"/>
                  <a:gd name="T7" fmla="*/ 0 h 405"/>
                  <a:gd name="T8" fmla="*/ 359 w 359"/>
                  <a:gd name="T9" fmla="*/ 0 h 405"/>
                  <a:gd name="T10" fmla="*/ 359 w 359"/>
                  <a:gd name="T11" fmla="*/ 405 h 405"/>
                  <a:gd name="T12" fmla="*/ 283 w 359"/>
                  <a:gd name="T13" fmla="*/ 405 h 405"/>
                  <a:gd name="T14" fmla="*/ 87 w 359"/>
                  <a:gd name="T15" fmla="*/ 148 h 405"/>
                  <a:gd name="T16" fmla="*/ 87 w 359"/>
                  <a:gd name="T17" fmla="*/ 405 h 405"/>
                  <a:gd name="T18" fmla="*/ 0 w 359"/>
                  <a:gd name="T19" fmla="*/ 405 h 405"/>
                  <a:gd name="T20" fmla="*/ 0 w 359"/>
                  <a:gd name="T2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405">
                    <a:moveTo>
                      <a:pt x="0" y="0"/>
                    </a:moveTo>
                    <a:lnTo>
                      <a:pt x="82" y="0"/>
                    </a:lnTo>
                    <a:lnTo>
                      <a:pt x="271" y="249"/>
                    </a:lnTo>
                    <a:lnTo>
                      <a:pt x="271" y="0"/>
                    </a:lnTo>
                    <a:lnTo>
                      <a:pt x="359" y="0"/>
                    </a:lnTo>
                    <a:lnTo>
                      <a:pt x="359" y="405"/>
                    </a:lnTo>
                    <a:lnTo>
                      <a:pt x="283" y="405"/>
                    </a:lnTo>
                    <a:lnTo>
                      <a:pt x="87" y="148"/>
                    </a:lnTo>
                    <a:lnTo>
                      <a:pt x="8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10"/>
              <p:cNvSpPr>
                <a:spLocks noEditPoints="1"/>
              </p:cNvSpPr>
              <p:nvPr/>
            </p:nvSpPr>
            <p:spPr bwMode="black">
              <a:xfrm>
                <a:off x="1607778" y="5085184"/>
                <a:ext cx="430821" cy="416794"/>
              </a:xfrm>
              <a:custGeom>
                <a:avLst/>
                <a:gdLst>
                  <a:gd name="T0" fmla="*/ 189 w 430"/>
                  <a:gd name="T1" fmla="*/ 84 h 417"/>
                  <a:gd name="T2" fmla="*/ 145 w 430"/>
                  <a:gd name="T3" fmla="*/ 104 h 417"/>
                  <a:gd name="T4" fmla="*/ 112 w 430"/>
                  <a:gd name="T5" fmla="*/ 137 h 417"/>
                  <a:gd name="T6" fmla="*/ 96 w 430"/>
                  <a:gd name="T7" fmla="*/ 183 h 417"/>
                  <a:gd name="T8" fmla="*/ 93 w 430"/>
                  <a:gd name="T9" fmla="*/ 208 h 417"/>
                  <a:gd name="T10" fmla="*/ 102 w 430"/>
                  <a:gd name="T11" fmla="*/ 258 h 417"/>
                  <a:gd name="T12" fmla="*/ 127 w 430"/>
                  <a:gd name="T13" fmla="*/ 298 h 417"/>
                  <a:gd name="T14" fmla="*/ 167 w 430"/>
                  <a:gd name="T15" fmla="*/ 325 h 417"/>
                  <a:gd name="T16" fmla="*/ 216 w 430"/>
                  <a:gd name="T17" fmla="*/ 335 h 417"/>
                  <a:gd name="T18" fmla="*/ 265 w 430"/>
                  <a:gd name="T19" fmla="*/ 325 h 417"/>
                  <a:gd name="T20" fmla="*/ 303 w 430"/>
                  <a:gd name="T21" fmla="*/ 298 h 417"/>
                  <a:gd name="T22" fmla="*/ 327 w 430"/>
                  <a:gd name="T23" fmla="*/ 259 h 417"/>
                  <a:gd name="T24" fmla="*/ 336 w 430"/>
                  <a:gd name="T25" fmla="*/ 210 h 417"/>
                  <a:gd name="T26" fmla="*/ 335 w 430"/>
                  <a:gd name="T27" fmla="*/ 184 h 417"/>
                  <a:gd name="T28" fmla="*/ 317 w 430"/>
                  <a:gd name="T29" fmla="*/ 138 h 417"/>
                  <a:gd name="T30" fmla="*/ 285 w 430"/>
                  <a:gd name="T31" fmla="*/ 104 h 417"/>
                  <a:gd name="T32" fmla="*/ 241 w 430"/>
                  <a:gd name="T33" fmla="*/ 84 h 417"/>
                  <a:gd name="T34" fmla="*/ 216 w 430"/>
                  <a:gd name="T35" fmla="*/ 0 h 417"/>
                  <a:gd name="T36" fmla="*/ 274 w 430"/>
                  <a:gd name="T37" fmla="*/ 8 h 417"/>
                  <a:gd name="T38" fmla="*/ 326 w 430"/>
                  <a:gd name="T39" fmla="*/ 28 h 417"/>
                  <a:gd name="T40" fmla="*/ 369 w 430"/>
                  <a:gd name="T41" fmla="*/ 61 h 417"/>
                  <a:gd name="T42" fmla="*/ 401 w 430"/>
                  <a:gd name="T43" fmla="*/ 102 h 417"/>
                  <a:gd name="T44" fmla="*/ 422 w 430"/>
                  <a:gd name="T45" fmla="*/ 153 h 417"/>
                  <a:gd name="T46" fmla="*/ 430 w 430"/>
                  <a:gd name="T47" fmla="*/ 207 h 417"/>
                  <a:gd name="T48" fmla="*/ 427 w 430"/>
                  <a:gd name="T49" fmla="*/ 237 h 417"/>
                  <a:gd name="T50" fmla="*/ 413 w 430"/>
                  <a:gd name="T51" fmla="*/ 290 h 417"/>
                  <a:gd name="T52" fmla="*/ 386 w 430"/>
                  <a:gd name="T53" fmla="*/ 335 h 417"/>
                  <a:gd name="T54" fmla="*/ 348 w 430"/>
                  <a:gd name="T55" fmla="*/ 373 h 417"/>
                  <a:gd name="T56" fmla="*/ 300 w 430"/>
                  <a:gd name="T57" fmla="*/ 400 h 417"/>
                  <a:gd name="T58" fmla="*/ 244 w 430"/>
                  <a:gd name="T59" fmla="*/ 416 h 417"/>
                  <a:gd name="T60" fmla="*/ 184 w 430"/>
                  <a:gd name="T61" fmla="*/ 416 h 417"/>
                  <a:gd name="T62" fmla="*/ 128 w 430"/>
                  <a:gd name="T63" fmla="*/ 400 h 417"/>
                  <a:gd name="T64" fmla="*/ 81 w 430"/>
                  <a:gd name="T65" fmla="*/ 373 h 417"/>
                  <a:gd name="T66" fmla="*/ 42 w 430"/>
                  <a:gd name="T67" fmla="*/ 337 h 417"/>
                  <a:gd name="T68" fmla="*/ 17 w 430"/>
                  <a:gd name="T69" fmla="*/ 290 h 417"/>
                  <a:gd name="T70" fmla="*/ 2 w 430"/>
                  <a:gd name="T71" fmla="*/ 238 h 417"/>
                  <a:gd name="T72" fmla="*/ 0 w 430"/>
                  <a:gd name="T73" fmla="*/ 208 h 417"/>
                  <a:gd name="T74" fmla="*/ 7 w 430"/>
                  <a:gd name="T75" fmla="*/ 154 h 417"/>
                  <a:gd name="T76" fmla="*/ 28 w 430"/>
                  <a:gd name="T77" fmla="*/ 104 h 417"/>
                  <a:gd name="T78" fmla="*/ 61 w 430"/>
                  <a:gd name="T79" fmla="*/ 62 h 417"/>
                  <a:gd name="T80" fmla="*/ 105 w 430"/>
                  <a:gd name="T81" fmla="*/ 28 h 417"/>
                  <a:gd name="T82" fmla="*/ 156 w 430"/>
                  <a:gd name="T83" fmla="*/ 8 h 417"/>
                  <a:gd name="T84" fmla="*/ 216 w 430"/>
                  <a:gd name="T85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0" h="417">
                    <a:moveTo>
                      <a:pt x="215" y="81"/>
                    </a:moveTo>
                    <a:lnTo>
                      <a:pt x="189" y="84"/>
                    </a:lnTo>
                    <a:lnTo>
                      <a:pt x="165" y="92"/>
                    </a:lnTo>
                    <a:lnTo>
                      <a:pt x="145" y="104"/>
                    </a:lnTo>
                    <a:lnTo>
                      <a:pt x="127" y="119"/>
                    </a:lnTo>
                    <a:lnTo>
                      <a:pt x="112" y="137"/>
                    </a:lnTo>
                    <a:lnTo>
                      <a:pt x="102" y="159"/>
                    </a:lnTo>
                    <a:lnTo>
                      <a:pt x="96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6" y="234"/>
                    </a:lnTo>
                    <a:lnTo>
                      <a:pt x="102" y="258"/>
                    </a:lnTo>
                    <a:lnTo>
                      <a:pt x="112" y="280"/>
                    </a:lnTo>
                    <a:lnTo>
                      <a:pt x="127" y="298"/>
                    </a:lnTo>
                    <a:lnTo>
                      <a:pt x="145" y="313"/>
                    </a:lnTo>
                    <a:lnTo>
                      <a:pt x="167" y="325"/>
                    </a:lnTo>
                    <a:lnTo>
                      <a:pt x="190" y="333"/>
                    </a:lnTo>
                    <a:lnTo>
                      <a:pt x="216" y="335"/>
                    </a:lnTo>
                    <a:lnTo>
                      <a:pt x="242" y="333"/>
                    </a:lnTo>
                    <a:lnTo>
                      <a:pt x="265" y="325"/>
                    </a:lnTo>
                    <a:lnTo>
                      <a:pt x="286" y="313"/>
                    </a:lnTo>
                    <a:lnTo>
                      <a:pt x="303" y="298"/>
                    </a:lnTo>
                    <a:lnTo>
                      <a:pt x="317" y="280"/>
                    </a:lnTo>
                    <a:lnTo>
                      <a:pt x="327" y="259"/>
                    </a:lnTo>
                    <a:lnTo>
                      <a:pt x="335" y="234"/>
                    </a:lnTo>
                    <a:lnTo>
                      <a:pt x="336" y="210"/>
                    </a:lnTo>
                    <a:lnTo>
                      <a:pt x="336" y="208"/>
                    </a:lnTo>
                    <a:lnTo>
                      <a:pt x="335" y="184"/>
                    </a:lnTo>
                    <a:lnTo>
                      <a:pt x="327" y="159"/>
                    </a:lnTo>
                    <a:lnTo>
                      <a:pt x="317" y="138"/>
                    </a:lnTo>
                    <a:lnTo>
                      <a:pt x="303" y="119"/>
                    </a:lnTo>
                    <a:lnTo>
                      <a:pt x="285" y="104"/>
                    </a:lnTo>
                    <a:lnTo>
                      <a:pt x="264" y="92"/>
                    </a:lnTo>
                    <a:lnTo>
                      <a:pt x="241" y="84"/>
                    </a:lnTo>
                    <a:lnTo>
                      <a:pt x="215" y="81"/>
                    </a:lnTo>
                    <a:close/>
                    <a:moveTo>
                      <a:pt x="216" y="0"/>
                    </a:moveTo>
                    <a:lnTo>
                      <a:pt x="246" y="2"/>
                    </a:lnTo>
                    <a:lnTo>
                      <a:pt x="274" y="8"/>
                    </a:lnTo>
                    <a:lnTo>
                      <a:pt x="301" y="17"/>
                    </a:lnTo>
                    <a:lnTo>
                      <a:pt x="326" y="28"/>
                    </a:lnTo>
                    <a:lnTo>
                      <a:pt x="349" y="44"/>
                    </a:lnTo>
                    <a:lnTo>
                      <a:pt x="369" y="61"/>
                    </a:lnTo>
                    <a:lnTo>
                      <a:pt x="387" y="80"/>
                    </a:lnTo>
                    <a:lnTo>
                      <a:pt x="401" y="102"/>
                    </a:lnTo>
                    <a:lnTo>
                      <a:pt x="414" y="127"/>
                    </a:lnTo>
                    <a:lnTo>
                      <a:pt x="422" y="153"/>
                    </a:lnTo>
                    <a:lnTo>
                      <a:pt x="427" y="179"/>
                    </a:lnTo>
                    <a:lnTo>
                      <a:pt x="430" y="207"/>
                    </a:lnTo>
                    <a:lnTo>
                      <a:pt x="430" y="208"/>
                    </a:lnTo>
                    <a:lnTo>
                      <a:pt x="427" y="237"/>
                    </a:lnTo>
                    <a:lnTo>
                      <a:pt x="422" y="264"/>
                    </a:lnTo>
                    <a:lnTo>
                      <a:pt x="413" y="290"/>
                    </a:lnTo>
                    <a:lnTo>
                      <a:pt x="401" y="313"/>
                    </a:lnTo>
                    <a:lnTo>
                      <a:pt x="386" y="335"/>
                    </a:lnTo>
                    <a:lnTo>
                      <a:pt x="369" y="356"/>
                    </a:lnTo>
                    <a:lnTo>
                      <a:pt x="348" y="373"/>
                    </a:lnTo>
                    <a:lnTo>
                      <a:pt x="326" y="388"/>
                    </a:lnTo>
                    <a:lnTo>
                      <a:pt x="300" y="400"/>
                    </a:lnTo>
                    <a:lnTo>
                      <a:pt x="273" y="409"/>
                    </a:lnTo>
                    <a:lnTo>
                      <a:pt x="244" y="416"/>
                    </a:lnTo>
                    <a:lnTo>
                      <a:pt x="215" y="417"/>
                    </a:lnTo>
                    <a:lnTo>
                      <a:pt x="184" y="416"/>
                    </a:lnTo>
                    <a:lnTo>
                      <a:pt x="155" y="409"/>
                    </a:lnTo>
                    <a:lnTo>
                      <a:pt x="128" y="400"/>
                    </a:lnTo>
                    <a:lnTo>
                      <a:pt x="103" y="388"/>
                    </a:lnTo>
                    <a:lnTo>
                      <a:pt x="81" y="373"/>
                    </a:lnTo>
                    <a:lnTo>
                      <a:pt x="61" y="356"/>
                    </a:lnTo>
                    <a:lnTo>
                      <a:pt x="42" y="337"/>
                    </a:lnTo>
                    <a:lnTo>
                      <a:pt x="28" y="315"/>
                    </a:lnTo>
                    <a:lnTo>
                      <a:pt x="17" y="290"/>
                    </a:lnTo>
                    <a:lnTo>
                      <a:pt x="7" y="265"/>
                    </a:lnTo>
                    <a:lnTo>
                      <a:pt x="2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2" y="180"/>
                    </a:lnTo>
                    <a:lnTo>
                      <a:pt x="7" y="154"/>
                    </a:lnTo>
                    <a:lnTo>
                      <a:pt x="17" y="128"/>
                    </a:lnTo>
                    <a:lnTo>
                      <a:pt x="28" y="104"/>
                    </a:lnTo>
                    <a:lnTo>
                      <a:pt x="44" y="81"/>
                    </a:lnTo>
                    <a:lnTo>
                      <a:pt x="61" y="62"/>
                    </a:lnTo>
                    <a:lnTo>
                      <a:pt x="81" y="44"/>
                    </a:lnTo>
                    <a:lnTo>
                      <a:pt x="105" y="28"/>
                    </a:lnTo>
                    <a:lnTo>
                      <a:pt x="129" y="17"/>
                    </a:lnTo>
                    <a:lnTo>
                      <a:pt x="156" y="8"/>
                    </a:lnTo>
                    <a:lnTo>
                      <a:pt x="185" y="2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black">
              <a:xfrm>
                <a:off x="2086690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2 w 334"/>
                  <a:gd name="T7" fmla="*/ 83 h 405"/>
                  <a:gd name="T8" fmla="*/ 212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2" y="83"/>
                    </a:lnTo>
                    <a:lnTo>
                      <a:pt x="212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2"/>
              <p:cNvSpPr>
                <a:spLocks noEditPoints="1"/>
              </p:cNvSpPr>
              <p:nvPr/>
            </p:nvSpPr>
            <p:spPr bwMode="black">
              <a:xfrm>
                <a:off x="2519515" y="5091196"/>
                <a:ext cx="348664" cy="404771"/>
              </a:xfrm>
              <a:custGeom>
                <a:avLst/>
                <a:gdLst>
                  <a:gd name="T0" fmla="*/ 88 w 348"/>
                  <a:gd name="T1" fmla="*/ 81 h 405"/>
                  <a:gd name="T2" fmla="*/ 88 w 348"/>
                  <a:gd name="T3" fmla="*/ 197 h 405"/>
                  <a:gd name="T4" fmla="*/ 179 w 348"/>
                  <a:gd name="T5" fmla="*/ 197 h 405"/>
                  <a:gd name="T6" fmla="*/ 198 w 348"/>
                  <a:gd name="T7" fmla="*/ 195 h 405"/>
                  <a:gd name="T8" fmla="*/ 215 w 348"/>
                  <a:gd name="T9" fmla="*/ 189 h 405"/>
                  <a:gd name="T10" fmla="*/ 229 w 348"/>
                  <a:gd name="T11" fmla="*/ 182 h 405"/>
                  <a:gd name="T12" fmla="*/ 238 w 348"/>
                  <a:gd name="T13" fmla="*/ 170 h 405"/>
                  <a:gd name="T14" fmla="*/ 245 w 348"/>
                  <a:gd name="T15" fmla="*/ 156 h 405"/>
                  <a:gd name="T16" fmla="*/ 246 w 348"/>
                  <a:gd name="T17" fmla="*/ 140 h 405"/>
                  <a:gd name="T18" fmla="*/ 246 w 348"/>
                  <a:gd name="T19" fmla="*/ 139 h 405"/>
                  <a:gd name="T20" fmla="*/ 245 w 348"/>
                  <a:gd name="T21" fmla="*/ 121 h 405"/>
                  <a:gd name="T22" fmla="*/ 238 w 348"/>
                  <a:gd name="T23" fmla="*/ 107 h 405"/>
                  <a:gd name="T24" fmla="*/ 228 w 348"/>
                  <a:gd name="T25" fmla="*/ 95 h 405"/>
                  <a:gd name="T26" fmla="*/ 214 w 348"/>
                  <a:gd name="T27" fmla="*/ 87 h 405"/>
                  <a:gd name="T28" fmla="*/ 197 w 348"/>
                  <a:gd name="T29" fmla="*/ 83 h 405"/>
                  <a:gd name="T30" fmla="*/ 177 w 348"/>
                  <a:gd name="T31" fmla="*/ 81 h 405"/>
                  <a:gd name="T32" fmla="*/ 88 w 348"/>
                  <a:gd name="T33" fmla="*/ 81 h 405"/>
                  <a:gd name="T34" fmla="*/ 0 w 348"/>
                  <a:gd name="T35" fmla="*/ 0 h 405"/>
                  <a:gd name="T36" fmla="*/ 184 w 348"/>
                  <a:gd name="T37" fmla="*/ 0 h 405"/>
                  <a:gd name="T38" fmla="*/ 220 w 348"/>
                  <a:gd name="T39" fmla="*/ 3 h 405"/>
                  <a:gd name="T40" fmla="*/ 253 w 348"/>
                  <a:gd name="T41" fmla="*/ 11 h 405"/>
                  <a:gd name="T42" fmla="*/ 280 w 348"/>
                  <a:gd name="T43" fmla="*/ 24 h 405"/>
                  <a:gd name="T44" fmla="*/ 302 w 348"/>
                  <a:gd name="T45" fmla="*/ 42 h 405"/>
                  <a:gd name="T46" fmla="*/ 317 w 348"/>
                  <a:gd name="T47" fmla="*/ 60 h 405"/>
                  <a:gd name="T48" fmla="*/ 328 w 348"/>
                  <a:gd name="T49" fmla="*/ 82 h 405"/>
                  <a:gd name="T50" fmla="*/ 334 w 348"/>
                  <a:gd name="T51" fmla="*/ 107 h 405"/>
                  <a:gd name="T52" fmla="*/ 337 w 348"/>
                  <a:gd name="T53" fmla="*/ 134 h 405"/>
                  <a:gd name="T54" fmla="*/ 337 w 348"/>
                  <a:gd name="T55" fmla="*/ 135 h 405"/>
                  <a:gd name="T56" fmla="*/ 334 w 348"/>
                  <a:gd name="T57" fmla="*/ 166 h 405"/>
                  <a:gd name="T58" fmla="*/ 326 w 348"/>
                  <a:gd name="T59" fmla="*/ 192 h 405"/>
                  <a:gd name="T60" fmla="*/ 312 w 348"/>
                  <a:gd name="T61" fmla="*/ 215 h 405"/>
                  <a:gd name="T62" fmla="*/ 295 w 348"/>
                  <a:gd name="T63" fmla="*/ 234 h 405"/>
                  <a:gd name="T64" fmla="*/ 275 w 348"/>
                  <a:gd name="T65" fmla="*/ 249 h 405"/>
                  <a:gd name="T66" fmla="*/ 250 w 348"/>
                  <a:gd name="T67" fmla="*/ 261 h 405"/>
                  <a:gd name="T68" fmla="*/ 348 w 348"/>
                  <a:gd name="T69" fmla="*/ 405 h 405"/>
                  <a:gd name="T70" fmla="*/ 245 w 348"/>
                  <a:gd name="T71" fmla="*/ 405 h 405"/>
                  <a:gd name="T72" fmla="*/ 158 w 348"/>
                  <a:gd name="T73" fmla="*/ 275 h 405"/>
                  <a:gd name="T74" fmla="*/ 88 w 348"/>
                  <a:gd name="T75" fmla="*/ 275 h 405"/>
                  <a:gd name="T76" fmla="*/ 88 w 348"/>
                  <a:gd name="T77" fmla="*/ 405 h 405"/>
                  <a:gd name="T78" fmla="*/ 0 w 348"/>
                  <a:gd name="T79" fmla="*/ 405 h 405"/>
                  <a:gd name="T80" fmla="*/ 0 w 348"/>
                  <a:gd name="T8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8" h="405">
                    <a:moveTo>
                      <a:pt x="88" y="81"/>
                    </a:moveTo>
                    <a:lnTo>
                      <a:pt x="88" y="197"/>
                    </a:lnTo>
                    <a:lnTo>
                      <a:pt x="179" y="197"/>
                    </a:lnTo>
                    <a:lnTo>
                      <a:pt x="198" y="195"/>
                    </a:lnTo>
                    <a:lnTo>
                      <a:pt x="215" y="189"/>
                    </a:lnTo>
                    <a:lnTo>
                      <a:pt x="229" y="182"/>
                    </a:lnTo>
                    <a:lnTo>
                      <a:pt x="238" y="170"/>
                    </a:lnTo>
                    <a:lnTo>
                      <a:pt x="245" y="156"/>
                    </a:lnTo>
                    <a:lnTo>
                      <a:pt x="246" y="140"/>
                    </a:lnTo>
                    <a:lnTo>
                      <a:pt x="246" y="139"/>
                    </a:lnTo>
                    <a:lnTo>
                      <a:pt x="245" y="121"/>
                    </a:lnTo>
                    <a:lnTo>
                      <a:pt x="238" y="107"/>
                    </a:lnTo>
                    <a:lnTo>
                      <a:pt x="228" y="95"/>
                    </a:lnTo>
                    <a:lnTo>
                      <a:pt x="214" y="87"/>
                    </a:lnTo>
                    <a:lnTo>
                      <a:pt x="197" y="83"/>
                    </a:lnTo>
                    <a:lnTo>
                      <a:pt x="177" y="81"/>
                    </a:lnTo>
                    <a:lnTo>
                      <a:pt x="88" y="81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220" y="3"/>
                    </a:lnTo>
                    <a:lnTo>
                      <a:pt x="253" y="11"/>
                    </a:lnTo>
                    <a:lnTo>
                      <a:pt x="280" y="24"/>
                    </a:lnTo>
                    <a:lnTo>
                      <a:pt x="302" y="42"/>
                    </a:lnTo>
                    <a:lnTo>
                      <a:pt x="317" y="60"/>
                    </a:lnTo>
                    <a:lnTo>
                      <a:pt x="328" y="82"/>
                    </a:lnTo>
                    <a:lnTo>
                      <a:pt x="334" y="107"/>
                    </a:lnTo>
                    <a:lnTo>
                      <a:pt x="337" y="134"/>
                    </a:lnTo>
                    <a:lnTo>
                      <a:pt x="337" y="135"/>
                    </a:lnTo>
                    <a:lnTo>
                      <a:pt x="334" y="166"/>
                    </a:lnTo>
                    <a:lnTo>
                      <a:pt x="326" y="192"/>
                    </a:lnTo>
                    <a:lnTo>
                      <a:pt x="312" y="215"/>
                    </a:lnTo>
                    <a:lnTo>
                      <a:pt x="295" y="234"/>
                    </a:lnTo>
                    <a:lnTo>
                      <a:pt x="275" y="249"/>
                    </a:lnTo>
                    <a:lnTo>
                      <a:pt x="250" y="261"/>
                    </a:lnTo>
                    <a:lnTo>
                      <a:pt x="348" y="405"/>
                    </a:lnTo>
                    <a:lnTo>
                      <a:pt x="245" y="405"/>
                    </a:lnTo>
                    <a:lnTo>
                      <a:pt x="158" y="275"/>
                    </a:lnTo>
                    <a:lnTo>
                      <a:pt x="88" y="275"/>
                    </a:lnTo>
                    <a:lnTo>
                      <a:pt x="88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black">
              <a:xfrm>
                <a:off x="2974380" y="5091196"/>
                <a:ext cx="308588" cy="404771"/>
              </a:xfrm>
              <a:custGeom>
                <a:avLst/>
                <a:gdLst>
                  <a:gd name="T0" fmla="*/ 0 w 306"/>
                  <a:gd name="T1" fmla="*/ 0 h 405"/>
                  <a:gd name="T2" fmla="*/ 303 w 306"/>
                  <a:gd name="T3" fmla="*/ 0 h 405"/>
                  <a:gd name="T4" fmla="*/ 303 w 306"/>
                  <a:gd name="T5" fmla="*/ 79 h 405"/>
                  <a:gd name="T6" fmla="*/ 86 w 306"/>
                  <a:gd name="T7" fmla="*/ 79 h 405"/>
                  <a:gd name="T8" fmla="*/ 86 w 306"/>
                  <a:gd name="T9" fmla="*/ 162 h 405"/>
                  <a:gd name="T10" fmla="*/ 277 w 306"/>
                  <a:gd name="T11" fmla="*/ 162 h 405"/>
                  <a:gd name="T12" fmla="*/ 277 w 306"/>
                  <a:gd name="T13" fmla="*/ 240 h 405"/>
                  <a:gd name="T14" fmla="*/ 86 w 306"/>
                  <a:gd name="T15" fmla="*/ 240 h 405"/>
                  <a:gd name="T16" fmla="*/ 86 w 306"/>
                  <a:gd name="T17" fmla="*/ 325 h 405"/>
                  <a:gd name="T18" fmla="*/ 306 w 306"/>
                  <a:gd name="T19" fmla="*/ 325 h 405"/>
                  <a:gd name="T20" fmla="*/ 306 w 306"/>
                  <a:gd name="T21" fmla="*/ 405 h 405"/>
                  <a:gd name="T22" fmla="*/ 0 w 306"/>
                  <a:gd name="T23" fmla="*/ 405 h 405"/>
                  <a:gd name="T24" fmla="*/ 0 w 306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" h="405">
                    <a:moveTo>
                      <a:pt x="0" y="0"/>
                    </a:moveTo>
                    <a:lnTo>
                      <a:pt x="303" y="0"/>
                    </a:lnTo>
                    <a:lnTo>
                      <a:pt x="303" y="79"/>
                    </a:lnTo>
                    <a:lnTo>
                      <a:pt x="86" y="79"/>
                    </a:lnTo>
                    <a:lnTo>
                      <a:pt x="86" y="162"/>
                    </a:lnTo>
                    <a:lnTo>
                      <a:pt x="277" y="162"/>
                    </a:lnTo>
                    <a:lnTo>
                      <a:pt x="277" y="240"/>
                    </a:lnTo>
                    <a:lnTo>
                      <a:pt x="86" y="240"/>
                    </a:lnTo>
                    <a:lnTo>
                      <a:pt x="86" y="325"/>
                    </a:lnTo>
                    <a:lnTo>
                      <a:pt x="306" y="325"/>
                    </a:lnTo>
                    <a:lnTo>
                      <a:pt x="306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black">
              <a:xfrm>
                <a:off x="3395182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9 w 307"/>
                  <a:gd name="T11" fmla="*/ 162 h 405"/>
                  <a:gd name="T12" fmla="*/ 279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9" y="162"/>
                    </a:lnTo>
                    <a:lnTo>
                      <a:pt x="279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9" y="476672"/>
            <a:ext cx="7926594" cy="1163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2495" y="0"/>
            <a:ext cx="9144000" cy="166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11560" y="2225675"/>
            <a:ext cx="3755474" cy="3833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1" y="2225675"/>
            <a:ext cx="3743784" cy="3833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EDA370-695F-4616-A999-9C3B1FF145E6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16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wo Columns &amp;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0" y="6525344"/>
            <a:ext cx="9144000" cy="332656"/>
            <a:chOff x="0" y="6525344"/>
            <a:chExt cx="9144000" cy="33265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/>
            <p:cNvGrpSpPr/>
            <p:nvPr userDrawn="1"/>
          </p:nvGrpSpPr>
          <p:grpSpPr bwMode="black">
            <a:xfrm>
              <a:off x="252630" y="6669360"/>
              <a:ext cx="718970" cy="77564"/>
              <a:chOff x="-159588" y="5085184"/>
              <a:chExt cx="3863358" cy="416794"/>
            </a:xfrm>
            <a:solidFill>
              <a:schemeClr val="tx1"/>
            </a:solidFill>
          </p:grpSpPr>
          <p:sp>
            <p:nvSpPr>
              <p:cNvPr id="31" name="Freeform 6"/>
              <p:cNvSpPr>
                <a:spLocks/>
              </p:cNvSpPr>
              <p:nvPr/>
            </p:nvSpPr>
            <p:spPr bwMode="black">
              <a:xfrm>
                <a:off x="-159588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1 w 334"/>
                  <a:gd name="T7" fmla="*/ 83 h 405"/>
                  <a:gd name="T8" fmla="*/ 211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1" y="83"/>
                    </a:lnTo>
                    <a:lnTo>
                      <a:pt x="211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black">
              <a:xfrm>
                <a:off x="269229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8 w 307"/>
                  <a:gd name="T11" fmla="*/ 162 h 405"/>
                  <a:gd name="T12" fmla="*/ 278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8" y="162"/>
                    </a:lnTo>
                    <a:lnTo>
                      <a:pt x="278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8"/>
              <p:cNvSpPr>
                <a:spLocks/>
              </p:cNvSpPr>
              <p:nvPr/>
            </p:nvSpPr>
            <p:spPr bwMode="black">
              <a:xfrm>
                <a:off x="669992" y="5085184"/>
                <a:ext cx="372710" cy="416794"/>
              </a:xfrm>
              <a:custGeom>
                <a:avLst/>
                <a:gdLst>
                  <a:gd name="T0" fmla="*/ 237 w 371"/>
                  <a:gd name="T1" fmla="*/ 1 h 417"/>
                  <a:gd name="T2" fmla="*/ 283 w 371"/>
                  <a:gd name="T3" fmla="*/ 10 h 417"/>
                  <a:gd name="T4" fmla="*/ 322 w 371"/>
                  <a:gd name="T5" fmla="*/ 26 h 417"/>
                  <a:gd name="T6" fmla="*/ 369 w 371"/>
                  <a:gd name="T7" fmla="*/ 62 h 417"/>
                  <a:gd name="T8" fmla="*/ 289 w 371"/>
                  <a:gd name="T9" fmla="*/ 109 h 417"/>
                  <a:gd name="T10" fmla="*/ 238 w 371"/>
                  <a:gd name="T11" fmla="*/ 85 h 417"/>
                  <a:gd name="T12" fmla="*/ 185 w 371"/>
                  <a:gd name="T13" fmla="*/ 84 h 417"/>
                  <a:gd name="T14" fmla="*/ 142 w 371"/>
                  <a:gd name="T15" fmla="*/ 104 h 417"/>
                  <a:gd name="T16" fmla="*/ 111 w 371"/>
                  <a:gd name="T17" fmla="*/ 137 h 417"/>
                  <a:gd name="T18" fmla="*/ 94 w 371"/>
                  <a:gd name="T19" fmla="*/ 183 h 417"/>
                  <a:gd name="T20" fmla="*/ 93 w 371"/>
                  <a:gd name="T21" fmla="*/ 208 h 417"/>
                  <a:gd name="T22" fmla="*/ 101 w 371"/>
                  <a:gd name="T23" fmla="*/ 258 h 417"/>
                  <a:gd name="T24" fmla="*/ 125 w 371"/>
                  <a:gd name="T25" fmla="*/ 298 h 417"/>
                  <a:gd name="T26" fmla="*/ 162 w 371"/>
                  <a:gd name="T27" fmla="*/ 325 h 417"/>
                  <a:gd name="T28" fmla="*/ 210 w 371"/>
                  <a:gd name="T29" fmla="*/ 335 h 417"/>
                  <a:gd name="T30" fmla="*/ 251 w 371"/>
                  <a:gd name="T31" fmla="*/ 329 h 417"/>
                  <a:gd name="T32" fmla="*/ 291 w 371"/>
                  <a:gd name="T33" fmla="*/ 307 h 417"/>
                  <a:gd name="T34" fmla="*/ 371 w 371"/>
                  <a:gd name="T35" fmla="*/ 344 h 417"/>
                  <a:gd name="T36" fmla="*/ 322 w 371"/>
                  <a:gd name="T37" fmla="*/ 387 h 417"/>
                  <a:gd name="T38" fmla="*/ 282 w 371"/>
                  <a:gd name="T39" fmla="*/ 407 h 417"/>
                  <a:gd name="T40" fmla="*/ 234 w 371"/>
                  <a:gd name="T41" fmla="*/ 416 h 417"/>
                  <a:gd name="T42" fmla="*/ 177 w 371"/>
                  <a:gd name="T43" fmla="*/ 416 h 417"/>
                  <a:gd name="T44" fmla="*/ 124 w 371"/>
                  <a:gd name="T45" fmla="*/ 401 h 417"/>
                  <a:gd name="T46" fmla="*/ 77 w 371"/>
                  <a:gd name="T47" fmla="*/ 374 h 417"/>
                  <a:gd name="T48" fmla="*/ 41 w 371"/>
                  <a:gd name="T49" fmla="*/ 337 h 417"/>
                  <a:gd name="T50" fmla="*/ 15 w 371"/>
                  <a:gd name="T51" fmla="*/ 291 h 417"/>
                  <a:gd name="T52" fmla="*/ 1 w 371"/>
                  <a:gd name="T53" fmla="*/ 238 h 417"/>
                  <a:gd name="T54" fmla="*/ 0 w 371"/>
                  <a:gd name="T55" fmla="*/ 208 h 417"/>
                  <a:gd name="T56" fmla="*/ 6 w 371"/>
                  <a:gd name="T57" fmla="*/ 154 h 417"/>
                  <a:gd name="T58" fmla="*/ 27 w 371"/>
                  <a:gd name="T59" fmla="*/ 104 h 417"/>
                  <a:gd name="T60" fmla="*/ 58 w 371"/>
                  <a:gd name="T61" fmla="*/ 62 h 417"/>
                  <a:gd name="T62" fmla="*/ 101 w 371"/>
                  <a:gd name="T63" fmla="*/ 28 h 417"/>
                  <a:gd name="T64" fmla="*/ 151 w 371"/>
                  <a:gd name="T65" fmla="*/ 8 h 417"/>
                  <a:gd name="T66" fmla="*/ 210 w 371"/>
                  <a:gd name="T6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1" h="417">
                    <a:moveTo>
                      <a:pt x="210" y="0"/>
                    </a:moveTo>
                    <a:lnTo>
                      <a:pt x="237" y="1"/>
                    </a:lnTo>
                    <a:lnTo>
                      <a:pt x="261" y="5"/>
                    </a:lnTo>
                    <a:lnTo>
                      <a:pt x="283" y="10"/>
                    </a:lnTo>
                    <a:lnTo>
                      <a:pt x="304" y="18"/>
                    </a:lnTo>
                    <a:lnTo>
                      <a:pt x="322" y="26"/>
                    </a:lnTo>
                    <a:lnTo>
                      <a:pt x="339" y="37"/>
                    </a:lnTo>
                    <a:lnTo>
                      <a:pt x="369" y="62"/>
                    </a:lnTo>
                    <a:lnTo>
                      <a:pt x="313" y="128"/>
                    </a:lnTo>
                    <a:lnTo>
                      <a:pt x="289" y="109"/>
                    </a:lnTo>
                    <a:lnTo>
                      <a:pt x="264" y="94"/>
                    </a:lnTo>
                    <a:lnTo>
                      <a:pt x="238" y="85"/>
                    </a:lnTo>
                    <a:lnTo>
                      <a:pt x="210" y="81"/>
                    </a:lnTo>
                    <a:lnTo>
                      <a:pt x="185" y="84"/>
                    </a:lnTo>
                    <a:lnTo>
                      <a:pt x="163" y="92"/>
                    </a:lnTo>
                    <a:lnTo>
                      <a:pt x="142" y="104"/>
                    </a:lnTo>
                    <a:lnTo>
                      <a:pt x="125" y="119"/>
                    </a:lnTo>
                    <a:lnTo>
                      <a:pt x="111" y="137"/>
                    </a:lnTo>
                    <a:lnTo>
                      <a:pt x="101" y="159"/>
                    </a:lnTo>
                    <a:lnTo>
                      <a:pt x="94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4" y="234"/>
                    </a:lnTo>
                    <a:lnTo>
                      <a:pt x="101" y="258"/>
                    </a:lnTo>
                    <a:lnTo>
                      <a:pt x="111" y="280"/>
                    </a:lnTo>
                    <a:lnTo>
                      <a:pt x="125" y="298"/>
                    </a:lnTo>
                    <a:lnTo>
                      <a:pt x="142" y="313"/>
                    </a:lnTo>
                    <a:lnTo>
                      <a:pt x="162" y="325"/>
                    </a:lnTo>
                    <a:lnTo>
                      <a:pt x="185" y="333"/>
                    </a:lnTo>
                    <a:lnTo>
                      <a:pt x="210" y="335"/>
                    </a:lnTo>
                    <a:lnTo>
                      <a:pt x="232" y="334"/>
                    </a:lnTo>
                    <a:lnTo>
                      <a:pt x="251" y="329"/>
                    </a:lnTo>
                    <a:lnTo>
                      <a:pt x="268" y="322"/>
                    </a:lnTo>
                    <a:lnTo>
                      <a:pt x="291" y="307"/>
                    </a:lnTo>
                    <a:lnTo>
                      <a:pt x="316" y="287"/>
                    </a:lnTo>
                    <a:lnTo>
                      <a:pt x="371" y="344"/>
                    </a:lnTo>
                    <a:lnTo>
                      <a:pt x="339" y="376"/>
                    </a:lnTo>
                    <a:lnTo>
                      <a:pt x="322" y="387"/>
                    </a:lnTo>
                    <a:lnTo>
                      <a:pt x="303" y="398"/>
                    </a:lnTo>
                    <a:lnTo>
                      <a:pt x="282" y="407"/>
                    </a:lnTo>
                    <a:lnTo>
                      <a:pt x="260" y="412"/>
                    </a:lnTo>
                    <a:lnTo>
                      <a:pt x="234" y="416"/>
                    </a:lnTo>
                    <a:lnTo>
                      <a:pt x="207" y="417"/>
                    </a:lnTo>
                    <a:lnTo>
                      <a:pt x="177" y="416"/>
                    </a:lnTo>
                    <a:lnTo>
                      <a:pt x="150" y="409"/>
                    </a:lnTo>
                    <a:lnTo>
                      <a:pt x="124" y="401"/>
                    </a:lnTo>
                    <a:lnTo>
                      <a:pt x="99" y="388"/>
                    </a:lnTo>
                    <a:lnTo>
                      <a:pt x="77" y="374"/>
                    </a:lnTo>
                    <a:lnTo>
                      <a:pt x="58" y="357"/>
                    </a:lnTo>
                    <a:lnTo>
                      <a:pt x="41" y="337"/>
                    </a:lnTo>
                    <a:lnTo>
                      <a:pt x="27" y="315"/>
                    </a:lnTo>
                    <a:lnTo>
                      <a:pt x="15" y="291"/>
                    </a:lnTo>
                    <a:lnTo>
                      <a:pt x="6" y="265"/>
                    </a:lnTo>
                    <a:lnTo>
                      <a:pt x="1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1" y="180"/>
                    </a:lnTo>
                    <a:lnTo>
                      <a:pt x="6" y="154"/>
                    </a:lnTo>
                    <a:lnTo>
                      <a:pt x="15" y="128"/>
                    </a:lnTo>
                    <a:lnTo>
                      <a:pt x="27" y="104"/>
                    </a:lnTo>
                    <a:lnTo>
                      <a:pt x="41" y="81"/>
                    </a:lnTo>
                    <a:lnTo>
                      <a:pt x="58" y="62"/>
                    </a:lnTo>
                    <a:lnTo>
                      <a:pt x="79" y="44"/>
                    </a:lnTo>
                    <a:lnTo>
                      <a:pt x="101" y="28"/>
                    </a:lnTo>
                    <a:lnTo>
                      <a:pt x="124" y="17"/>
                    </a:lnTo>
                    <a:lnTo>
                      <a:pt x="151" y="8"/>
                    </a:lnTo>
                    <a:lnTo>
                      <a:pt x="180" y="2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black">
              <a:xfrm>
                <a:off x="1144897" y="5091196"/>
                <a:ext cx="358684" cy="404771"/>
              </a:xfrm>
              <a:custGeom>
                <a:avLst/>
                <a:gdLst>
                  <a:gd name="T0" fmla="*/ 0 w 359"/>
                  <a:gd name="T1" fmla="*/ 0 h 405"/>
                  <a:gd name="T2" fmla="*/ 82 w 359"/>
                  <a:gd name="T3" fmla="*/ 0 h 405"/>
                  <a:gd name="T4" fmla="*/ 271 w 359"/>
                  <a:gd name="T5" fmla="*/ 249 h 405"/>
                  <a:gd name="T6" fmla="*/ 271 w 359"/>
                  <a:gd name="T7" fmla="*/ 0 h 405"/>
                  <a:gd name="T8" fmla="*/ 359 w 359"/>
                  <a:gd name="T9" fmla="*/ 0 h 405"/>
                  <a:gd name="T10" fmla="*/ 359 w 359"/>
                  <a:gd name="T11" fmla="*/ 405 h 405"/>
                  <a:gd name="T12" fmla="*/ 283 w 359"/>
                  <a:gd name="T13" fmla="*/ 405 h 405"/>
                  <a:gd name="T14" fmla="*/ 87 w 359"/>
                  <a:gd name="T15" fmla="*/ 148 h 405"/>
                  <a:gd name="T16" fmla="*/ 87 w 359"/>
                  <a:gd name="T17" fmla="*/ 405 h 405"/>
                  <a:gd name="T18" fmla="*/ 0 w 359"/>
                  <a:gd name="T19" fmla="*/ 405 h 405"/>
                  <a:gd name="T20" fmla="*/ 0 w 359"/>
                  <a:gd name="T2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405">
                    <a:moveTo>
                      <a:pt x="0" y="0"/>
                    </a:moveTo>
                    <a:lnTo>
                      <a:pt x="82" y="0"/>
                    </a:lnTo>
                    <a:lnTo>
                      <a:pt x="271" y="249"/>
                    </a:lnTo>
                    <a:lnTo>
                      <a:pt x="271" y="0"/>
                    </a:lnTo>
                    <a:lnTo>
                      <a:pt x="359" y="0"/>
                    </a:lnTo>
                    <a:lnTo>
                      <a:pt x="359" y="405"/>
                    </a:lnTo>
                    <a:lnTo>
                      <a:pt x="283" y="405"/>
                    </a:lnTo>
                    <a:lnTo>
                      <a:pt x="87" y="148"/>
                    </a:lnTo>
                    <a:lnTo>
                      <a:pt x="8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0"/>
              <p:cNvSpPr>
                <a:spLocks noEditPoints="1"/>
              </p:cNvSpPr>
              <p:nvPr/>
            </p:nvSpPr>
            <p:spPr bwMode="black">
              <a:xfrm>
                <a:off x="1607778" y="5085184"/>
                <a:ext cx="430821" cy="416794"/>
              </a:xfrm>
              <a:custGeom>
                <a:avLst/>
                <a:gdLst>
                  <a:gd name="T0" fmla="*/ 189 w 430"/>
                  <a:gd name="T1" fmla="*/ 84 h 417"/>
                  <a:gd name="T2" fmla="*/ 145 w 430"/>
                  <a:gd name="T3" fmla="*/ 104 h 417"/>
                  <a:gd name="T4" fmla="*/ 112 w 430"/>
                  <a:gd name="T5" fmla="*/ 137 h 417"/>
                  <a:gd name="T6" fmla="*/ 96 w 430"/>
                  <a:gd name="T7" fmla="*/ 183 h 417"/>
                  <a:gd name="T8" fmla="*/ 93 w 430"/>
                  <a:gd name="T9" fmla="*/ 208 h 417"/>
                  <a:gd name="T10" fmla="*/ 102 w 430"/>
                  <a:gd name="T11" fmla="*/ 258 h 417"/>
                  <a:gd name="T12" fmla="*/ 127 w 430"/>
                  <a:gd name="T13" fmla="*/ 298 h 417"/>
                  <a:gd name="T14" fmla="*/ 167 w 430"/>
                  <a:gd name="T15" fmla="*/ 325 h 417"/>
                  <a:gd name="T16" fmla="*/ 216 w 430"/>
                  <a:gd name="T17" fmla="*/ 335 h 417"/>
                  <a:gd name="T18" fmla="*/ 265 w 430"/>
                  <a:gd name="T19" fmla="*/ 325 h 417"/>
                  <a:gd name="T20" fmla="*/ 303 w 430"/>
                  <a:gd name="T21" fmla="*/ 298 h 417"/>
                  <a:gd name="T22" fmla="*/ 327 w 430"/>
                  <a:gd name="T23" fmla="*/ 259 h 417"/>
                  <a:gd name="T24" fmla="*/ 336 w 430"/>
                  <a:gd name="T25" fmla="*/ 210 h 417"/>
                  <a:gd name="T26" fmla="*/ 335 w 430"/>
                  <a:gd name="T27" fmla="*/ 184 h 417"/>
                  <a:gd name="T28" fmla="*/ 317 w 430"/>
                  <a:gd name="T29" fmla="*/ 138 h 417"/>
                  <a:gd name="T30" fmla="*/ 285 w 430"/>
                  <a:gd name="T31" fmla="*/ 104 h 417"/>
                  <a:gd name="T32" fmla="*/ 241 w 430"/>
                  <a:gd name="T33" fmla="*/ 84 h 417"/>
                  <a:gd name="T34" fmla="*/ 216 w 430"/>
                  <a:gd name="T35" fmla="*/ 0 h 417"/>
                  <a:gd name="T36" fmla="*/ 274 w 430"/>
                  <a:gd name="T37" fmla="*/ 8 h 417"/>
                  <a:gd name="T38" fmla="*/ 326 w 430"/>
                  <a:gd name="T39" fmla="*/ 28 h 417"/>
                  <a:gd name="T40" fmla="*/ 369 w 430"/>
                  <a:gd name="T41" fmla="*/ 61 h 417"/>
                  <a:gd name="T42" fmla="*/ 401 w 430"/>
                  <a:gd name="T43" fmla="*/ 102 h 417"/>
                  <a:gd name="T44" fmla="*/ 422 w 430"/>
                  <a:gd name="T45" fmla="*/ 153 h 417"/>
                  <a:gd name="T46" fmla="*/ 430 w 430"/>
                  <a:gd name="T47" fmla="*/ 207 h 417"/>
                  <a:gd name="T48" fmla="*/ 427 w 430"/>
                  <a:gd name="T49" fmla="*/ 237 h 417"/>
                  <a:gd name="T50" fmla="*/ 413 w 430"/>
                  <a:gd name="T51" fmla="*/ 290 h 417"/>
                  <a:gd name="T52" fmla="*/ 386 w 430"/>
                  <a:gd name="T53" fmla="*/ 335 h 417"/>
                  <a:gd name="T54" fmla="*/ 348 w 430"/>
                  <a:gd name="T55" fmla="*/ 373 h 417"/>
                  <a:gd name="T56" fmla="*/ 300 w 430"/>
                  <a:gd name="T57" fmla="*/ 400 h 417"/>
                  <a:gd name="T58" fmla="*/ 244 w 430"/>
                  <a:gd name="T59" fmla="*/ 416 h 417"/>
                  <a:gd name="T60" fmla="*/ 184 w 430"/>
                  <a:gd name="T61" fmla="*/ 416 h 417"/>
                  <a:gd name="T62" fmla="*/ 128 w 430"/>
                  <a:gd name="T63" fmla="*/ 400 h 417"/>
                  <a:gd name="T64" fmla="*/ 81 w 430"/>
                  <a:gd name="T65" fmla="*/ 373 h 417"/>
                  <a:gd name="T66" fmla="*/ 42 w 430"/>
                  <a:gd name="T67" fmla="*/ 337 h 417"/>
                  <a:gd name="T68" fmla="*/ 17 w 430"/>
                  <a:gd name="T69" fmla="*/ 290 h 417"/>
                  <a:gd name="T70" fmla="*/ 2 w 430"/>
                  <a:gd name="T71" fmla="*/ 238 h 417"/>
                  <a:gd name="T72" fmla="*/ 0 w 430"/>
                  <a:gd name="T73" fmla="*/ 208 h 417"/>
                  <a:gd name="T74" fmla="*/ 7 w 430"/>
                  <a:gd name="T75" fmla="*/ 154 h 417"/>
                  <a:gd name="T76" fmla="*/ 28 w 430"/>
                  <a:gd name="T77" fmla="*/ 104 h 417"/>
                  <a:gd name="T78" fmla="*/ 61 w 430"/>
                  <a:gd name="T79" fmla="*/ 62 h 417"/>
                  <a:gd name="T80" fmla="*/ 105 w 430"/>
                  <a:gd name="T81" fmla="*/ 28 h 417"/>
                  <a:gd name="T82" fmla="*/ 156 w 430"/>
                  <a:gd name="T83" fmla="*/ 8 h 417"/>
                  <a:gd name="T84" fmla="*/ 216 w 430"/>
                  <a:gd name="T85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0" h="417">
                    <a:moveTo>
                      <a:pt x="215" y="81"/>
                    </a:moveTo>
                    <a:lnTo>
                      <a:pt x="189" y="84"/>
                    </a:lnTo>
                    <a:lnTo>
                      <a:pt x="165" y="92"/>
                    </a:lnTo>
                    <a:lnTo>
                      <a:pt x="145" y="104"/>
                    </a:lnTo>
                    <a:lnTo>
                      <a:pt x="127" y="119"/>
                    </a:lnTo>
                    <a:lnTo>
                      <a:pt x="112" y="137"/>
                    </a:lnTo>
                    <a:lnTo>
                      <a:pt x="102" y="159"/>
                    </a:lnTo>
                    <a:lnTo>
                      <a:pt x="96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6" y="234"/>
                    </a:lnTo>
                    <a:lnTo>
                      <a:pt x="102" y="258"/>
                    </a:lnTo>
                    <a:lnTo>
                      <a:pt x="112" y="280"/>
                    </a:lnTo>
                    <a:lnTo>
                      <a:pt x="127" y="298"/>
                    </a:lnTo>
                    <a:lnTo>
                      <a:pt x="145" y="313"/>
                    </a:lnTo>
                    <a:lnTo>
                      <a:pt x="167" y="325"/>
                    </a:lnTo>
                    <a:lnTo>
                      <a:pt x="190" y="333"/>
                    </a:lnTo>
                    <a:lnTo>
                      <a:pt x="216" y="335"/>
                    </a:lnTo>
                    <a:lnTo>
                      <a:pt x="242" y="333"/>
                    </a:lnTo>
                    <a:lnTo>
                      <a:pt x="265" y="325"/>
                    </a:lnTo>
                    <a:lnTo>
                      <a:pt x="286" y="313"/>
                    </a:lnTo>
                    <a:lnTo>
                      <a:pt x="303" y="298"/>
                    </a:lnTo>
                    <a:lnTo>
                      <a:pt x="317" y="280"/>
                    </a:lnTo>
                    <a:lnTo>
                      <a:pt x="327" y="259"/>
                    </a:lnTo>
                    <a:lnTo>
                      <a:pt x="335" y="234"/>
                    </a:lnTo>
                    <a:lnTo>
                      <a:pt x="336" y="210"/>
                    </a:lnTo>
                    <a:lnTo>
                      <a:pt x="336" y="208"/>
                    </a:lnTo>
                    <a:lnTo>
                      <a:pt x="335" y="184"/>
                    </a:lnTo>
                    <a:lnTo>
                      <a:pt x="327" y="159"/>
                    </a:lnTo>
                    <a:lnTo>
                      <a:pt x="317" y="138"/>
                    </a:lnTo>
                    <a:lnTo>
                      <a:pt x="303" y="119"/>
                    </a:lnTo>
                    <a:lnTo>
                      <a:pt x="285" y="104"/>
                    </a:lnTo>
                    <a:lnTo>
                      <a:pt x="264" y="92"/>
                    </a:lnTo>
                    <a:lnTo>
                      <a:pt x="241" y="84"/>
                    </a:lnTo>
                    <a:lnTo>
                      <a:pt x="215" y="81"/>
                    </a:lnTo>
                    <a:close/>
                    <a:moveTo>
                      <a:pt x="216" y="0"/>
                    </a:moveTo>
                    <a:lnTo>
                      <a:pt x="246" y="2"/>
                    </a:lnTo>
                    <a:lnTo>
                      <a:pt x="274" y="8"/>
                    </a:lnTo>
                    <a:lnTo>
                      <a:pt x="301" y="17"/>
                    </a:lnTo>
                    <a:lnTo>
                      <a:pt x="326" y="28"/>
                    </a:lnTo>
                    <a:lnTo>
                      <a:pt x="349" y="44"/>
                    </a:lnTo>
                    <a:lnTo>
                      <a:pt x="369" y="61"/>
                    </a:lnTo>
                    <a:lnTo>
                      <a:pt x="387" y="80"/>
                    </a:lnTo>
                    <a:lnTo>
                      <a:pt x="401" y="102"/>
                    </a:lnTo>
                    <a:lnTo>
                      <a:pt x="414" y="127"/>
                    </a:lnTo>
                    <a:lnTo>
                      <a:pt x="422" y="153"/>
                    </a:lnTo>
                    <a:lnTo>
                      <a:pt x="427" y="179"/>
                    </a:lnTo>
                    <a:lnTo>
                      <a:pt x="430" y="207"/>
                    </a:lnTo>
                    <a:lnTo>
                      <a:pt x="430" y="208"/>
                    </a:lnTo>
                    <a:lnTo>
                      <a:pt x="427" y="237"/>
                    </a:lnTo>
                    <a:lnTo>
                      <a:pt x="422" y="264"/>
                    </a:lnTo>
                    <a:lnTo>
                      <a:pt x="413" y="290"/>
                    </a:lnTo>
                    <a:lnTo>
                      <a:pt x="401" y="313"/>
                    </a:lnTo>
                    <a:lnTo>
                      <a:pt x="386" y="335"/>
                    </a:lnTo>
                    <a:lnTo>
                      <a:pt x="369" y="356"/>
                    </a:lnTo>
                    <a:lnTo>
                      <a:pt x="348" y="373"/>
                    </a:lnTo>
                    <a:lnTo>
                      <a:pt x="326" y="388"/>
                    </a:lnTo>
                    <a:lnTo>
                      <a:pt x="300" y="400"/>
                    </a:lnTo>
                    <a:lnTo>
                      <a:pt x="273" y="409"/>
                    </a:lnTo>
                    <a:lnTo>
                      <a:pt x="244" y="416"/>
                    </a:lnTo>
                    <a:lnTo>
                      <a:pt x="215" y="417"/>
                    </a:lnTo>
                    <a:lnTo>
                      <a:pt x="184" y="416"/>
                    </a:lnTo>
                    <a:lnTo>
                      <a:pt x="155" y="409"/>
                    </a:lnTo>
                    <a:lnTo>
                      <a:pt x="128" y="400"/>
                    </a:lnTo>
                    <a:lnTo>
                      <a:pt x="103" y="388"/>
                    </a:lnTo>
                    <a:lnTo>
                      <a:pt x="81" y="373"/>
                    </a:lnTo>
                    <a:lnTo>
                      <a:pt x="61" y="356"/>
                    </a:lnTo>
                    <a:lnTo>
                      <a:pt x="42" y="337"/>
                    </a:lnTo>
                    <a:lnTo>
                      <a:pt x="28" y="315"/>
                    </a:lnTo>
                    <a:lnTo>
                      <a:pt x="17" y="290"/>
                    </a:lnTo>
                    <a:lnTo>
                      <a:pt x="7" y="265"/>
                    </a:lnTo>
                    <a:lnTo>
                      <a:pt x="2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2" y="180"/>
                    </a:lnTo>
                    <a:lnTo>
                      <a:pt x="7" y="154"/>
                    </a:lnTo>
                    <a:lnTo>
                      <a:pt x="17" y="128"/>
                    </a:lnTo>
                    <a:lnTo>
                      <a:pt x="28" y="104"/>
                    </a:lnTo>
                    <a:lnTo>
                      <a:pt x="44" y="81"/>
                    </a:lnTo>
                    <a:lnTo>
                      <a:pt x="61" y="62"/>
                    </a:lnTo>
                    <a:lnTo>
                      <a:pt x="81" y="44"/>
                    </a:lnTo>
                    <a:lnTo>
                      <a:pt x="105" y="28"/>
                    </a:lnTo>
                    <a:lnTo>
                      <a:pt x="129" y="17"/>
                    </a:lnTo>
                    <a:lnTo>
                      <a:pt x="156" y="8"/>
                    </a:lnTo>
                    <a:lnTo>
                      <a:pt x="185" y="2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black">
              <a:xfrm>
                <a:off x="2086690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2 w 334"/>
                  <a:gd name="T7" fmla="*/ 83 h 405"/>
                  <a:gd name="T8" fmla="*/ 212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2" y="83"/>
                    </a:lnTo>
                    <a:lnTo>
                      <a:pt x="212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2"/>
              <p:cNvSpPr>
                <a:spLocks noEditPoints="1"/>
              </p:cNvSpPr>
              <p:nvPr/>
            </p:nvSpPr>
            <p:spPr bwMode="black">
              <a:xfrm>
                <a:off x="2519515" y="5091196"/>
                <a:ext cx="348664" cy="404771"/>
              </a:xfrm>
              <a:custGeom>
                <a:avLst/>
                <a:gdLst>
                  <a:gd name="T0" fmla="*/ 88 w 348"/>
                  <a:gd name="T1" fmla="*/ 81 h 405"/>
                  <a:gd name="T2" fmla="*/ 88 w 348"/>
                  <a:gd name="T3" fmla="*/ 197 h 405"/>
                  <a:gd name="T4" fmla="*/ 179 w 348"/>
                  <a:gd name="T5" fmla="*/ 197 h 405"/>
                  <a:gd name="T6" fmla="*/ 198 w 348"/>
                  <a:gd name="T7" fmla="*/ 195 h 405"/>
                  <a:gd name="T8" fmla="*/ 215 w 348"/>
                  <a:gd name="T9" fmla="*/ 189 h 405"/>
                  <a:gd name="T10" fmla="*/ 229 w 348"/>
                  <a:gd name="T11" fmla="*/ 182 h 405"/>
                  <a:gd name="T12" fmla="*/ 238 w 348"/>
                  <a:gd name="T13" fmla="*/ 170 h 405"/>
                  <a:gd name="T14" fmla="*/ 245 w 348"/>
                  <a:gd name="T15" fmla="*/ 156 h 405"/>
                  <a:gd name="T16" fmla="*/ 246 w 348"/>
                  <a:gd name="T17" fmla="*/ 140 h 405"/>
                  <a:gd name="T18" fmla="*/ 246 w 348"/>
                  <a:gd name="T19" fmla="*/ 139 h 405"/>
                  <a:gd name="T20" fmla="*/ 245 w 348"/>
                  <a:gd name="T21" fmla="*/ 121 h 405"/>
                  <a:gd name="T22" fmla="*/ 238 w 348"/>
                  <a:gd name="T23" fmla="*/ 107 h 405"/>
                  <a:gd name="T24" fmla="*/ 228 w 348"/>
                  <a:gd name="T25" fmla="*/ 95 h 405"/>
                  <a:gd name="T26" fmla="*/ 214 w 348"/>
                  <a:gd name="T27" fmla="*/ 87 h 405"/>
                  <a:gd name="T28" fmla="*/ 197 w 348"/>
                  <a:gd name="T29" fmla="*/ 83 h 405"/>
                  <a:gd name="T30" fmla="*/ 177 w 348"/>
                  <a:gd name="T31" fmla="*/ 81 h 405"/>
                  <a:gd name="T32" fmla="*/ 88 w 348"/>
                  <a:gd name="T33" fmla="*/ 81 h 405"/>
                  <a:gd name="T34" fmla="*/ 0 w 348"/>
                  <a:gd name="T35" fmla="*/ 0 h 405"/>
                  <a:gd name="T36" fmla="*/ 184 w 348"/>
                  <a:gd name="T37" fmla="*/ 0 h 405"/>
                  <a:gd name="T38" fmla="*/ 220 w 348"/>
                  <a:gd name="T39" fmla="*/ 3 h 405"/>
                  <a:gd name="T40" fmla="*/ 253 w 348"/>
                  <a:gd name="T41" fmla="*/ 11 h 405"/>
                  <a:gd name="T42" fmla="*/ 280 w 348"/>
                  <a:gd name="T43" fmla="*/ 24 h 405"/>
                  <a:gd name="T44" fmla="*/ 302 w 348"/>
                  <a:gd name="T45" fmla="*/ 42 h 405"/>
                  <a:gd name="T46" fmla="*/ 317 w 348"/>
                  <a:gd name="T47" fmla="*/ 60 h 405"/>
                  <a:gd name="T48" fmla="*/ 328 w 348"/>
                  <a:gd name="T49" fmla="*/ 82 h 405"/>
                  <a:gd name="T50" fmla="*/ 334 w 348"/>
                  <a:gd name="T51" fmla="*/ 107 h 405"/>
                  <a:gd name="T52" fmla="*/ 337 w 348"/>
                  <a:gd name="T53" fmla="*/ 134 h 405"/>
                  <a:gd name="T54" fmla="*/ 337 w 348"/>
                  <a:gd name="T55" fmla="*/ 135 h 405"/>
                  <a:gd name="T56" fmla="*/ 334 w 348"/>
                  <a:gd name="T57" fmla="*/ 166 h 405"/>
                  <a:gd name="T58" fmla="*/ 326 w 348"/>
                  <a:gd name="T59" fmla="*/ 192 h 405"/>
                  <a:gd name="T60" fmla="*/ 312 w 348"/>
                  <a:gd name="T61" fmla="*/ 215 h 405"/>
                  <a:gd name="T62" fmla="*/ 295 w 348"/>
                  <a:gd name="T63" fmla="*/ 234 h 405"/>
                  <a:gd name="T64" fmla="*/ 275 w 348"/>
                  <a:gd name="T65" fmla="*/ 249 h 405"/>
                  <a:gd name="T66" fmla="*/ 250 w 348"/>
                  <a:gd name="T67" fmla="*/ 261 h 405"/>
                  <a:gd name="T68" fmla="*/ 348 w 348"/>
                  <a:gd name="T69" fmla="*/ 405 h 405"/>
                  <a:gd name="T70" fmla="*/ 245 w 348"/>
                  <a:gd name="T71" fmla="*/ 405 h 405"/>
                  <a:gd name="T72" fmla="*/ 158 w 348"/>
                  <a:gd name="T73" fmla="*/ 275 h 405"/>
                  <a:gd name="T74" fmla="*/ 88 w 348"/>
                  <a:gd name="T75" fmla="*/ 275 h 405"/>
                  <a:gd name="T76" fmla="*/ 88 w 348"/>
                  <a:gd name="T77" fmla="*/ 405 h 405"/>
                  <a:gd name="T78" fmla="*/ 0 w 348"/>
                  <a:gd name="T79" fmla="*/ 405 h 405"/>
                  <a:gd name="T80" fmla="*/ 0 w 348"/>
                  <a:gd name="T8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8" h="405">
                    <a:moveTo>
                      <a:pt x="88" y="81"/>
                    </a:moveTo>
                    <a:lnTo>
                      <a:pt x="88" y="197"/>
                    </a:lnTo>
                    <a:lnTo>
                      <a:pt x="179" y="197"/>
                    </a:lnTo>
                    <a:lnTo>
                      <a:pt x="198" y="195"/>
                    </a:lnTo>
                    <a:lnTo>
                      <a:pt x="215" y="189"/>
                    </a:lnTo>
                    <a:lnTo>
                      <a:pt x="229" y="182"/>
                    </a:lnTo>
                    <a:lnTo>
                      <a:pt x="238" y="170"/>
                    </a:lnTo>
                    <a:lnTo>
                      <a:pt x="245" y="156"/>
                    </a:lnTo>
                    <a:lnTo>
                      <a:pt x="246" y="140"/>
                    </a:lnTo>
                    <a:lnTo>
                      <a:pt x="246" y="139"/>
                    </a:lnTo>
                    <a:lnTo>
                      <a:pt x="245" y="121"/>
                    </a:lnTo>
                    <a:lnTo>
                      <a:pt x="238" y="107"/>
                    </a:lnTo>
                    <a:lnTo>
                      <a:pt x="228" y="95"/>
                    </a:lnTo>
                    <a:lnTo>
                      <a:pt x="214" y="87"/>
                    </a:lnTo>
                    <a:lnTo>
                      <a:pt x="197" y="83"/>
                    </a:lnTo>
                    <a:lnTo>
                      <a:pt x="177" y="81"/>
                    </a:lnTo>
                    <a:lnTo>
                      <a:pt x="88" y="81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220" y="3"/>
                    </a:lnTo>
                    <a:lnTo>
                      <a:pt x="253" y="11"/>
                    </a:lnTo>
                    <a:lnTo>
                      <a:pt x="280" y="24"/>
                    </a:lnTo>
                    <a:lnTo>
                      <a:pt x="302" y="42"/>
                    </a:lnTo>
                    <a:lnTo>
                      <a:pt x="317" y="60"/>
                    </a:lnTo>
                    <a:lnTo>
                      <a:pt x="328" y="82"/>
                    </a:lnTo>
                    <a:lnTo>
                      <a:pt x="334" y="107"/>
                    </a:lnTo>
                    <a:lnTo>
                      <a:pt x="337" y="134"/>
                    </a:lnTo>
                    <a:lnTo>
                      <a:pt x="337" y="135"/>
                    </a:lnTo>
                    <a:lnTo>
                      <a:pt x="334" y="166"/>
                    </a:lnTo>
                    <a:lnTo>
                      <a:pt x="326" y="192"/>
                    </a:lnTo>
                    <a:lnTo>
                      <a:pt x="312" y="215"/>
                    </a:lnTo>
                    <a:lnTo>
                      <a:pt x="295" y="234"/>
                    </a:lnTo>
                    <a:lnTo>
                      <a:pt x="275" y="249"/>
                    </a:lnTo>
                    <a:lnTo>
                      <a:pt x="250" y="261"/>
                    </a:lnTo>
                    <a:lnTo>
                      <a:pt x="348" y="405"/>
                    </a:lnTo>
                    <a:lnTo>
                      <a:pt x="245" y="405"/>
                    </a:lnTo>
                    <a:lnTo>
                      <a:pt x="158" y="275"/>
                    </a:lnTo>
                    <a:lnTo>
                      <a:pt x="88" y="275"/>
                    </a:lnTo>
                    <a:lnTo>
                      <a:pt x="88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black">
              <a:xfrm>
                <a:off x="2974380" y="5091196"/>
                <a:ext cx="308588" cy="404771"/>
              </a:xfrm>
              <a:custGeom>
                <a:avLst/>
                <a:gdLst>
                  <a:gd name="T0" fmla="*/ 0 w 306"/>
                  <a:gd name="T1" fmla="*/ 0 h 405"/>
                  <a:gd name="T2" fmla="*/ 303 w 306"/>
                  <a:gd name="T3" fmla="*/ 0 h 405"/>
                  <a:gd name="T4" fmla="*/ 303 w 306"/>
                  <a:gd name="T5" fmla="*/ 79 h 405"/>
                  <a:gd name="T6" fmla="*/ 86 w 306"/>
                  <a:gd name="T7" fmla="*/ 79 h 405"/>
                  <a:gd name="T8" fmla="*/ 86 w 306"/>
                  <a:gd name="T9" fmla="*/ 162 h 405"/>
                  <a:gd name="T10" fmla="*/ 277 w 306"/>
                  <a:gd name="T11" fmla="*/ 162 h 405"/>
                  <a:gd name="T12" fmla="*/ 277 w 306"/>
                  <a:gd name="T13" fmla="*/ 240 h 405"/>
                  <a:gd name="T14" fmla="*/ 86 w 306"/>
                  <a:gd name="T15" fmla="*/ 240 h 405"/>
                  <a:gd name="T16" fmla="*/ 86 w 306"/>
                  <a:gd name="T17" fmla="*/ 325 h 405"/>
                  <a:gd name="T18" fmla="*/ 306 w 306"/>
                  <a:gd name="T19" fmla="*/ 325 h 405"/>
                  <a:gd name="T20" fmla="*/ 306 w 306"/>
                  <a:gd name="T21" fmla="*/ 405 h 405"/>
                  <a:gd name="T22" fmla="*/ 0 w 306"/>
                  <a:gd name="T23" fmla="*/ 405 h 405"/>
                  <a:gd name="T24" fmla="*/ 0 w 306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" h="405">
                    <a:moveTo>
                      <a:pt x="0" y="0"/>
                    </a:moveTo>
                    <a:lnTo>
                      <a:pt x="303" y="0"/>
                    </a:lnTo>
                    <a:lnTo>
                      <a:pt x="303" y="79"/>
                    </a:lnTo>
                    <a:lnTo>
                      <a:pt x="86" y="79"/>
                    </a:lnTo>
                    <a:lnTo>
                      <a:pt x="86" y="162"/>
                    </a:lnTo>
                    <a:lnTo>
                      <a:pt x="277" y="162"/>
                    </a:lnTo>
                    <a:lnTo>
                      <a:pt x="277" y="240"/>
                    </a:lnTo>
                    <a:lnTo>
                      <a:pt x="86" y="240"/>
                    </a:lnTo>
                    <a:lnTo>
                      <a:pt x="86" y="325"/>
                    </a:lnTo>
                    <a:lnTo>
                      <a:pt x="306" y="325"/>
                    </a:lnTo>
                    <a:lnTo>
                      <a:pt x="306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black">
              <a:xfrm>
                <a:off x="3395182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9 w 307"/>
                  <a:gd name="T11" fmla="*/ 162 h 405"/>
                  <a:gd name="T12" fmla="*/ 279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9" y="162"/>
                    </a:lnTo>
                    <a:lnTo>
                      <a:pt x="279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9" y="476672"/>
            <a:ext cx="7926594" cy="1163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2495" y="0"/>
            <a:ext cx="9144000" cy="166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2"/>
          <p:cNvSpPr>
            <a:spLocks noGrp="1"/>
          </p:cNvSpPr>
          <p:nvPr>
            <p:ph type="body" idx="11"/>
          </p:nvPr>
        </p:nvSpPr>
        <p:spPr>
          <a:xfrm>
            <a:off x="611188" y="1941702"/>
            <a:ext cx="3733800" cy="585398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41845"/>
            <a:ext cx="3744416" cy="58525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11188" y="2636072"/>
            <a:ext cx="3733800" cy="34234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1" y="2636072"/>
            <a:ext cx="3743784" cy="34234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710477-87B6-4BF6-98B4-EA9288FA7964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25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6525344"/>
            <a:ext cx="9144000" cy="332656"/>
            <a:chOff x="0" y="6525344"/>
            <a:chExt cx="9144000" cy="332656"/>
          </a:xfrm>
        </p:grpSpPr>
        <p:sp>
          <p:nvSpPr>
            <p:cNvPr id="25" name="Rectangle 24"/>
            <p:cNvSpPr/>
            <p:nvPr userDrawn="1"/>
          </p:nvSpPr>
          <p:spPr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/>
            <p:cNvGrpSpPr/>
            <p:nvPr userDrawn="1"/>
          </p:nvGrpSpPr>
          <p:grpSpPr bwMode="black">
            <a:xfrm>
              <a:off x="252630" y="6669360"/>
              <a:ext cx="718970" cy="77564"/>
              <a:chOff x="-159588" y="5085184"/>
              <a:chExt cx="3863358" cy="416794"/>
            </a:xfrm>
            <a:solidFill>
              <a:schemeClr val="tx1"/>
            </a:solidFill>
          </p:grpSpPr>
          <p:sp>
            <p:nvSpPr>
              <p:cNvPr id="27" name="Freeform 6"/>
              <p:cNvSpPr>
                <a:spLocks/>
              </p:cNvSpPr>
              <p:nvPr/>
            </p:nvSpPr>
            <p:spPr bwMode="black">
              <a:xfrm>
                <a:off x="-159588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1 w 334"/>
                  <a:gd name="T7" fmla="*/ 83 h 405"/>
                  <a:gd name="T8" fmla="*/ 211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1" y="83"/>
                    </a:lnTo>
                    <a:lnTo>
                      <a:pt x="211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black">
              <a:xfrm>
                <a:off x="269229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8 w 307"/>
                  <a:gd name="T11" fmla="*/ 162 h 405"/>
                  <a:gd name="T12" fmla="*/ 278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8" y="162"/>
                    </a:lnTo>
                    <a:lnTo>
                      <a:pt x="278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black">
              <a:xfrm>
                <a:off x="669992" y="5085184"/>
                <a:ext cx="372710" cy="416794"/>
              </a:xfrm>
              <a:custGeom>
                <a:avLst/>
                <a:gdLst>
                  <a:gd name="T0" fmla="*/ 237 w 371"/>
                  <a:gd name="T1" fmla="*/ 1 h 417"/>
                  <a:gd name="T2" fmla="*/ 283 w 371"/>
                  <a:gd name="T3" fmla="*/ 10 h 417"/>
                  <a:gd name="T4" fmla="*/ 322 w 371"/>
                  <a:gd name="T5" fmla="*/ 26 h 417"/>
                  <a:gd name="T6" fmla="*/ 369 w 371"/>
                  <a:gd name="T7" fmla="*/ 62 h 417"/>
                  <a:gd name="T8" fmla="*/ 289 w 371"/>
                  <a:gd name="T9" fmla="*/ 109 h 417"/>
                  <a:gd name="T10" fmla="*/ 238 w 371"/>
                  <a:gd name="T11" fmla="*/ 85 h 417"/>
                  <a:gd name="T12" fmla="*/ 185 w 371"/>
                  <a:gd name="T13" fmla="*/ 84 h 417"/>
                  <a:gd name="T14" fmla="*/ 142 w 371"/>
                  <a:gd name="T15" fmla="*/ 104 h 417"/>
                  <a:gd name="T16" fmla="*/ 111 w 371"/>
                  <a:gd name="T17" fmla="*/ 137 h 417"/>
                  <a:gd name="T18" fmla="*/ 94 w 371"/>
                  <a:gd name="T19" fmla="*/ 183 h 417"/>
                  <a:gd name="T20" fmla="*/ 93 w 371"/>
                  <a:gd name="T21" fmla="*/ 208 h 417"/>
                  <a:gd name="T22" fmla="*/ 101 w 371"/>
                  <a:gd name="T23" fmla="*/ 258 h 417"/>
                  <a:gd name="T24" fmla="*/ 125 w 371"/>
                  <a:gd name="T25" fmla="*/ 298 h 417"/>
                  <a:gd name="T26" fmla="*/ 162 w 371"/>
                  <a:gd name="T27" fmla="*/ 325 h 417"/>
                  <a:gd name="T28" fmla="*/ 210 w 371"/>
                  <a:gd name="T29" fmla="*/ 335 h 417"/>
                  <a:gd name="T30" fmla="*/ 251 w 371"/>
                  <a:gd name="T31" fmla="*/ 329 h 417"/>
                  <a:gd name="T32" fmla="*/ 291 w 371"/>
                  <a:gd name="T33" fmla="*/ 307 h 417"/>
                  <a:gd name="T34" fmla="*/ 371 w 371"/>
                  <a:gd name="T35" fmla="*/ 344 h 417"/>
                  <a:gd name="T36" fmla="*/ 322 w 371"/>
                  <a:gd name="T37" fmla="*/ 387 h 417"/>
                  <a:gd name="T38" fmla="*/ 282 w 371"/>
                  <a:gd name="T39" fmla="*/ 407 h 417"/>
                  <a:gd name="T40" fmla="*/ 234 w 371"/>
                  <a:gd name="T41" fmla="*/ 416 h 417"/>
                  <a:gd name="T42" fmla="*/ 177 w 371"/>
                  <a:gd name="T43" fmla="*/ 416 h 417"/>
                  <a:gd name="T44" fmla="*/ 124 w 371"/>
                  <a:gd name="T45" fmla="*/ 401 h 417"/>
                  <a:gd name="T46" fmla="*/ 77 w 371"/>
                  <a:gd name="T47" fmla="*/ 374 h 417"/>
                  <a:gd name="T48" fmla="*/ 41 w 371"/>
                  <a:gd name="T49" fmla="*/ 337 h 417"/>
                  <a:gd name="T50" fmla="*/ 15 w 371"/>
                  <a:gd name="T51" fmla="*/ 291 h 417"/>
                  <a:gd name="T52" fmla="*/ 1 w 371"/>
                  <a:gd name="T53" fmla="*/ 238 h 417"/>
                  <a:gd name="T54" fmla="*/ 0 w 371"/>
                  <a:gd name="T55" fmla="*/ 208 h 417"/>
                  <a:gd name="T56" fmla="*/ 6 w 371"/>
                  <a:gd name="T57" fmla="*/ 154 h 417"/>
                  <a:gd name="T58" fmla="*/ 27 w 371"/>
                  <a:gd name="T59" fmla="*/ 104 h 417"/>
                  <a:gd name="T60" fmla="*/ 58 w 371"/>
                  <a:gd name="T61" fmla="*/ 62 h 417"/>
                  <a:gd name="T62" fmla="*/ 101 w 371"/>
                  <a:gd name="T63" fmla="*/ 28 h 417"/>
                  <a:gd name="T64" fmla="*/ 151 w 371"/>
                  <a:gd name="T65" fmla="*/ 8 h 417"/>
                  <a:gd name="T66" fmla="*/ 210 w 371"/>
                  <a:gd name="T6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1" h="417">
                    <a:moveTo>
                      <a:pt x="210" y="0"/>
                    </a:moveTo>
                    <a:lnTo>
                      <a:pt x="237" y="1"/>
                    </a:lnTo>
                    <a:lnTo>
                      <a:pt x="261" y="5"/>
                    </a:lnTo>
                    <a:lnTo>
                      <a:pt x="283" y="10"/>
                    </a:lnTo>
                    <a:lnTo>
                      <a:pt x="304" y="18"/>
                    </a:lnTo>
                    <a:lnTo>
                      <a:pt x="322" y="26"/>
                    </a:lnTo>
                    <a:lnTo>
                      <a:pt x="339" y="37"/>
                    </a:lnTo>
                    <a:lnTo>
                      <a:pt x="369" y="62"/>
                    </a:lnTo>
                    <a:lnTo>
                      <a:pt x="313" y="128"/>
                    </a:lnTo>
                    <a:lnTo>
                      <a:pt x="289" y="109"/>
                    </a:lnTo>
                    <a:lnTo>
                      <a:pt x="264" y="94"/>
                    </a:lnTo>
                    <a:lnTo>
                      <a:pt x="238" y="85"/>
                    </a:lnTo>
                    <a:lnTo>
                      <a:pt x="210" y="81"/>
                    </a:lnTo>
                    <a:lnTo>
                      <a:pt x="185" y="84"/>
                    </a:lnTo>
                    <a:lnTo>
                      <a:pt x="163" y="92"/>
                    </a:lnTo>
                    <a:lnTo>
                      <a:pt x="142" y="104"/>
                    </a:lnTo>
                    <a:lnTo>
                      <a:pt x="125" y="119"/>
                    </a:lnTo>
                    <a:lnTo>
                      <a:pt x="111" y="137"/>
                    </a:lnTo>
                    <a:lnTo>
                      <a:pt x="101" y="159"/>
                    </a:lnTo>
                    <a:lnTo>
                      <a:pt x="94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4" y="234"/>
                    </a:lnTo>
                    <a:lnTo>
                      <a:pt x="101" y="258"/>
                    </a:lnTo>
                    <a:lnTo>
                      <a:pt x="111" y="280"/>
                    </a:lnTo>
                    <a:lnTo>
                      <a:pt x="125" y="298"/>
                    </a:lnTo>
                    <a:lnTo>
                      <a:pt x="142" y="313"/>
                    </a:lnTo>
                    <a:lnTo>
                      <a:pt x="162" y="325"/>
                    </a:lnTo>
                    <a:lnTo>
                      <a:pt x="185" y="333"/>
                    </a:lnTo>
                    <a:lnTo>
                      <a:pt x="210" y="335"/>
                    </a:lnTo>
                    <a:lnTo>
                      <a:pt x="232" y="334"/>
                    </a:lnTo>
                    <a:lnTo>
                      <a:pt x="251" y="329"/>
                    </a:lnTo>
                    <a:lnTo>
                      <a:pt x="268" y="322"/>
                    </a:lnTo>
                    <a:lnTo>
                      <a:pt x="291" y="307"/>
                    </a:lnTo>
                    <a:lnTo>
                      <a:pt x="316" y="287"/>
                    </a:lnTo>
                    <a:lnTo>
                      <a:pt x="371" y="344"/>
                    </a:lnTo>
                    <a:lnTo>
                      <a:pt x="339" y="376"/>
                    </a:lnTo>
                    <a:lnTo>
                      <a:pt x="322" y="387"/>
                    </a:lnTo>
                    <a:lnTo>
                      <a:pt x="303" y="398"/>
                    </a:lnTo>
                    <a:lnTo>
                      <a:pt x="282" y="407"/>
                    </a:lnTo>
                    <a:lnTo>
                      <a:pt x="260" y="412"/>
                    </a:lnTo>
                    <a:lnTo>
                      <a:pt x="234" y="416"/>
                    </a:lnTo>
                    <a:lnTo>
                      <a:pt x="207" y="417"/>
                    </a:lnTo>
                    <a:lnTo>
                      <a:pt x="177" y="416"/>
                    </a:lnTo>
                    <a:lnTo>
                      <a:pt x="150" y="409"/>
                    </a:lnTo>
                    <a:lnTo>
                      <a:pt x="124" y="401"/>
                    </a:lnTo>
                    <a:lnTo>
                      <a:pt x="99" y="388"/>
                    </a:lnTo>
                    <a:lnTo>
                      <a:pt x="77" y="374"/>
                    </a:lnTo>
                    <a:lnTo>
                      <a:pt x="58" y="357"/>
                    </a:lnTo>
                    <a:lnTo>
                      <a:pt x="41" y="337"/>
                    </a:lnTo>
                    <a:lnTo>
                      <a:pt x="27" y="315"/>
                    </a:lnTo>
                    <a:lnTo>
                      <a:pt x="15" y="291"/>
                    </a:lnTo>
                    <a:lnTo>
                      <a:pt x="6" y="265"/>
                    </a:lnTo>
                    <a:lnTo>
                      <a:pt x="1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1" y="180"/>
                    </a:lnTo>
                    <a:lnTo>
                      <a:pt x="6" y="154"/>
                    </a:lnTo>
                    <a:lnTo>
                      <a:pt x="15" y="128"/>
                    </a:lnTo>
                    <a:lnTo>
                      <a:pt x="27" y="104"/>
                    </a:lnTo>
                    <a:lnTo>
                      <a:pt x="41" y="81"/>
                    </a:lnTo>
                    <a:lnTo>
                      <a:pt x="58" y="62"/>
                    </a:lnTo>
                    <a:lnTo>
                      <a:pt x="79" y="44"/>
                    </a:lnTo>
                    <a:lnTo>
                      <a:pt x="101" y="28"/>
                    </a:lnTo>
                    <a:lnTo>
                      <a:pt x="124" y="17"/>
                    </a:lnTo>
                    <a:lnTo>
                      <a:pt x="151" y="8"/>
                    </a:lnTo>
                    <a:lnTo>
                      <a:pt x="180" y="2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black">
              <a:xfrm>
                <a:off x="1144897" y="5091196"/>
                <a:ext cx="358684" cy="404771"/>
              </a:xfrm>
              <a:custGeom>
                <a:avLst/>
                <a:gdLst>
                  <a:gd name="T0" fmla="*/ 0 w 359"/>
                  <a:gd name="T1" fmla="*/ 0 h 405"/>
                  <a:gd name="T2" fmla="*/ 82 w 359"/>
                  <a:gd name="T3" fmla="*/ 0 h 405"/>
                  <a:gd name="T4" fmla="*/ 271 w 359"/>
                  <a:gd name="T5" fmla="*/ 249 h 405"/>
                  <a:gd name="T6" fmla="*/ 271 w 359"/>
                  <a:gd name="T7" fmla="*/ 0 h 405"/>
                  <a:gd name="T8" fmla="*/ 359 w 359"/>
                  <a:gd name="T9" fmla="*/ 0 h 405"/>
                  <a:gd name="T10" fmla="*/ 359 w 359"/>
                  <a:gd name="T11" fmla="*/ 405 h 405"/>
                  <a:gd name="T12" fmla="*/ 283 w 359"/>
                  <a:gd name="T13" fmla="*/ 405 h 405"/>
                  <a:gd name="T14" fmla="*/ 87 w 359"/>
                  <a:gd name="T15" fmla="*/ 148 h 405"/>
                  <a:gd name="T16" fmla="*/ 87 w 359"/>
                  <a:gd name="T17" fmla="*/ 405 h 405"/>
                  <a:gd name="T18" fmla="*/ 0 w 359"/>
                  <a:gd name="T19" fmla="*/ 405 h 405"/>
                  <a:gd name="T20" fmla="*/ 0 w 359"/>
                  <a:gd name="T2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405">
                    <a:moveTo>
                      <a:pt x="0" y="0"/>
                    </a:moveTo>
                    <a:lnTo>
                      <a:pt x="82" y="0"/>
                    </a:lnTo>
                    <a:lnTo>
                      <a:pt x="271" y="249"/>
                    </a:lnTo>
                    <a:lnTo>
                      <a:pt x="271" y="0"/>
                    </a:lnTo>
                    <a:lnTo>
                      <a:pt x="359" y="0"/>
                    </a:lnTo>
                    <a:lnTo>
                      <a:pt x="359" y="405"/>
                    </a:lnTo>
                    <a:lnTo>
                      <a:pt x="283" y="405"/>
                    </a:lnTo>
                    <a:lnTo>
                      <a:pt x="87" y="148"/>
                    </a:lnTo>
                    <a:lnTo>
                      <a:pt x="8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10"/>
              <p:cNvSpPr>
                <a:spLocks noEditPoints="1"/>
              </p:cNvSpPr>
              <p:nvPr/>
            </p:nvSpPr>
            <p:spPr bwMode="black">
              <a:xfrm>
                <a:off x="1607778" y="5085184"/>
                <a:ext cx="430821" cy="416794"/>
              </a:xfrm>
              <a:custGeom>
                <a:avLst/>
                <a:gdLst>
                  <a:gd name="T0" fmla="*/ 189 w 430"/>
                  <a:gd name="T1" fmla="*/ 84 h 417"/>
                  <a:gd name="T2" fmla="*/ 145 w 430"/>
                  <a:gd name="T3" fmla="*/ 104 h 417"/>
                  <a:gd name="T4" fmla="*/ 112 w 430"/>
                  <a:gd name="T5" fmla="*/ 137 h 417"/>
                  <a:gd name="T6" fmla="*/ 96 w 430"/>
                  <a:gd name="T7" fmla="*/ 183 h 417"/>
                  <a:gd name="T8" fmla="*/ 93 w 430"/>
                  <a:gd name="T9" fmla="*/ 208 h 417"/>
                  <a:gd name="T10" fmla="*/ 102 w 430"/>
                  <a:gd name="T11" fmla="*/ 258 h 417"/>
                  <a:gd name="T12" fmla="*/ 127 w 430"/>
                  <a:gd name="T13" fmla="*/ 298 h 417"/>
                  <a:gd name="T14" fmla="*/ 167 w 430"/>
                  <a:gd name="T15" fmla="*/ 325 h 417"/>
                  <a:gd name="T16" fmla="*/ 216 w 430"/>
                  <a:gd name="T17" fmla="*/ 335 h 417"/>
                  <a:gd name="T18" fmla="*/ 265 w 430"/>
                  <a:gd name="T19" fmla="*/ 325 h 417"/>
                  <a:gd name="T20" fmla="*/ 303 w 430"/>
                  <a:gd name="T21" fmla="*/ 298 h 417"/>
                  <a:gd name="T22" fmla="*/ 327 w 430"/>
                  <a:gd name="T23" fmla="*/ 259 h 417"/>
                  <a:gd name="T24" fmla="*/ 336 w 430"/>
                  <a:gd name="T25" fmla="*/ 210 h 417"/>
                  <a:gd name="T26" fmla="*/ 335 w 430"/>
                  <a:gd name="T27" fmla="*/ 184 h 417"/>
                  <a:gd name="T28" fmla="*/ 317 w 430"/>
                  <a:gd name="T29" fmla="*/ 138 h 417"/>
                  <a:gd name="T30" fmla="*/ 285 w 430"/>
                  <a:gd name="T31" fmla="*/ 104 h 417"/>
                  <a:gd name="T32" fmla="*/ 241 w 430"/>
                  <a:gd name="T33" fmla="*/ 84 h 417"/>
                  <a:gd name="T34" fmla="*/ 216 w 430"/>
                  <a:gd name="T35" fmla="*/ 0 h 417"/>
                  <a:gd name="T36" fmla="*/ 274 w 430"/>
                  <a:gd name="T37" fmla="*/ 8 h 417"/>
                  <a:gd name="T38" fmla="*/ 326 w 430"/>
                  <a:gd name="T39" fmla="*/ 28 h 417"/>
                  <a:gd name="T40" fmla="*/ 369 w 430"/>
                  <a:gd name="T41" fmla="*/ 61 h 417"/>
                  <a:gd name="T42" fmla="*/ 401 w 430"/>
                  <a:gd name="T43" fmla="*/ 102 h 417"/>
                  <a:gd name="T44" fmla="*/ 422 w 430"/>
                  <a:gd name="T45" fmla="*/ 153 h 417"/>
                  <a:gd name="T46" fmla="*/ 430 w 430"/>
                  <a:gd name="T47" fmla="*/ 207 h 417"/>
                  <a:gd name="T48" fmla="*/ 427 w 430"/>
                  <a:gd name="T49" fmla="*/ 237 h 417"/>
                  <a:gd name="T50" fmla="*/ 413 w 430"/>
                  <a:gd name="T51" fmla="*/ 290 h 417"/>
                  <a:gd name="T52" fmla="*/ 386 w 430"/>
                  <a:gd name="T53" fmla="*/ 335 h 417"/>
                  <a:gd name="T54" fmla="*/ 348 w 430"/>
                  <a:gd name="T55" fmla="*/ 373 h 417"/>
                  <a:gd name="T56" fmla="*/ 300 w 430"/>
                  <a:gd name="T57" fmla="*/ 400 h 417"/>
                  <a:gd name="T58" fmla="*/ 244 w 430"/>
                  <a:gd name="T59" fmla="*/ 416 h 417"/>
                  <a:gd name="T60" fmla="*/ 184 w 430"/>
                  <a:gd name="T61" fmla="*/ 416 h 417"/>
                  <a:gd name="T62" fmla="*/ 128 w 430"/>
                  <a:gd name="T63" fmla="*/ 400 h 417"/>
                  <a:gd name="T64" fmla="*/ 81 w 430"/>
                  <a:gd name="T65" fmla="*/ 373 h 417"/>
                  <a:gd name="T66" fmla="*/ 42 w 430"/>
                  <a:gd name="T67" fmla="*/ 337 h 417"/>
                  <a:gd name="T68" fmla="*/ 17 w 430"/>
                  <a:gd name="T69" fmla="*/ 290 h 417"/>
                  <a:gd name="T70" fmla="*/ 2 w 430"/>
                  <a:gd name="T71" fmla="*/ 238 h 417"/>
                  <a:gd name="T72" fmla="*/ 0 w 430"/>
                  <a:gd name="T73" fmla="*/ 208 h 417"/>
                  <a:gd name="T74" fmla="*/ 7 w 430"/>
                  <a:gd name="T75" fmla="*/ 154 h 417"/>
                  <a:gd name="T76" fmla="*/ 28 w 430"/>
                  <a:gd name="T77" fmla="*/ 104 h 417"/>
                  <a:gd name="T78" fmla="*/ 61 w 430"/>
                  <a:gd name="T79" fmla="*/ 62 h 417"/>
                  <a:gd name="T80" fmla="*/ 105 w 430"/>
                  <a:gd name="T81" fmla="*/ 28 h 417"/>
                  <a:gd name="T82" fmla="*/ 156 w 430"/>
                  <a:gd name="T83" fmla="*/ 8 h 417"/>
                  <a:gd name="T84" fmla="*/ 216 w 430"/>
                  <a:gd name="T85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0" h="417">
                    <a:moveTo>
                      <a:pt x="215" y="81"/>
                    </a:moveTo>
                    <a:lnTo>
                      <a:pt x="189" y="84"/>
                    </a:lnTo>
                    <a:lnTo>
                      <a:pt x="165" y="92"/>
                    </a:lnTo>
                    <a:lnTo>
                      <a:pt x="145" y="104"/>
                    </a:lnTo>
                    <a:lnTo>
                      <a:pt x="127" y="119"/>
                    </a:lnTo>
                    <a:lnTo>
                      <a:pt x="112" y="137"/>
                    </a:lnTo>
                    <a:lnTo>
                      <a:pt x="102" y="159"/>
                    </a:lnTo>
                    <a:lnTo>
                      <a:pt x="96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6" y="234"/>
                    </a:lnTo>
                    <a:lnTo>
                      <a:pt x="102" y="258"/>
                    </a:lnTo>
                    <a:lnTo>
                      <a:pt x="112" y="280"/>
                    </a:lnTo>
                    <a:lnTo>
                      <a:pt x="127" y="298"/>
                    </a:lnTo>
                    <a:lnTo>
                      <a:pt x="145" y="313"/>
                    </a:lnTo>
                    <a:lnTo>
                      <a:pt x="167" y="325"/>
                    </a:lnTo>
                    <a:lnTo>
                      <a:pt x="190" y="333"/>
                    </a:lnTo>
                    <a:lnTo>
                      <a:pt x="216" y="335"/>
                    </a:lnTo>
                    <a:lnTo>
                      <a:pt x="242" y="333"/>
                    </a:lnTo>
                    <a:lnTo>
                      <a:pt x="265" y="325"/>
                    </a:lnTo>
                    <a:lnTo>
                      <a:pt x="286" y="313"/>
                    </a:lnTo>
                    <a:lnTo>
                      <a:pt x="303" y="298"/>
                    </a:lnTo>
                    <a:lnTo>
                      <a:pt x="317" y="280"/>
                    </a:lnTo>
                    <a:lnTo>
                      <a:pt x="327" y="259"/>
                    </a:lnTo>
                    <a:lnTo>
                      <a:pt x="335" y="234"/>
                    </a:lnTo>
                    <a:lnTo>
                      <a:pt x="336" y="210"/>
                    </a:lnTo>
                    <a:lnTo>
                      <a:pt x="336" y="208"/>
                    </a:lnTo>
                    <a:lnTo>
                      <a:pt x="335" y="184"/>
                    </a:lnTo>
                    <a:lnTo>
                      <a:pt x="327" y="159"/>
                    </a:lnTo>
                    <a:lnTo>
                      <a:pt x="317" y="138"/>
                    </a:lnTo>
                    <a:lnTo>
                      <a:pt x="303" y="119"/>
                    </a:lnTo>
                    <a:lnTo>
                      <a:pt x="285" y="104"/>
                    </a:lnTo>
                    <a:lnTo>
                      <a:pt x="264" y="92"/>
                    </a:lnTo>
                    <a:lnTo>
                      <a:pt x="241" y="84"/>
                    </a:lnTo>
                    <a:lnTo>
                      <a:pt x="215" y="81"/>
                    </a:lnTo>
                    <a:close/>
                    <a:moveTo>
                      <a:pt x="216" y="0"/>
                    </a:moveTo>
                    <a:lnTo>
                      <a:pt x="246" y="2"/>
                    </a:lnTo>
                    <a:lnTo>
                      <a:pt x="274" y="8"/>
                    </a:lnTo>
                    <a:lnTo>
                      <a:pt x="301" y="17"/>
                    </a:lnTo>
                    <a:lnTo>
                      <a:pt x="326" y="28"/>
                    </a:lnTo>
                    <a:lnTo>
                      <a:pt x="349" y="44"/>
                    </a:lnTo>
                    <a:lnTo>
                      <a:pt x="369" y="61"/>
                    </a:lnTo>
                    <a:lnTo>
                      <a:pt x="387" y="80"/>
                    </a:lnTo>
                    <a:lnTo>
                      <a:pt x="401" y="102"/>
                    </a:lnTo>
                    <a:lnTo>
                      <a:pt x="414" y="127"/>
                    </a:lnTo>
                    <a:lnTo>
                      <a:pt x="422" y="153"/>
                    </a:lnTo>
                    <a:lnTo>
                      <a:pt x="427" y="179"/>
                    </a:lnTo>
                    <a:lnTo>
                      <a:pt x="430" y="207"/>
                    </a:lnTo>
                    <a:lnTo>
                      <a:pt x="430" y="208"/>
                    </a:lnTo>
                    <a:lnTo>
                      <a:pt x="427" y="237"/>
                    </a:lnTo>
                    <a:lnTo>
                      <a:pt x="422" y="264"/>
                    </a:lnTo>
                    <a:lnTo>
                      <a:pt x="413" y="290"/>
                    </a:lnTo>
                    <a:lnTo>
                      <a:pt x="401" y="313"/>
                    </a:lnTo>
                    <a:lnTo>
                      <a:pt x="386" y="335"/>
                    </a:lnTo>
                    <a:lnTo>
                      <a:pt x="369" y="356"/>
                    </a:lnTo>
                    <a:lnTo>
                      <a:pt x="348" y="373"/>
                    </a:lnTo>
                    <a:lnTo>
                      <a:pt x="326" y="388"/>
                    </a:lnTo>
                    <a:lnTo>
                      <a:pt x="300" y="400"/>
                    </a:lnTo>
                    <a:lnTo>
                      <a:pt x="273" y="409"/>
                    </a:lnTo>
                    <a:lnTo>
                      <a:pt x="244" y="416"/>
                    </a:lnTo>
                    <a:lnTo>
                      <a:pt x="215" y="417"/>
                    </a:lnTo>
                    <a:lnTo>
                      <a:pt x="184" y="416"/>
                    </a:lnTo>
                    <a:lnTo>
                      <a:pt x="155" y="409"/>
                    </a:lnTo>
                    <a:lnTo>
                      <a:pt x="128" y="400"/>
                    </a:lnTo>
                    <a:lnTo>
                      <a:pt x="103" y="388"/>
                    </a:lnTo>
                    <a:lnTo>
                      <a:pt x="81" y="373"/>
                    </a:lnTo>
                    <a:lnTo>
                      <a:pt x="61" y="356"/>
                    </a:lnTo>
                    <a:lnTo>
                      <a:pt x="42" y="337"/>
                    </a:lnTo>
                    <a:lnTo>
                      <a:pt x="28" y="315"/>
                    </a:lnTo>
                    <a:lnTo>
                      <a:pt x="17" y="290"/>
                    </a:lnTo>
                    <a:lnTo>
                      <a:pt x="7" y="265"/>
                    </a:lnTo>
                    <a:lnTo>
                      <a:pt x="2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2" y="180"/>
                    </a:lnTo>
                    <a:lnTo>
                      <a:pt x="7" y="154"/>
                    </a:lnTo>
                    <a:lnTo>
                      <a:pt x="17" y="128"/>
                    </a:lnTo>
                    <a:lnTo>
                      <a:pt x="28" y="104"/>
                    </a:lnTo>
                    <a:lnTo>
                      <a:pt x="44" y="81"/>
                    </a:lnTo>
                    <a:lnTo>
                      <a:pt x="61" y="62"/>
                    </a:lnTo>
                    <a:lnTo>
                      <a:pt x="81" y="44"/>
                    </a:lnTo>
                    <a:lnTo>
                      <a:pt x="105" y="28"/>
                    </a:lnTo>
                    <a:lnTo>
                      <a:pt x="129" y="17"/>
                    </a:lnTo>
                    <a:lnTo>
                      <a:pt x="156" y="8"/>
                    </a:lnTo>
                    <a:lnTo>
                      <a:pt x="185" y="2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black">
              <a:xfrm>
                <a:off x="2086690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2 w 334"/>
                  <a:gd name="T7" fmla="*/ 83 h 405"/>
                  <a:gd name="T8" fmla="*/ 212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2" y="83"/>
                    </a:lnTo>
                    <a:lnTo>
                      <a:pt x="212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2"/>
              <p:cNvSpPr>
                <a:spLocks noEditPoints="1"/>
              </p:cNvSpPr>
              <p:nvPr/>
            </p:nvSpPr>
            <p:spPr bwMode="black">
              <a:xfrm>
                <a:off x="2519515" y="5091196"/>
                <a:ext cx="348664" cy="404771"/>
              </a:xfrm>
              <a:custGeom>
                <a:avLst/>
                <a:gdLst>
                  <a:gd name="T0" fmla="*/ 88 w 348"/>
                  <a:gd name="T1" fmla="*/ 81 h 405"/>
                  <a:gd name="T2" fmla="*/ 88 w 348"/>
                  <a:gd name="T3" fmla="*/ 197 h 405"/>
                  <a:gd name="T4" fmla="*/ 179 w 348"/>
                  <a:gd name="T5" fmla="*/ 197 h 405"/>
                  <a:gd name="T6" fmla="*/ 198 w 348"/>
                  <a:gd name="T7" fmla="*/ 195 h 405"/>
                  <a:gd name="T8" fmla="*/ 215 w 348"/>
                  <a:gd name="T9" fmla="*/ 189 h 405"/>
                  <a:gd name="T10" fmla="*/ 229 w 348"/>
                  <a:gd name="T11" fmla="*/ 182 h 405"/>
                  <a:gd name="T12" fmla="*/ 238 w 348"/>
                  <a:gd name="T13" fmla="*/ 170 h 405"/>
                  <a:gd name="T14" fmla="*/ 245 w 348"/>
                  <a:gd name="T15" fmla="*/ 156 h 405"/>
                  <a:gd name="T16" fmla="*/ 246 w 348"/>
                  <a:gd name="T17" fmla="*/ 140 h 405"/>
                  <a:gd name="T18" fmla="*/ 246 w 348"/>
                  <a:gd name="T19" fmla="*/ 139 h 405"/>
                  <a:gd name="T20" fmla="*/ 245 w 348"/>
                  <a:gd name="T21" fmla="*/ 121 h 405"/>
                  <a:gd name="T22" fmla="*/ 238 w 348"/>
                  <a:gd name="T23" fmla="*/ 107 h 405"/>
                  <a:gd name="T24" fmla="*/ 228 w 348"/>
                  <a:gd name="T25" fmla="*/ 95 h 405"/>
                  <a:gd name="T26" fmla="*/ 214 w 348"/>
                  <a:gd name="T27" fmla="*/ 87 h 405"/>
                  <a:gd name="T28" fmla="*/ 197 w 348"/>
                  <a:gd name="T29" fmla="*/ 83 h 405"/>
                  <a:gd name="T30" fmla="*/ 177 w 348"/>
                  <a:gd name="T31" fmla="*/ 81 h 405"/>
                  <a:gd name="T32" fmla="*/ 88 w 348"/>
                  <a:gd name="T33" fmla="*/ 81 h 405"/>
                  <a:gd name="T34" fmla="*/ 0 w 348"/>
                  <a:gd name="T35" fmla="*/ 0 h 405"/>
                  <a:gd name="T36" fmla="*/ 184 w 348"/>
                  <a:gd name="T37" fmla="*/ 0 h 405"/>
                  <a:gd name="T38" fmla="*/ 220 w 348"/>
                  <a:gd name="T39" fmla="*/ 3 h 405"/>
                  <a:gd name="T40" fmla="*/ 253 w 348"/>
                  <a:gd name="T41" fmla="*/ 11 h 405"/>
                  <a:gd name="T42" fmla="*/ 280 w 348"/>
                  <a:gd name="T43" fmla="*/ 24 h 405"/>
                  <a:gd name="T44" fmla="*/ 302 w 348"/>
                  <a:gd name="T45" fmla="*/ 42 h 405"/>
                  <a:gd name="T46" fmla="*/ 317 w 348"/>
                  <a:gd name="T47" fmla="*/ 60 h 405"/>
                  <a:gd name="T48" fmla="*/ 328 w 348"/>
                  <a:gd name="T49" fmla="*/ 82 h 405"/>
                  <a:gd name="T50" fmla="*/ 334 w 348"/>
                  <a:gd name="T51" fmla="*/ 107 h 405"/>
                  <a:gd name="T52" fmla="*/ 337 w 348"/>
                  <a:gd name="T53" fmla="*/ 134 h 405"/>
                  <a:gd name="T54" fmla="*/ 337 w 348"/>
                  <a:gd name="T55" fmla="*/ 135 h 405"/>
                  <a:gd name="T56" fmla="*/ 334 w 348"/>
                  <a:gd name="T57" fmla="*/ 166 h 405"/>
                  <a:gd name="T58" fmla="*/ 326 w 348"/>
                  <a:gd name="T59" fmla="*/ 192 h 405"/>
                  <a:gd name="T60" fmla="*/ 312 w 348"/>
                  <a:gd name="T61" fmla="*/ 215 h 405"/>
                  <a:gd name="T62" fmla="*/ 295 w 348"/>
                  <a:gd name="T63" fmla="*/ 234 h 405"/>
                  <a:gd name="T64" fmla="*/ 275 w 348"/>
                  <a:gd name="T65" fmla="*/ 249 h 405"/>
                  <a:gd name="T66" fmla="*/ 250 w 348"/>
                  <a:gd name="T67" fmla="*/ 261 h 405"/>
                  <a:gd name="T68" fmla="*/ 348 w 348"/>
                  <a:gd name="T69" fmla="*/ 405 h 405"/>
                  <a:gd name="T70" fmla="*/ 245 w 348"/>
                  <a:gd name="T71" fmla="*/ 405 h 405"/>
                  <a:gd name="T72" fmla="*/ 158 w 348"/>
                  <a:gd name="T73" fmla="*/ 275 h 405"/>
                  <a:gd name="T74" fmla="*/ 88 w 348"/>
                  <a:gd name="T75" fmla="*/ 275 h 405"/>
                  <a:gd name="T76" fmla="*/ 88 w 348"/>
                  <a:gd name="T77" fmla="*/ 405 h 405"/>
                  <a:gd name="T78" fmla="*/ 0 w 348"/>
                  <a:gd name="T79" fmla="*/ 405 h 405"/>
                  <a:gd name="T80" fmla="*/ 0 w 348"/>
                  <a:gd name="T8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8" h="405">
                    <a:moveTo>
                      <a:pt x="88" y="81"/>
                    </a:moveTo>
                    <a:lnTo>
                      <a:pt x="88" y="197"/>
                    </a:lnTo>
                    <a:lnTo>
                      <a:pt x="179" y="197"/>
                    </a:lnTo>
                    <a:lnTo>
                      <a:pt x="198" y="195"/>
                    </a:lnTo>
                    <a:lnTo>
                      <a:pt x="215" y="189"/>
                    </a:lnTo>
                    <a:lnTo>
                      <a:pt x="229" y="182"/>
                    </a:lnTo>
                    <a:lnTo>
                      <a:pt x="238" y="170"/>
                    </a:lnTo>
                    <a:lnTo>
                      <a:pt x="245" y="156"/>
                    </a:lnTo>
                    <a:lnTo>
                      <a:pt x="246" y="140"/>
                    </a:lnTo>
                    <a:lnTo>
                      <a:pt x="246" y="139"/>
                    </a:lnTo>
                    <a:lnTo>
                      <a:pt x="245" y="121"/>
                    </a:lnTo>
                    <a:lnTo>
                      <a:pt x="238" y="107"/>
                    </a:lnTo>
                    <a:lnTo>
                      <a:pt x="228" y="95"/>
                    </a:lnTo>
                    <a:lnTo>
                      <a:pt x="214" y="87"/>
                    </a:lnTo>
                    <a:lnTo>
                      <a:pt x="197" y="83"/>
                    </a:lnTo>
                    <a:lnTo>
                      <a:pt x="177" y="81"/>
                    </a:lnTo>
                    <a:lnTo>
                      <a:pt x="88" y="81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220" y="3"/>
                    </a:lnTo>
                    <a:lnTo>
                      <a:pt x="253" y="11"/>
                    </a:lnTo>
                    <a:lnTo>
                      <a:pt x="280" y="24"/>
                    </a:lnTo>
                    <a:lnTo>
                      <a:pt x="302" y="42"/>
                    </a:lnTo>
                    <a:lnTo>
                      <a:pt x="317" y="60"/>
                    </a:lnTo>
                    <a:lnTo>
                      <a:pt x="328" y="82"/>
                    </a:lnTo>
                    <a:lnTo>
                      <a:pt x="334" y="107"/>
                    </a:lnTo>
                    <a:lnTo>
                      <a:pt x="337" y="134"/>
                    </a:lnTo>
                    <a:lnTo>
                      <a:pt x="337" y="135"/>
                    </a:lnTo>
                    <a:lnTo>
                      <a:pt x="334" y="166"/>
                    </a:lnTo>
                    <a:lnTo>
                      <a:pt x="326" y="192"/>
                    </a:lnTo>
                    <a:lnTo>
                      <a:pt x="312" y="215"/>
                    </a:lnTo>
                    <a:lnTo>
                      <a:pt x="295" y="234"/>
                    </a:lnTo>
                    <a:lnTo>
                      <a:pt x="275" y="249"/>
                    </a:lnTo>
                    <a:lnTo>
                      <a:pt x="250" y="261"/>
                    </a:lnTo>
                    <a:lnTo>
                      <a:pt x="348" y="405"/>
                    </a:lnTo>
                    <a:lnTo>
                      <a:pt x="245" y="405"/>
                    </a:lnTo>
                    <a:lnTo>
                      <a:pt x="158" y="275"/>
                    </a:lnTo>
                    <a:lnTo>
                      <a:pt x="88" y="275"/>
                    </a:lnTo>
                    <a:lnTo>
                      <a:pt x="88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black">
              <a:xfrm>
                <a:off x="2974380" y="5091196"/>
                <a:ext cx="308588" cy="404771"/>
              </a:xfrm>
              <a:custGeom>
                <a:avLst/>
                <a:gdLst>
                  <a:gd name="T0" fmla="*/ 0 w 306"/>
                  <a:gd name="T1" fmla="*/ 0 h 405"/>
                  <a:gd name="T2" fmla="*/ 303 w 306"/>
                  <a:gd name="T3" fmla="*/ 0 h 405"/>
                  <a:gd name="T4" fmla="*/ 303 w 306"/>
                  <a:gd name="T5" fmla="*/ 79 h 405"/>
                  <a:gd name="T6" fmla="*/ 86 w 306"/>
                  <a:gd name="T7" fmla="*/ 79 h 405"/>
                  <a:gd name="T8" fmla="*/ 86 w 306"/>
                  <a:gd name="T9" fmla="*/ 162 h 405"/>
                  <a:gd name="T10" fmla="*/ 277 w 306"/>
                  <a:gd name="T11" fmla="*/ 162 h 405"/>
                  <a:gd name="T12" fmla="*/ 277 w 306"/>
                  <a:gd name="T13" fmla="*/ 240 h 405"/>
                  <a:gd name="T14" fmla="*/ 86 w 306"/>
                  <a:gd name="T15" fmla="*/ 240 h 405"/>
                  <a:gd name="T16" fmla="*/ 86 w 306"/>
                  <a:gd name="T17" fmla="*/ 325 h 405"/>
                  <a:gd name="T18" fmla="*/ 306 w 306"/>
                  <a:gd name="T19" fmla="*/ 325 h 405"/>
                  <a:gd name="T20" fmla="*/ 306 w 306"/>
                  <a:gd name="T21" fmla="*/ 405 h 405"/>
                  <a:gd name="T22" fmla="*/ 0 w 306"/>
                  <a:gd name="T23" fmla="*/ 405 h 405"/>
                  <a:gd name="T24" fmla="*/ 0 w 306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" h="405">
                    <a:moveTo>
                      <a:pt x="0" y="0"/>
                    </a:moveTo>
                    <a:lnTo>
                      <a:pt x="303" y="0"/>
                    </a:lnTo>
                    <a:lnTo>
                      <a:pt x="303" y="79"/>
                    </a:lnTo>
                    <a:lnTo>
                      <a:pt x="86" y="79"/>
                    </a:lnTo>
                    <a:lnTo>
                      <a:pt x="86" y="162"/>
                    </a:lnTo>
                    <a:lnTo>
                      <a:pt x="277" y="162"/>
                    </a:lnTo>
                    <a:lnTo>
                      <a:pt x="277" y="240"/>
                    </a:lnTo>
                    <a:lnTo>
                      <a:pt x="86" y="240"/>
                    </a:lnTo>
                    <a:lnTo>
                      <a:pt x="86" y="325"/>
                    </a:lnTo>
                    <a:lnTo>
                      <a:pt x="306" y="325"/>
                    </a:lnTo>
                    <a:lnTo>
                      <a:pt x="306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black">
              <a:xfrm>
                <a:off x="3395182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9 w 307"/>
                  <a:gd name="T11" fmla="*/ 162 h 405"/>
                  <a:gd name="T12" fmla="*/ 279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9" y="162"/>
                    </a:lnTo>
                    <a:lnTo>
                      <a:pt x="279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9" y="476672"/>
            <a:ext cx="7926594" cy="1163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2495" y="0"/>
            <a:ext cx="9144000" cy="166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AE603E-B646-4C60-978F-61B83FD3CA62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611189" y="1950345"/>
            <a:ext cx="3714749" cy="119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9"/>
          </p:nvPr>
        </p:nvSpPr>
        <p:spPr>
          <a:xfrm>
            <a:off x="4827588" y="1951038"/>
            <a:ext cx="3709987" cy="1189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0"/>
          </p:nvPr>
        </p:nvSpPr>
        <p:spPr>
          <a:xfrm>
            <a:off x="611188" y="3573463"/>
            <a:ext cx="3714750" cy="2447925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800" i="1">
                <a:latin typeface="+mn-lt"/>
              </a:defRPr>
            </a:lvl1pPr>
            <a:lvl2pPr>
              <a:buClr>
                <a:schemeClr val="tx1"/>
              </a:buClr>
              <a:defRPr sz="1600" i="1">
                <a:latin typeface="+mn-lt"/>
              </a:defRPr>
            </a:lvl2pPr>
            <a:lvl3pPr>
              <a:buClr>
                <a:schemeClr val="tx1"/>
              </a:buClr>
              <a:defRPr sz="1400" i="1">
                <a:latin typeface="+mn-lt"/>
              </a:defRPr>
            </a:lvl3pPr>
            <a:lvl4pPr>
              <a:buClr>
                <a:schemeClr val="tx1"/>
              </a:buClr>
              <a:defRPr sz="1100" i="1">
                <a:latin typeface="+mn-lt"/>
              </a:defRPr>
            </a:lvl4pPr>
            <a:lvl5pPr>
              <a:buClr>
                <a:schemeClr val="tx1"/>
              </a:buClr>
              <a:defRPr sz="1050" i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3634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eft &amp;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6525344"/>
            <a:ext cx="9144000" cy="332656"/>
            <a:chOff x="0" y="6525344"/>
            <a:chExt cx="9144000" cy="332656"/>
          </a:xfrm>
        </p:grpSpPr>
        <p:sp>
          <p:nvSpPr>
            <p:cNvPr id="32" name="Rectangle 31"/>
            <p:cNvSpPr/>
            <p:nvPr userDrawn="1"/>
          </p:nvSpPr>
          <p:spPr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 userDrawn="1"/>
          </p:nvGrpSpPr>
          <p:grpSpPr bwMode="black">
            <a:xfrm>
              <a:off x="252630" y="6669360"/>
              <a:ext cx="718970" cy="77564"/>
              <a:chOff x="-159588" y="5085184"/>
              <a:chExt cx="3863358" cy="416794"/>
            </a:xfrm>
            <a:solidFill>
              <a:schemeClr val="tx1"/>
            </a:solidFill>
          </p:grpSpPr>
          <p:sp>
            <p:nvSpPr>
              <p:cNvPr id="34" name="Freeform 6"/>
              <p:cNvSpPr>
                <a:spLocks/>
              </p:cNvSpPr>
              <p:nvPr/>
            </p:nvSpPr>
            <p:spPr bwMode="black">
              <a:xfrm>
                <a:off x="-159588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1 w 334"/>
                  <a:gd name="T7" fmla="*/ 83 h 405"/>
                  <a:gd name="T8" fmla="*/ 211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1" y="83"/>
                    </a:lnTo>
                    <a:lnTo>
                      <a:pt x="211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black">
              <a:xfrm>
                <a:off x="269229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8 w 307"/>
                  <a:gd name="T11" fmla="*/ 162 h 405"/>
                  <a:gd name="T12" fmla="*/ 278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8" y="162"/>
                    </a:lnTo>
                    <a:lnTo>
                      <a:pt x="278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black">
              <a:xfrm>
                <a:off x="669992" y="5085184"/>
                <a:ext cx="372710" cy="416794"/>
              </a:xfrm>
              <a:custGeom>
                <a:avLst/>
                <a:gdLst>
                  <a:gd name="T0" fmla="*/ 237 w 371"/>
                  <a:gd name="T1" fmla="*/ 1 h 417"/>
                  <a:gd name="T2" fmla="*/ 283 w 371"/>
                  <a:gd name="T3" fmla="*/ 10 h 417"/>
                  <a:gd name="T4" fmla="*/ 322 w 371"/>
                  <a:gd name="T5" fmla="*/ 26 h 417"/>
                  <a:gd name="T6" fmla="*/ 369 w 371"/>
                  <a:gd name="T7" fmla="*/ 62 h 417"/>
                  <a:gd name="T8" fmla="*/ 289 w 371"/>
                  <a:gd name="T9" fmla="*/ 109 h 417"/>
                  <a:gd name="T10" fmla="*/ 238 w 371"/>
                  <a:gd name="T11" fmla="*/ 85 h 417"/>
                  <a:gd name="T12" fmla="*/ 185 w 371"/>
                  <a:gd name="T13" fmla="*/ 84 h 417"/>
                  <a:gd name="T14" fmla="*/ 142 w 371"/>
                  <a:gd name="T15" fmla="*/ 104 h 417"/>
                  <a:gd name="T16" fmla="*/ 111 w 371"/>
                  <a:gd name="T17" fmla="*/ 137 h 417"/>
                  <a:gd name="T18" fmla="*/ 94 w 371"/>
                  <a:gd name="T19" fmla="*/ 183 h 417"/>
                  <a:gd name="T20" fmla="*/ 93 w 371"/>
                  <a:gd name="T21" fmla="*/ 208 h 417"/>
                  <a:gd name="T22" fmla="*/ 101 w 371"/>
                  <a:gd name="T23" fmla="*/ 258 h 417"/>
                  <a:gd name="T24" fmla="*/ 125 w 371"/>
                  <a:gd name="T25" fmla="*/ 298 h 417"/>
                  <a:gd name="T26" fmla="*/ 162 w 371"/>
                  <a:gd name="T27" fmla="*/ 325 h 417"/>
                  <a:gd name="T28" fmla="*/ 210 w 371"/>
                  <a:gd name="T29" fmla="*/ 335 h 417"/>
                  <a:gd name="T30" fmla="*/ 251 w 371"/>
                  <a:gd name="T31" fmla="*/ 329 h 417"/>
                  <a:gd name="T32" fmla="*/ 291 w 371"/>
                  <a:gd name="T33" fmla="*/ 307 h 417"/>
                  <a:gd name="T34" fmla="*/ 371 w 371"/>
                  <a:gd name="T35" fmla="*/ 344 h 417"/>
                  <a:gd name="T36" fmla="*/ 322 w 371"/>
                  <a:gd name="T37" fmla="*/ 387 h 417"/>
                  <a:gd name="T38" fmla="*/ 282 w 371"/>
                  <a:gd name="T39" fmla="*/ 407 h 417"/>
                  <a:gd name="T40" fmla="*/ 234 w 371"/>
                  <a:gd name="T41" fmla="*/ 416 h 417"/>
                  <a:gd name="T42" fmla="*/ 177 w 371"/>
                  <a:gd name="T43" fmla="*/ 416 h 417"/>
                  <a:gd name="T44" fmla="*/ 124 w 371"/>
                  <a:gd name="T45" fmla="*/ 401 h 417"/>
                  <a:gd name="T46" fmla="*/ 77 w 371"/>
                  <a:gd name="T47" fmla="*/ 374 h 417"/>
                  <a:gd name="T48" fmla="*/ 41 w 371"/>
                  <a:gd name="T49" fmla="*/ 337 h 417"/>
                  <a:gd name="T50" fmla="*/ 15 w 371"/>
                  <a:gd name="T51" fmla="*/ 291 h 417"/>
                  <a:gd name="T52" fmla="*/ 1 w 371"/>
                  <a:gd name="T53" fmla="*/ 238 h 417"/>
                  <a:gd name="T54" fmla="*/ 0 w 371"/>
                  <a:gd name="T55" fmla="*/ 208 h 417"/>
                  <a:gd name="T56" fmla="*/ 6 w 371"/>
                  <a:gd name="T57" fmla="*/ 154 h 417"/>
                  <a:gd name="T58" fmla="*/ 27 w 371"/>
                  <a:gd name="T59" fmla="*/ 104 h 417"/>
                  <a:gd name="T60" fmla="*/ 58 w 371"/>
                  <a:gd name="T61" fmla="*/ 62 h 417"/>
                  <a:gd name="T62" fmla="*/ 101 w 371"/>
                  <a:gd name="T63" fmla="*/ 28 h 417"/>
                  <a:gd name="T64" fmla="*/ 151 w 371"/>
                  <a:gd name="T65" fmla="*/ 8 h 417"/>
                  <a:gd name="T66" fmla="*/ 210 w 371"/>
                  <a:gd name="T6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1" h="417">
                    <a:moveTo>
                      <a:pt x="210" y="0"/>
                    </a:moveTo>
                    <a:lnTo>
                      <a:pt x="237" y="1"/>
                    </a:lnTo>
                    <a:lnTo>
                      <a:pt x="261" y="5"/>
                    </a:lnTo>
                    <a:lnTo>
                      <a:pt x="283" y="10"/>
                    </a:lnTo>
                    <a:lnTo>
                      <a:pt x="304" y="18"/>
                    </a:lnTo>
                    <a:lnTo>
                      <a:pt x="322" y="26"/>
                    </a:lnTo>
                    <a:lnTo>
                      <a:pt x="339" y="37"/>
                    </a:lnTo>
                    <a:lnTo>
                      <a:pt x="369" y="62"/>
                    </a:lnTo>
                    <a:lnTo>
                      <a:pt x="313" y="128"/>
                    </a:lnTo>
                    <a:lnTo>
                      <a:pt x="289" y="109"/>
                    </a:lnTo>
                    <a:lnTo>
                      <a:pt x="264" y="94"/>
                    </a:lnTo>
                    <a:lnTo>
                      <a:pt x="238" y="85"/>
                    </a:lnTo>
                    <a:lnTo>
                      <a:pt x="210" y="81"/>
                    </a:lnTo>
                    <a:lnTo>
                      <a:pt x="185" y="84"/>
                    </a:lnTo>
                    <a:lnTo>
                      <a:pt x="163" y="92"/>
                    </a:lnTo>
                    <a:lnTo>
                      <a:pt x="142" y="104"/>
                    </a:lnTo>
                    <a:lnTo>
                      <a:pt x="125" y="119"/>
                    </a:lnTo>
                    <a:lnTo>
                      <a:pt x="111" y="137"/>
                    </a:lnTo>
                    <a:lnTo>
                      <a:pt x="101" y="159"/>
                    </a:lnTo>
                    <a:lnTo>
                      <a:pt x="94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4" y="234"/>
                    </a:lnTo>
                    <a:lnTo>
                      <a:pt x="101" y="258"/>
                    </a:lnTo>
                    <a:lnTo>
                      <a:pt x="111" y="280"/>
                    </a:lnTo>
                    <a:lnTo>
                      <a:pt x="125" y="298"/>
                    </a:lnTo>
                    <a:lnTo>
                      <a:pt x="142" y="313"/>
                    </a:lnTo>
                    <a:lnTo>
                      <a:pt x="162" y="325"/>
                    </a:lnTo>
                    <a:lnTo>
                      <a:pt x="185" y="333"/>
                    </a:lnTo>
                    <a:lnTo>
                      <a:pt x="210" y="335"/>
                    </a:lnTo>
                    <a:lnTo>
                      <a:pt x="232" y="334"/>
                    </a:lnTo>
                    <a:lnTo>
                      <a:pt x="251" y="329"/>
                    </a:lnTo>
                    <a:lnTo>
                      <a:pt x="268" y="322"/>
                    </a:lnTo>
                    <a:lnTo>
                      <a:pt x="291" y="307"/>
                    </a:lnTo>
                    <a:lnTo>
                      <a:pt x="316" y="287"/>
                    </a:lnTo>
                    <a:lnTo>
                      <a:pt x="371" y="344"/>
                    </a:lnTo>
                    <a:lnTo>
                      <a:pt x="339" y="376"/>
                    </a:lnTo>
                    <a:lnTo>
                      <a:pt x="322" y="387"/>
                    </a:lnTo>
                    <a:lnTo>
                      <a:pt x="303" y="398"/>
                    </a:lnTo>
                    <a:lnTo>
                      <a:pt x="282" y="407"/>
                    </a:lnTo>
                    <a:lnTo>
                      <a:pt x="260" y="412"/>
                    </a:lnTo>
                    <a:lnTo>
                      <a:pt x="234" y="416"/>
                    </a:lnTo>
                    <a:lnTo>
                      <a:pt x="207" y="417"/>
                    </a:lnTo>
                    <a:lnTo>
                      <a:pt x="177" y="416"/>
                    </a:lnTo>
                    <a:lnTo>
                      <a:pt x="150" y="409"/>
                    </a:lnTo>
                    <a:lnTo>
                      <a:pt x="124" y="401"/>
                    </a:lnTo>
                    <a:lnTo>
                      <a:pt x="99" y="388"/>
                    </a:lnTo>
                    <a:lnTo>
                      <a:pt x="77" y="374"/>
                    </a:lnTo>
                    <a:lnTo>
                      <a:pt x="58" y="357"/>
                    </a:lnTo>
                    <a:lnTo>
                      <a:pt x="41" y="337"/>
                    </a:lnTo>
                    <a:lnTo>
                      <a:pt x="27" y="315"/>
                    </a:lnTo>
                    <a:lnTo>
                      <a:pt x="15" y="291"/>
                    </a:lnTo>
                    <a:lnTo>
                      <a:pt x="6" y="265"/>
                    </a:lnTo>
                    <a:lnTo>
                      <a:pt x="1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1" y="180"/>
                    </a:lnTo>
                    <a:lnTo>
                      <a:pt x="6" y="154"/>
                    </a:lnTo>
                    <a:lnTo>
                      <a:pt x="15" y="128"/>
                    </a:lnTo>
                    <a:lnTo>
                      <a:pt x="27" y="104"/>
                    </a:lnTo>
                    <a:lnTo>
                      <a:pt x="41" y="81"/>
                    </a:lnTo>
                    <a:lnTo>
                      <a:pt x="58" y="62"/>
                    </a:lnTo>
                    <a:lnTo>
                      <a:pt x="79" y="44"/>
                    </a:lnTo>
                    <a:lnTo>
                      <a:pt x="101" y="28"/>
                    </a:lnTo>
                    <a:lnTo>
                      <a:pt x="124" y="17"/>
                    </a:lnTo>
                    <a:lnTo>
                      <a:pt x="151" y="8"/>
                    </a:lnTo>
                    <a:lnTo>
                      <a:pt x="180" y="2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9"/>
              <p:cNvSpPr>
                <a:spLocks/>
              </p:cNvSpPr>
              <p:nvPr/>
            </p:nvSpPr>
            <p:spPr bwMode="black">
              <a:xfrm>
                <a:off x="1144897" y="5091196"/>
                <a:ext cx="358684" cy="404771"/>
              </a:xfrm>
              <a:custGeom>
                <a:avLst/>
                <a:gdLst>
                  <a:gd name="T0" fmla="*/ 0 w 359"/>
                  <a:gd name="T1" fmla="*/ 0 h 405"/>
                  <a:gd name="T2" fmla="*/ 82 w 359"/>
                  <a:gd name="T3" fmla="*/ 0 h 405"/>
                  <a:gd name="T4" fmla="*/ 271 w 359"/>
                  <a:gd name="T5" fmla="*/ 249 h 405"/>
                  <a:gd name="T6" fmla="*/ 271 w 359"/>
                  <a:gd name="T7" fmla="*/ 0 h 405"/>
                  <a:gd name="T8" fmla="*/ 359 w 359"/>
                  <a:gd name="T9" fmla="*/ 0 h 405"/>
                  <a:gd name="T10" fmla="*/ 359 w 359"/>
                  <a:gd name="T11" fmla="*/ 405 h 405"/>
                  <a:gd name="T12" fmla="*/ 283 w 359"/>
                  <a:gd name="T13" fmla="*/ 405 h 405"/>
                  <a:gd name="T14" fmla="*/ 87 w 359"/>
                  <a:gd name="T15" fmla="*/ 148 h 405"/>
                  <a:gd name="T16" fmla="*/ 87 w 359"/>
                  <a:gd name="T17" fmla="*/ 405 h 405"/>
                  <a:gd name="T18" fmla="*/ 0 w 359"/>
                  <a:gd name="T19" fmla="*/ 405 h 405"/>
                  <a:gd name="T20" fmla="*/ 0 w 359"/>
                  <a:gd name="T2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405">
                    <a:moveTo>
                      <a:pt x="0" y="0"/>
                    </a:moveTo>
                    <a:lnTo>
                      <a:pt x="82" y="0"/>
                    </a:lnTo>
                    <a:lnTo>
                      <a:pt x="271" y="249"/>
                    </a:lnTo>
                    <a:lnTo>
                      <a:pt x="271" y="0"/>
                    </a:lnTo>
                    <a:lnTo>
                      <a:pt x="359" y="0"/>
                    </a:lnTo>
                    <a:lnTo>
                      <a:pt x="359" y="405"/>
                    </a:lnTo>
                    <a:lnTo>
                      <a:pt x="283" y="405"/>
                    </a:lnTo>
                    <a:lnTo>
                      <a:pt x="87" y="148"/>
                    </a:lnTo>
                    <a:lnTo>
                      <a:pt x="8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0"/>
              <p:cNvSpPr>
                <a:spLocks noEditPoints="1"/>
              </p:cNvSpPr>
              <p:nvPr/>
            </p:nvSpPr>
            <p:spPr bwMode="black">
              <a:xfrm>
                <a:off x="1607778" y="5085184"/>
                <a:ext cx="430821" cy="416794"/>
              </a:xfrm>
              <a:custGeom>
                <a:avLst/>
                <a:gdLst>
                  <a:gd name="T0" fmla="*/ 189 w 430"/>
                  <a:gd name="T1" fmla="*/ 84 h 417"/>
                  <a:gd name="T2" fmla="*/ 145 w 430"/>
                  <a:gd name="T3" fmla="*/ 104 h 417"/>
                  <a:gd name="T4" fmla="*/ 112 w 430"/>
                  <a:gd name="T5" fmla="*/ 137 h 417"/>
                  <a:gd name="T6" fmla="*/ 96 w 430"/>
                  <a:gd name="T7" fmla="*/ 183 h 417"/>
                  <a:gd name="T8" fmla="*/ 93 w 430"/>
                  <a:gd name="T9" fmla="*/ 208 h 417"/>
                  <a:gd name="T10" fmla="*/ 102 w 430"/>
                  <a:gd name="T11" fmla="*/ 258 h 417"/>
                  <a:gd name="T12" fmla="*/ 127 w 430"/>
                  <a:gd name="T13" fmla="*/ 298 h 417"/>
                  <a:gd name="T14" fmla="*/ 167 w 430"/>
                  <a:gd name="T15" fmla="*/ 325 h 417"/>
                  <a:gd name="T16" fmla="*/ 216 w 430"/>
                  <a:gd name="T17" fmla="*/ 335 h 417"/>
                  <a:gd name="T18" fmla="*/ 265 w 430"/>
                  <a:gd name="T19" fmla="*/ 325 h 417"/>
                  <a:gd name="T20" fmla="*/ 303 w 430"/>
                  <a:gd name="T21" fmla="*/ 298 h 417"/>
                  <a:gd name="T22" fmla="*/ 327 w 430"/>
                  <a:gd name="T23" fmla="*/ 259 h 417"/>
                  <a:gd name="T24" fmla="*/ 336 w 430"/>
                  <a:gd name="T25" fmla="*/ 210 h 417"/>
                  <a:gd name="T26" fmla="*/ 335 w 430"/>
                  <a:gd name="T27" fmla="*/ 184 h 417"/>
                  <a:gd name="T28" fmla="*/ 317 w 430"/>
                  <a:gd name="T29" fmla="*/ 138 h 417"/>
                  <a:gd name="T30" fmla="*/ 285 w 430"/>
                  <a:gd name="T31" fmla="*/ 104 h 417"/>
                  <a:gd name="T32" fmla="*/ 241 w 430"/>
                  <a:gd name="T33" fmla="*/ 84 h 417"/>
                  <a:gd name="T34" fmla="*/ 216 w 430"/>
                  <a:gd name="T35" fmla="*/ 0 h 417"/>
                  <a:gd name="T36" fmla="*/ 274 w 430"/>
                  <a:gd name="T37" fmla="*/ 8 h 417"/>
                  <a:gd name="T38" fmla="*/ 326 w 430"/>
                  <a:gd name="T39" fmla="*/ 28 h 417"/>
                  <a:gd name="T40" fmla="*/ 369 w 430"/>
                  <a:gd name="T41" fmla="*/ 61 h 417"/>
                  <a:gd name="T42" fmla="*/ 401 w 430"/>
                  <a:gd name="T43" fmla="*/ 102 h 417"/>
                  <a:gd name="T44" fmla="*/ 422 w 430"/>
                  <a:gd name="T45" fmla="*/ 153 h 417"/>
                  <a:gd name="T46" fmla="*/ 430 w 430"/>
                  <a:gd name="T47" fmla="*/ 207 h 417"/>
                  <a:gd name="T48" fmla="*/ 427 w 430"/>
                  <a:gd name="T49" fmla="*/ 237 h 417"/>
                  <a:gd name="T50" fmla="*/ 413 w 430"/>
                  <a:gd name="T51" fmla="*/ 290 h 417"/>
                  <a:gd name="T52" fmla="*/ 386 w 430"/>
                  <a:gd name="T53" fmla="*/ 335 h 417"/>
                  <a:gd name="T54" fmla="*/ 348 w 430"/>
                  <a:gd name="T55" fmla="*/ 373 h 417"/>
                  <a:gd name="T56" fmla="*/ 300 w 430"/>
                  <a:gd name="T57" fmla="*/ 400 h 417"/>
                  <a:gd name="T58" fmla="*/ 244 w 430"/>
                  <a:gd name="T59" fmla="*/ 416 h 417"/>
                  <a:gd name="T60" fmla="*/ 184 w 430"/>
                  <a:gd name="T61" fmla="*/ 416 h 417"/>
                  <a:gd name="T62" fmla="*/ 128 w 430"/>
                  <a:gd name="T63" fmla="*/ 400 h 417"/>
                  <a:gd name="T64" fmla="*/ 81 w 430"/>
                  <a:gd name="T65" fmla="*/ 373 h 417"/>
                  <a:gd name="T66" fmla="*/ 42 w 430"/>
                  <a:gd name="T67" fmla="*/ 337 h 417"/>
                  <a:gd name="T68" fmla="*/ 17 w 430"/>
                  <a:gd name="T69" fmla="*/ 290 h 417"/>
                  <a:gd name="T70" fmla="*/ 2 w 430"/>
                  <a:gd name="T71" fmla="*/ 238 h 417"/>
                  <a:gd name="T72" fmla="*/ 0 w 430"/>
                  <a:gd name="T73" fmla="*/ 208 h 417"/>
                  <a:gd name="T74" fmla="*/ 7 w 430"/>
                  <a:gd name="T75" fmla="*/ 154 h 417"/>
                  <a:gd name="T76" fmla="*/ 28 w 430"/>
                  <a:gd name="T77" fmla="*/ 104 h 417"/>
                  <a:gd name="T78" fmla="*/ 61 w 430"/>
                  <a:gd name="T79" fmla="*/ 62 h 417"/>
                  <a:gd name="T80" fmla="*/ 105 w 430"/>
                  <a:gd name="T81" fmla="*/ 28 h 417"/>
                  <a:gd name="T82" fmla="*/ 156 w 430"/>
                  <a:gd name="T83" fmla="*/ 8 h 417"/>
                  <a:gd name="T84" fmla="*/ 216 w 430"/>
                  <a:gd name="T85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0" h="417">
                    <a:moveTo>
                      <a:pt x="215" y="81"/>
                    </a:moveTo>
                    <a:lnTo>
                      <a:pt x="189" y="84"/>
                    </a:lnTo>
                    <a:lnTo>
                      <a:pt x="165" y="92"/>
                    </a:lnTo>
                    <a:lnTo>
                      <a:pt x="145" y="104"/>
                    </a:lnTo>
                    <a:lnTo>
                      <a:pt x="127" y="119"/>
                    </a:lnTo>
                    <a:lnTo>
                      <a:pt x="112" y="137"/>
                    </a:lnTo>
                    <a:lnTo>
                      <a:pt x="102" y="159"/>
                    </a:lnTo>
                    <a:lnTo>
                      <a:pt x="96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6" y="234"/>
                    </a:lnTo>
                    <a:lnTo>
                      <a:pt x="102" y="258"/>
                    </a:lnTo>
                    <a:lnTo>
                      <a:pt x="112" y="280"/>
                    </a:lnTo>
                    <a:lnTo>
                      <a:pt x="127" y="298"/>
                    </a:lnTo>
                    <a:lnTo>
                      <a:pt x="145" y="313"/>
                    </a:lnTo>
                    <a:lnTo>
                      <a:pt x="167" y="325"/>
                    </a:lnTo>
                    <a:lnTo>
                      <a:pt x="190" y="333"/>
                    </a:lnTo>
                    <a:lnTo>
                      <a:pt x="216" y="335"/>
                    </a:lnTo>
                    <a:lnTo>
                      <a:pt x="242" y="333"/>
                    </a:lnTo>
                    <a:lnTo>
                      <a:pt x="265" y="325"/>
                    </a:lnTo>
                    <a:lnTo>
                      <a:pt x="286" y="313"/>
                    </a:lnTo>
                    <a:lnTo>
                      <a:pt x="303" y="298"/>
                    </a:lnTo>
                    <a:lnTo>
                      <a:pt x="317" y="280"/>
                    </a:lnTo>
                    <a:lnTo>
                      <a:pt x="327" y="259"/>
                    </a:lnTo>
                    <a:lnTo>
                      <a:pt x="335" y="234"/>
                    </a:lnTo>
                    <a:lnTo>
                      <a:pt x="336" y="210"/>
                    </a:lnTo>
                    <a:lnTo>
                      <a:pt x="336" y="208"/>
                    </a:lnTo>
                    <a:lnTo>
                      <a:pt x="335" y="184"/>
                    </a:lnTo>
                    <a:lnTo>
                      <a:pt x="327" y="159"/>
                    </a:lnTo>
                    <a:lnTo>
                      <a:pt x="317" y="138"/>
                    </a:lnTo>
                    <a:lnTo>
                      <a:pt x="303" y="119"/>
                    </a:lnTo>
                    <a:lnTo>
                      <a:pt x="285" y="104"/>
                    </a:lnTo>
                    <a:lnTo>
                      <a:pt x="264" y="92"/>
                    </a:lnTo>
                    <a:lnTo>
                      <a:pt x="241" y="84"/>
                    </a:lnTo>
                    <a:lnTo>
                      <a:pt x="215" y="81"/>
                    </a:lnTo>
                    <a:close/>
                    <a:moveTo>
                      <a:pt x="216" y="0"/>
                    </a:moveTo>
                    <a:lnTo>
                      <a:pt x="246" y="2"/>
                    </a:lnTo>
                    <a:lnTo>
                      <a:pt x="274" y="8"/>
                    </a:lnTo>
                    <a:lnTo>
                      <a:pt x="301" y="17"/>
                    </a:lnTo>
                    <a:lnTo>
                      <a:pt x="326" y="28"/>
                    </a:lnTo>
                    <a:lnTo>
                      <a:pt x="349" y="44"/>
                    </a:lnTo>
                    <a:lnTo>
                      <a:pt x="369" y="61"/>
                    </a:lnTo>
                    <a:lnTo>
                      <a:pt x="387" y="80"/>
                    </a:lnTo>
                    <a:lnTo>
                      <a:pt x="401" y="102"/>
                    </a:lnTo>
                    <a:lnTo>
                      <a:pt x="414" y="127"/>
                    </a:lnTo>
                    <a:lnTo>
                      <a:pt x="422" y="153"/>
                    </a:lnTo>
                    <a:lnTo>
                      <a:pt x="427" y="179"/>
                    </a:lnTo>
                    <a:lnTo>
                      <a:pt x="430" y="207"/>
                    </a:lnTo>
                    <a:lnTo>
                      <a:pt x="430" y="208"/>
                    </a:lnTo>
                    <a:lnTo>
                      <a:pt x="427" y="237"/>
                    </a:lnTo>
                    <a:lnTo>
                      <a:pt x="422" y="264"/>
                    </a:lnTo>
                    <a:lnTo>
                      <a:pt x="413" y="290"/>
                    </a:lnTo>
                    <a:lnTo>
                      <a:pt x="401" y="313"/>
                    </a:lnTo>
                    <a:lnTo>
                      <a:pt x="386" y="335"/>
                    </a:lnTo>
                    <a:lnTo>
                      <a:pt x="369" y="356"/>
                    </a:lnTo>
                    <a:lnTo>
                      <a:pt x="348" y="373"/>
                    </a:lnTo>
                    <a:lnTo>
                      <a:pt x="326" y="388"/>
                    </a:lnTo>
                    <a:lnTo>
                      <a:pt x="300" y="400"/>
                    </a:lnTo>
                    <a:lnTo>
                      <a:pt x="273" y="409"/>
                    </a:lnTo>
                    <a:lnTo>
                      <a:pt x="244" y="416"/>
                    </a:lnTo>
                    <a:lnTo>
                      <a:pt x="215" y="417"/>
                    </a:lnTo>
                    <a:lnTo>
                      <a:pt x="184" y="416"/>
                    </a:lnTo>
                    <a:lnTo>
                      <a:pt x="155" y="409"/>
                    </a:lnTo>
                    <a:lnTo>
                      <a:pt x="128" y="400"/>
                    </a:lnTo>
                    <a:lnTo>
                      <a:pt x="103" y="388"/>
                    </a:lnTo>
                    <a:lnTo>
                      <a:pt x="81" y="373"/>
                    </a:lnTo>
                    <a:lnTo>
                      <a:pt x="61" y="356"/>
                    </a:lnTo>
                    <a:lnTo>
                      <a:pt x="42" y="337"/>
                    </a:lnTo>
                    <a:lnTo>
                      <a:pt x="28" y="315"/>
                    </a:lnTo>
                    <a:lnTo>
                      <a:pt x="17" y="290"/>
                    </a:lnTo>
                    <a:lnTo>
                      <a:pt x="7" y="265"/>
                    </a:lnTo>
                    <a:lnTo>
                      <a:pt x="2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2" y="180"/>
                    </a:lnTo>
                    <a:lnTo>
                      <a:pt x="7" y="154"/>
                    </a:lnTo>
                    <a:lnTo>
                      <a:pt x="17" y="128"/>
                    </a:lnTo>
                    <a:lnTo>
                      <a:pt x="28" y="104"/>
                    </a:lnTo>
                    <a:lnTo>
                      <a:pt x="44" y="81"/>
                    </a:lnTo>
                    <a:lnTo>
                      <a:pt x="61" y="62"/>
                    </a:lnTo>
                    <a:lnTo>
                      <a:pt x="81" y="44"/>
                    </a:lnTo>
                    <a:lnTo>
                      <a:pt x="105" y="28"/>
                    </a:lnTo>
                    <a:lnTo>
                      <a:pt x="129" y="17"/>
                    </a:lnTo>
                    <a:lnTo>
                      <a:pt x="156" y="8"/>
                    </a:lnTo>
                    <a:lnTo>
                      <a:pt x="185" y="2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black">
              <a:xfrm>
                <a:off x="2086690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2 w 334"/>
                  <a:gd name="T7" fmla="*/ 83 h 405"/>
                  <a:gd name="T8" fmla="*/ 212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2" y="83"/>
                    </a:lnTo>
                    <a:lnTo>
                      <a:pt x="212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2"/>
              <p:cNvSpPr>
                <a:spLocks noEditPoints="1"/>
              </p:cNvSpPr>
              <p:nvPr/>
            </p:nvSpPr>
            <p:spPr bwMode="black">
              <a:xfrm>
                <a:off x="2519515" y="5091196"/>
                <a:ext cx="348664" cy="404771"/>
              </a:xfrm>
              <a:custGeom>
                <a:avLst/>
                <a:gdLst>
                  <a:gd name="T0" fmla="*/ 88 w 348"/>
                  <a:gd name="T1" fmla="*/ 81 h 405"/>
                  <a:gd name="T2" fmla="*/ 88 w 348"/>
                  <a:gd name="T3" fmla="*/ 197 h 405"/>
                  <a:gd name="T4" fmla="*/ 179 w 348"/>
                  <a:gd name="T5" fmla="*/ 197 h 405"/>
                  <a:gd name="T6" fmla="*/ 198 w 348"/>
                  <a:gd name="T7" fmla="*/ 195 h 405"/>
                  <a:gd name="T8" fmla="*/ 215 w 348"/>
                  <a:gd name="T9" fmla="*/ 189 h 405"/>
                  <a:gd name="T10" fmla="*/ 229 w 348"/>
                  <a:gd name="T11" fmla="*/ 182 h 405"/>
                  <a:gd name="T12" fmla="*/ 238 w 348"/>
                  <a:gd name="T13" fmla="*/ 170 h 405"/>
                  <a:gd name="T14" fmla="*/ 245 w 348"/>
                  <a:gd name="T15" fmla="*/ 156 h 405"/>
                  <a:gd name="T16" fmla="*/ 246 w 348"/>
                  <a:gd name="T17" fmla="*/ 140 h 405"/>
                  <a:gd name="T18" fmla="*/ 246 w 348"/>
                  <a:gd name="T19" fmla="*/ 139 h 405"/>
                  <a:gd name="T20" fmla="*/ 245 w 348"/>
                  <a:gd name="T21" fmla="*/ 121 h 405"/>
                  <a:gd name="T22" fmla="*/ 238 w 348"/>
                  <a:gd name="T23" fmla="*/ 107 h 405"/>
                  <a:gd name="T24" fmla="*/ 228 w 348"/>
                  <a:gd name="T25" fmla="*/ 95 h 405"/>
                  <a:gd name="T26" fmla="*/ 214 w 348"/>
                  <a:gd name="T27" fmla="*/ 87 h 405"/>
                  <a:gd name="T28" fmla="*/ 197 w 348"/>
                  <a:gd name="T29" fmla="*/ 83 h 405"/>
                  <a:gd name="T30" fmla="*/ 177 w 348"/>
                  <a:gd name="T31" fmla="*/ 81 h 405"/>
                  <a:gd name="T32" fmla="*/ 88 w 348"/>
                  <a:gd name="T33" fmla="*/ 81 h 405"/>
                  <a:gd name="T34" fmla="*/ 0 w 348"/>
                  <a:gd name="T35" fmla="*/ 0 h 405"/>
                  <a:gd name="T36" fmla="*/ 184 w 348"/>
                  <a:gd name="T37" fmla="*/ 0 h 405"/>
                  <a:gd name="T38" fmla="*/ 220 w 348"/>
                  <a:gd name="T39" fmla="*/ 3 h 405"/>
                  <a:gd name="T40" fmla="*/ 253 w 348"/>
                  <a:gd name="T41" fmla="*/ 11 h 405"/>
                  <a:gd name="T42" fmla="*/ 280 w 348"/>
                  <a:gd name="T43" fmla="*/ 24 h 405"/>
                  <a:gd name="T44" fmla="*/ 302 w 348"/>
                  <a:gd name="T45" fmla="*/ 42 h 405"/>
                  <a:gd name="T46" fmla="*/ 317 w 348"/>
                  <a:gd name="T47" fmla="*/ 60 h 405"/>
                  <a:gd name="T48" fmla="*/ 328 w 348"/>
                  <a:gd name="T49" fmla="*/ 82 h 405"/>
                  <a:gd name="T50" fmla="*/ 334 w 348"/>
                  <a:gd name="T51" fmla="*/ 107 h 405"/>
                  <a:gd name="T52" fmla="*/ 337 w 348"/>
                  <a:gd name="T53" fmla="*/ 134 h 405"/>
                  <a:gd name="T54" fmla="*/ 337 w 348"/>
                  <a:gd name="T55" fmla="*/ 135 h 405"/>
                  <a:gd name="T56" fmla="*/ 334 w 348"/>
                  <a:gd name="T57" fmla="*/ 166 h 405"/>
                  <a:gd name="T58" fmla="*/ 326 w 348"/>
                  <a:gd name="T59" fmla="*/ 192 h 405"/>
                  <a:gd name="T60" fmla="*/ 312 w 348"/>
                  <a:gd name="T61" fmla="*/ 215 h 405"/>
                  <a:gd name="T62" fmla="*/ 295 w 348"/>
                  <a:gd name="T63" fmla="*/ 234 h 405"/>
                  <a:gd name="T64" fmla="*/ 275 w 348"/>
                  <a:gd name="T65" fmla="*/ 249 h 405"/>
                  <a:gd name="T66" fmla="*/ 250 w 348"/>
                  <a:gd name="T67" fmla="*/ 261 h 405"/>
                  <a:gd name="T68" fmla="*/ 348 w 348"/>
                  <a:gd name="T69" fmla="*/ 405 h 405"/>
                  <a:gd name="T70" fmla="*/ 245 w 348"/>
                  <a:gd name="T71" fmla="*/ 405 h 405"/>
                  <a:gd name="T72" fmla="*/ 158 w 348"/>
                  <a:gd name="T73" fmla="*/ 275 h 405"/>
                  <a:gd name="T74" fmla="*/ 88 w 348"/>
                  <a:gd name="T75" fmla="*/ 275 h 405"/>
                  <a:gd name="T76" fmla="*/ 88 w 348"/>
                  <a:gd name="T77" fmla="*/ 405 h 405"/>
                  <a:gd name="T78" fmla="*/ 0 w 348"/>
                  <a:gd name="T79" fmla="*/ 405 h 405"/>
                  <a:gd name="T80" fmla="*/ 0 w 348"/>
                  <a:gd name="T8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8" h="405">
                    <a:moveTo>
                      <a:pt x="88" y="81"/>
                    </a:moveTo>
                    <a:lnTo>
                      <a:pt x="88" y="197"/>
                    </a:lnTo>
                    <a:lnTo>
                      <a:pt x="179" y="197"/>
                    </a:lnTo>
                    <a:lnTo>
                      <a:pt x="198" y="195"/>
                    </a:lnTo>
                    <a:lnTo>
                      <a:pt x="215" y="189"/>
                    </a:lnTo>
                    <a:lnTo>
                      <a:pt x="229" y="182"/>
                    </a:lnTo>
                    <a:lnTo>
                      <a:pt x="238" y="170"/>
                    </a:lnTo>
                    <a:lnTo>
                      <a:pt x="245" y="156"/>
                    </a:lnTo>
                    <a:lnTo>
                      <a:pt x="246" y="140"/>
                    </a:lnTo>
                    <a:lnTo>
                      <a:pt x="246" y="139"/>
                    </a:lnTo>
                    <a:lnTo>
                      <a:pt x="245" y="121"/>
                    </a:lnTo>
                    <a:lnTo>
                      <a:pt x="238" y="107"/>
                    </a:lnTo>
                    <a:lnTo>
                      <a:pt x="228" y="95"/>
                    </a:lnTo>
                    <a:lnTo>
                      <a:pt x="214" y="87"/>
                    </a:lnTo>
                    <a:lnTo>
                      <a:pt x="197" y="83"/>
                    </a:lnTo>
                    <a:lnTo>
                      <a:pt x="177" y="81"/>
                    </a:lnTo>
                    <a:lnTo>
                      <a:pt x="88" y="81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220" y="3"/>
                    </a:lnTo>
                    <a:lnTo>
                      <a:pt x="253" y="11"/>
                    </a:lnTo>
                    <a:lnTo>
                      <a:pt x="280" y="24"/>
                    </a:lnTo>
                    <a:lnTo>
                      <a:pt x="302" y="42"/>
                    </a:lnTo>
                    <a:lnTo>
                      <a:pt x="317" y="60"/>
                    </a:lnTo>
                    <a:lnTo>
                      <a:pt x="328" y="82"/>
                    </a:lnTo>
                    <a:lnTo>
                      <a:pt x="334" y="107"/>
                    </a:lnTo>
                    <a:lnTo>
                      <a:pt x="337" y="134"/>
                    </a:lnTo>
                    <a:lnTo>
                      <a:pt x="337" y="135"/>
                    </a:lnTo>
                    <a:lnTo>
                      <a:pt x="334" y="166"/>
                    </a:lnTo>
                    <a:lnTo>
                      <a:pt x="326" y="192"/>
                    </a:lnTo>
                    <a:lnTo>
                      <a:pt x="312" y="215"/>
                    </a:lnTo>
                    <a:lnTo>
                      <a:pt x="295" y="234"/>
                    </a:lnTo>
                    <a:lnTo>
                      <a:pt x="275" y="249"/>
                    </a:lnTo>
                    <a:lnTo>
                      <a:pt x="250" y="261"/>
                    </a:lnTo>
                    <a:lnTo>
                      <a:pt x="348" y="405"/>
                    </a:lnTo>
                    <a:lnTo>
                      <a:pt x="245" y="405"/>
                    </a:lnTo>
                    <a:lnTo>
                      <a:pt x="158" y="275"/>
                    </a:lnTo>
                    <a:lnTo>
                      <a:pt x="88" y="275"/>
                    </a:lnTo>
                    <a:lnTo>
                      <a:pt x="88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13"/>
              <p:cNvSpPr>
                <a:spLocks/>
              </p:cNvSpPr>
              <p:nvPr/>
            </p:nvSpPr>
            <p:spPr bwMode="black">
              <a:xfrm>
                <a:off x="2974380" y="5091196"/>
                <a:ext cx="308588" cy="404771"/>
              </a:xfrm>
              <a:custGeom>
                <a:avLst/>
                <a:gdLst>
                  <a:gd name="T0" fmla="*/ 0 w 306"/>
                  <a:gd name="T1" fmla="*/ 0 h 405"/>
                  <a:gd name="T2" fmla="*/ 303 w 306"/>
                  <a:gd name="T3" fmla="*/ 0 h 405"/>
                  <a:gd name="T4" fmla="*/ 303 w 306"/>
                  <a:gd name="T5" fmla="*/ 79 h 405"/>
                  <a:gd name="T6" fmla="*/ 86 w 306"/>
                  <a:gd name="T7" fmla="*/ 79 h 405"/>
                  <a:gd name="T8" fmla="*/ 86 w 306"/>
                  <a:gd name="T9" fmla="*/ 162 h 405"/>
                  <a:gd name="T10" fmla="*/ 277 w 306"/>
                  <a:gd name="T11" fmla="*/ 162 h 405"/>
                  <a:gd name="T12" fmla="*/ 277 w 306"/>
                  <a:gd name="T13" fmla="*/ 240 h 405"/>
                  <a:gd name="T14" fmla="*/ 86 w 306"/>
                  <a:gd name="T15" fmla="*/ 240 h 405"/>
                  <a:gd name="T16" fmla="*/ 86 w 306"/>
                  <a:gd name="T17" fmla="*/ 325 h 405"/>
                  <a:gd name="T18" fmla="*/ 306 w 306"/>
                  <a:gd name="T19" fmla="*/ 325 h 405"/>
                  <a:gd name="T20" fmla="*/ 306 w 306"/>
                  <a:gd name="T21" fmla="*/ 405 h 405"/>
                  <a:gd name="T22" fmla="*/ 0 w 306"/>
                  <a:gd name="T23" fmla="*/ 405 h 405"/>
                  <a:gd name="T24" fmla="*/ 0 w 306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" h="405">
                    <a:moveTo>
                      <a:pt x="0" y="0"/>
                    </a:moveTo>
                    <a:lnTo>
                      <a:pt x="303" y="0"/>
                    </a:lnTo>
                    <a:lnTo>
                      <a:pt x="303" y="79"/>
                    </a:lnTo>
                    <a:lnTo>
                      <a:pt x="86" y="79"/>
                    </a:lnTo>
                    <a:lnTo>
                      <a:pt x="86" y="162"/>
                    </a:lnTo>
                    <a:lnTo>
                      <a:pt x="277" y="162"/>
                    </a:lnTo>
                    <a:lnTo>
                      <a:pt x="277" y="240"/>
                    </a:lnTo>
                    <a:lnTo>
                      <a:pt x="86" y="240"/>
                    </a:lnTo>
                    <a:lnTo>
                      <a:pt x="86" y="325"/>
                    </a:lnTo>
                    <a:lnTo>
                      <a:pt x="306" y="325"/>
                    </a:lnTo>
                    <a:lnTo>
                      <a:pt x="306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14"/>
              <p:cNvSpPr>
                <a:spLocks/>
              </p:cNvSpPr>
              <p:nvPr/>
            </p:nvSpPr>
            <p:spPr bwMode="black">
              <a:xfrm>
                <a:off x="3395182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9 w 307"/>
                  <a:gd name="T11" fmla="*/ 162 h 405"/>
                  <a:gd name="T12" fmla="*/ 279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9" y="162"/>
                    </a:lnTo>
                    <a:lnTo>
                      <a:pt x="279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82601"/>
            <a:ext cx="4189412" cy="1163638"/>
          </a:xfrm>
        </p:spPr>
        <p:txBody>
          <a:bodyPr>
            <a:noAutofit/>
          </a:bodyPr>
          <a:lstStyle>
            <a:lvl1pPr>
              <a:defRPr lang="en-GB" sz="3600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495" y="0"/>
            <a:ext cx="9144000" cy="166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09ED18E-7E77-4BE4-93FB-32867E8AD2BE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9048" y="166328"/>
            <a:ext cx="3457447" cy="63590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1188" y="2204864"/>
            <a:ext cx="4189412" cy="3816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5139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979712" y="2780928"/>
            <a:ext cx="5285006" cy="1852360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7" name="Group 46"/>
          <p:cNvGrpSpPr/>
          <p:nvPr userDrawn="1"/>
        </p:nvGrpSpPr>
        <p:grpSpPr bwMode="black">
          <a:xfrm>
            <a:off x="5652120" y="5373216"/>
            <a:ext cx="2880320" cy="580928"/>
            <a:chOff x="2876550" y="3089275"/>
            <a:chExt cx="3384551" cy="682626"/>
          </a:xfrm>
          <a:solidFill>
            <a:schemeClr val="bg1"/>
          </a:solidFill>
        </p:grpSpPr>
        <p:sp>
          <p:nvSpPr>
            <p:cNvPr id="48" name="Freeform 6"/>
            <p:cNvSpPr>
              <a:spLocks/>
            </p:cNvSpPr>
            <p:nvPr/>
          </p:nvSpPr>
          <p:spPr bwMode="black">
            <a:xfrm>
              <a:off x="2876550" y="3094038"/>
              <a:ext cx="265113" cy="320675"/>
            </a:xfrm>
            <a:custGeom>
              <a:avLst/>
              <a:gdLst>
                <a:gd name="T0" fmla="*/ 0 w 334"/>
                <a:gd name="T1" fmla="*/ 0 h 405"/>
                <a:gd name="T2" fmla="*/ 334 w 334"/>
                <a:gd name="T3" fmla="*/ 0 h 405"/>
                <a:gd name="T4" fmla="*/ 334 w 334"/>
                <a:gd name="T5" fmla="*/ 83 h 405"/>
                <a:gd name="T6" fmla="*/ 211 w 334"/>
                <a:gd name="T7" fmla="*/ 83 h 405"/>
                <a:gd name="T8" fmla="*/ 211 w 334"/>
                <a:gd name="T9" fmla="*/ 405 h 405"/>
                <a:gd name="T10" fmla="*/ 123 w 334"/>
                <a:gd name="T11" fmla="*/ 405 h 405"/>
                <a:gd name="T12" fmla="*/ 123 w 334"/>
                <a:gd name="T13" fmla="*/ 83 h 405"/>
                <a:gd name="T14" fmla="*/ 0 w 334"/>
                <a:gd name="T15" fmla="*/ 83 h 405"/>
                <a:gd name="T16" fmla="*/ 0 w 334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405">
                  <a:moveTo>
                    <a:pt x="0" y="0"/>
                  </a:moveTo>
                  <a:lnTo>
                    <a:pt x="334" y="0"/>
                  </a:lnTo>
                  <a:lnTo>
                    <a:pt x="334" y="83"/>
                  </a:lnTo>
                  <a:lnTo>
                    <a:pt x="211" y="83"/>
                  </a:lnTo>
                  <a:lnTo>
                    <a:pt x="211" y="405"/>
                  </a:lnTo>
                  <a:lnTo>
                    <a:pt x="123" y="405"/>
                  </a:lnTo>
                  <a:lnTo>
                    <a:pt x="123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black">
            <a:xfrm>
              <a:off x="3216275" y="3094038"/>
              <a:ext cx="244475" cy="320675"/>
            </a:xfrm>
            <a:custGeom>
              <a:avLst/>
              <a:gdLst>
                <a:gd name="T0" fmla="*/ 0 w 307"/>
                <a:gd name="T1" fmla="*/ 0 h 405"/>
                <a:gd name="T2" fmla="*/ 304 w 307"/>
                <a:gd name="T3" fmla="*/ 0 h 405"/>
                <a:gd name="T4" fmla="*/ 304 w 307"/>
                <a:gd name="T5" fmla="*/ 79 h 405"/>
                <a:gd name="T6" fmla="*/ 88 w 307"/>
                <a:gd name="T7" fmla="*/ 79 h 405"/>
                <a:gd name="T8" fmla="*/ 88 w 307"/>
                <a:gd name="T9" fmla="*/ 162 h 405"/>
                <a:gd name="T10" fmla="*/ 278 w 307"/>
                <a:gd name="T11" fmla="*/ 162 h 405"/>
                <a:gd name="T12" fmla="*/ 278 w 307"/>
                <a:gd name="T13" fmla="*/ 240 h 405"/>
                <a:gd name="T14" fmla="*/ 88 w 307"/>
                <a:gd name="T15" fmla="*/ 240 h 405"/>
                <a:gd name="T16" fmla="*/ 88 w 307"/>
                <a:gd name="T17" fmla="*/ 325 h 405"/>
                <a:gd name="T18" fmla="*/ 307 w 307"/>
                <a:gd name="T19" fmla="*/ 325 h 405"/>
                <a:gd name="T20" fmla="*/ 307 w 307"/>
                <a:gd name="T21" fmla="*/ 405 h 405"/>
                <a:gd name="T22" fmla="*/ 0 w 307"/>
                <a:gd name="T23" fmla="*/ 405 h 405"/>
                <a:gd name="T24" fmla="*/ 0 w 307"/>
                <a:gd name="T2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" h="405">
                  <a:moveTo>
                    <a:pt x="0" y="0"/>
                  </a:moveTo>
                  <a:lnTo>
                    <a:pt x="304" y="0"/>
                  </a:lnTo>
                  <a:lnTo>
                    <a:pt x="304" y="79"/>
                  </a:lnTo>
                  <a:lnTo>
                    <a:pt x="88" y="79"/>
                  </a:lnTo>
                  <a:lnTo>
                    <a:pt x="88" y="162"/>
                  </a:lnTo>
                  <a:lnTo>
                    <a:pt x="278" y="162"/>
                  </a:lnTo>
                  <a:lnTo>
                    <a:pt x="278" y="240"/>
                  </a:lnTo>
                  <a:lnTo>
                    <a:pt x="88" y="240"/>
                  </a:lnTo>
                  <a:lnTo>
                    <a:pt x="88" y="325"/>
                  </a:lnTo>
                  <a:lnTo>
                    <a:pt x="307" y="325"/>
                  </a:lnTo>
                  <a:lnTo>
                    <a:pt x="307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black">
            <a:xfrm>
              <a:off x="3533775" y="3089275"/>
              <a:ext cx="295275" cy="330200"/>
            </a:xfrm>
            <a:custGeom>
              <a:avLst/>
              <a:gdLst>
                <a:gd name="T0" fmla="*/ 237 w 371"/>
                <a:gd name="T1" fmla="*/ 1 h 417"/>
                <a:gd name="T2" fmla="*/ 283 w 371"/>
                <a:gd name="T3" fmla="*/ 10 h 417"/>
                <a:gd name="T4" fmla="*/ 322 w 371"/>
                <a:gd name="T5" fmla="*/ 26 h 417"/>
                <a:gd name="T6" fmla="*/ 369 w 371"/>
                <a:gd name="T7" fmla="*/ 62 h 417"/>
                <a:gd name="T8" fmla="*/ 289 w 371"/>
                <a:gd name="T9" fmla="*/ 109 h 417"/>
                <a:gd name="T10" fmla="*/ 238 w 371"/>
                <a:gd name="T11" fmla="*/ 85 h 417"/>
                <a:gd name="T12" fmla="*/ 185 w 371"/>
                <a:gd name="T13" fmla="*/ 84 h 417"/>
                <a:gd name="T14" fmla="*/ 142 w 371"/>
                <a:gd name="T15" fmla="*/ 104 h 417"/>
                <a:gd name="T16" fmla="*/ 111 w 371"/>
                <a:gd name="T17" fmla="*/ 137 h 417"/>
                <a:gd name="T18" fmla="*/ 94 w 371"/>
                <a:gd name="T19" fmla="*/ 183 h 417"/>
                <a:gd name="T20" fmla="*/ 93 w 371"/>
                <a:gd name="T21" fmla="*/ 208 h 417"/>
                <a:gd name="T22" fmla="*/ 101 w 371"/>
                <a:gd name="T23" fmla="*/ 258 h 417"/>
                <a:gd name="T24" fmla="*/ 125 w 371"/>
                <a:gd name="T25" fmla="*/ 298 h 417"/>
                <a:gd name="T26" fmla="*/ 162 w 371"/>
                <a:gd name="T27" fmla="*/ 325 h 417"/>
                <a:gd name="T28" fmla="*/ 210 w 371"/>
                <a:gd name="T29" fmla="*/ 335 h 417"/>
                <a:gd name="T30" fmla="*/ 251 w 371"/>
                <a:gd name="T31" fmla="*/ 329 h 417"/>
                <a:gd name="T32" fmla="*/ 291 w 371"/>
                <a:gd name="T33" fmla="*/ 307 h 417"/>
                <a:gd name="T34" fmla="*/ 371 w 371"/>
                <a:gd name="T35" fmla="*/ 344 h 417"/>
                <a:gd name="T36" fmla="*/ 322 w 371"/>
                <a:gd name="T37" fmla="*/ 387 h 417"/>
                <a:gd name="T38" fmla="*/ 282 w 371"/>
                <a:gd name="T39" fmla="*/ 407 h 417"/>
                <a:gd name="T40" fmla="*/ 234 w 371"/>
                <a:gd name="T41" fmla="*/ 416 h 417"/>
                <a:gd name="T42" fmla="*/ 177 w 371"/>
                <a:gd name="T43" fmla="*/ 416 h 417"/>
                <a:gd name="T44" fmla="*/ 124 w 371"/>
                <a:gd name="T45" fmla="*/ 401 h 417"/>
                <a:gd name="T46" fmla="*/ 77 w 371"/>
                <a:gd name="T47" fmla="*/ 374 h 417"/>
                <a:gd name="T48" fmla="*/ 41 w 371"/>
                <a:gd name="T49" fmla="*/ 337 h 417"/>
                <a:gd name="T50" fmla="*/ 15 w 371"/>
                <a:gd name="T51" fmla="*/ 291 h 417"/>
                <a:gd name="T52" fmla="*/ 1 w 371"/>
                <a:gd name="T53" fmla="*/ 238 h 417"/>
                <a:gd name="T54" fmla="*/ 0 w 371"/>
                <a:gd name="T55" fmla="*/ 208 h 417"/>
                <a:gd name="T56" fmla="*/ 6 w 371"/>
                <a:gd name="T57" fmla="*/ 154 h 417"/>
                <a:gd name="T58" fmla="*/ 27 w 371"/>
                <a:gd name="T59" fmla="*/ 104 h 417"/>
                <a:gd name="T60" fmla="*/ 58 w 371"/>
                <a:gd name="T61" fmla="*/ 62 h 417"/>
                <a:gd name="T62" fmla="*/ 101 w 371"/>
                <a:gd name="T63" fmla="*/ 28 h 417"/>
                <a:gd name="T64" fmla="*/ 151 w 371"/>
                <a:gd name="T65" fmla="*/ 8 h 417"/>
                <a:gd name="T66" fmla="*/ 210 w 371"/>
                <a:gd name="T6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1" h="417">
                  <a:moveTo>
                    <a:pt x="210" y="0"/>
                  </a:moveTo>
                  <a:lnTo>
                    <a:pt x="237" y="1"/>
                  </a:lnTo>
                  <a:lnTo>
                    <a:pt x="261" y="5"/>
                  </a:lnTo>
                  <a:lnTo>
                    <a:pt x="283" y="10"/>
                  </a:lnTo>
                  <a:lnTo>
                    <a:pt x="304" y="18"/>
                  </a:lnTo>
                  <a:lnTo>
                    <a:pt x="322" y="26"/>
                  </a:lnTo>
                  <a:lnTo>
                    <a:pt x="339" y="37"/>
                  </a:lnTo>
                  <a:lnTo>
                    <a:pt x="369" y="62"/>
                  </a:lnTo>
                  <a:lnTo>
                    <a:pt x="313" y="128"/>
                  </a:lnTo>
                  <a:lnTo>
                    <a:pt x="289" y="109"/>
                  </a:lnTo>
                  <a:lnTo>
                    <a:pt x="264" y="94"/>
                  </a:lnTo>
                  <a:lnTo>
                    <a:pt x="238" y="85"/>
                  </a:lnTo>
                  <a:lnTo>
                    <a:pt x="210" y="81"/>
                  </a:lnTo>
                  <a:lnTo>
                    <a:pt x="185" y="84"/>
                  </a:lnTo>
                  <a:lnTo>
                    <a:pt x="163" y="92"/>
                  </a:lnTo>
                  <a:lnTo>
                    <a:pt x="142" y="104"/>
                  </a:lnTo>
                  <a:lnTo>
                    <a:pt x="125" y="119"/>
                  </a:lnTo>
                  <a:lnTo>
                    <a:pt x="111" y="137"/>
                  </a:lnTo>
                  <a:lnTo>
                    <a:pt x="101" y="159"/>
                  </a:lnTo>
                  <a:lnTo>
                    <a:pt x="94" y="183"/>
                  </a:lnTo>
                  <a:lnTo>
                    <a:pt x="93" y="207"/>
                  </a:lnTo>
                  <a:lnTo>
                    <a:pt x="93" y="208"/>
                  </a:lnTo>
                  <a:lnTo>
                    <a:pt x="94" y="234"/>
                  </a:lnTo>
                  <a:lnTo>
                    <a:pt x="101" y="258"/>
                  </a:lnTo>
                  <a:lnTo>
                    <a:pt x="111" y="280"/>
                  </a:lnTo>
                  <a:lnTo>
                    <a:pt x="125" y="298"/>
                  </a:lnTo>
                  <a:lnTo>
                    <a:pt x="142" y="313"/>
                  </a:lnTo>
                  <a:lnTo>
                    <a:pt x="162" y="325"/>
                  </a:lnTo>
                  <a:lnTo>
                    <a:pt x="185" y="333"/>
                  </a:lnTo>
                  <a:lnTo>
                    <a:pt x="210" y="335"/>
                  </a:lnTo>
                  <a:lnTo>
                    <a:pt x="232" y="334"/>
                  </a:lnTo>
                  <a:lnTo>
                    <a:pt x="251" y="329"/>
                  </a:lnTo>
                  <a:lnTo>
                    <a:pt x="268" y="322"/>
                  </a:lnTo>
                  <a:lnTo>
                    <a:pt x="291" y="307"/>
                  </a:lnTo>
                  <a:lnTo>
                    <a:pt x="316" y="287"/>
                  </a:lnTo>
                  <a:lnTo>
                    <a:pt x="371" y="344"/>
                  </a:lnTo>
                  <a:lnTo>
                    <a:pt x="339" y="376"/>
                  </a:lnTo>
                  <a:lnTo>
                    <a:pt x="322" y="387"/>
                  </a:lnTo>
                  <a:lnTo>
                    <a:pt x="303" y="398"/>
                  </a:lnTo>
                  <a:lnTo>
                    <a:pt x="282" y="407"/>
                  </a:lnTo>
                  <a:lnTo>
                    <a:pt x="260" y="412"/>
                  </a:lnTo>
                  <a:lnTo>
                    <a:pt x="234" y="416"/>
                  </a:lnTo>
                  <a:lnTo>
                    <a:pt x="207" y="417"/>
                  </a:lnTo>
                  <a:lnTo>
                    <a:pt x="177" y="416"/>
                  </a:lnTo>
                  <a:lnTo>
                    <a:pt x="150" y="409"/>
                  </a:lnTo>
                  <a:lnTo>
                    <a:pt x="124" y="401"/>
                  </a:lnTo>
                  <a:lnTo>
                    <a:pt x="99" y="388"/>
                  </a:lnTo>
                  <a:lnTo>
                    <a:pt x="77" y="374"/>
                  </a:lnTo>
                  <a:lnTo>
                    <a:pt x="58" y="357"/>
                  </a:lnTo>
                  <a:lnTo>
                    <a:pt x="41" y="337"/>
                  </a:lnTo>
                  <a:lnTo>
                    <a:pt x="27" y="315"/>
                  </a:lnTo>
                  <a:lnTo>
                    <a:pt x="15" y="291"/>
                  </a:lnTo>
                  <a:lnTo>
                    <a:pt x="6" y="265"/>
                  </a:lnTo>
                  <a:lnTo>
                    <a:pt x="1" y="238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180"/>
                  </a:lnTo>
                  <a:lnTo>
                    <a:pt x="6" y="154"/>
                  </a:lnTo>
                  <a:lnTo>
                    <a:pt x="15" y="128"/>
                  </a:lnTo>
                  <a:lnTo>
                    <a:pt x="27" y="104"/>
                  </a:lnTo>
                  <a:lnTo>
                    <a:pt x="41" y="81"/>
                  </a:lnTo>
                  <a:lnTo>
                    <a:pt x="58" y="62"/>
                  </a:lnTo>
                  <a:lnTo>
                    <a:pt x="79" y="44"/>
                  </a:lnTo>
                  <a:lnTo>
                    <a:pt x="101" y="28"/>
                  </a:lnTo>
                  <a:lnTo>
                    <a:pt x="124" y="17"/>
                  </a:lnTo>
                  <a:lnTo>
                    <a:pt x="151" y="8"/>
                  </a:lnTo>
                  <a:lnTo>
                    <a:pt x="180" y="2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black">
            <a:xfrm>
              <a:off x="3910013" y="3094038"/>
              <a:ext cx="284163" cy="320675"/>
            </a:xfrm>
            <a:custGeom>
              <a:avLst/>
              <a:gdLst>
                <a:gd name="T0" fmla="*/ 0 w 359"/>
                <a:gd name="T1" fmla="*/ 0 h 405"/>
                <a:gd name="T2" fmla="*/ 82 w 359"/>
                <a:gd name="T3" fmla="*/ 0 h 405"/>
                <a:gd name="T4" fmla="*/ 271 w 359"/>
                <a:gd name="T5" fmla="*/ 249 h 405"/>
                <a:gd name="T6" fmla="*/ 271 w 359"/>
                <a:gd name="T7" fmla="*/ 0 h 405"/>
                <a:gd name="T8" fmla="*/ 359 w 359"/>
                <a:gd name="T9" fmla="*/ 0 h 405"/>
                <a:gd name="T10" fmla="*/ 359 w 359"/>
                <a:gd name="T11" fmla="*/ 405 h 405"/>
                <a:gd name="T12" fmla="*/ 283 w 359"/>
                <a:gd name="T13" fmla="*/ 405 h 405"/>
                <a:gd name="T14" fmla="*/ 87 w 359"/>
                <a:gd name="T15" fmla="*/ 148 h 405"/>
                <a:gd name="T16" fmla="*/ 87 w 359"/>
                <a:gd name="T17" fmla="*/ 405 h 405"/>
                <a:gd name="T18" fmla="*/ 0 w 359"/>
                <a:gd name="T19" fmla="*/ 405 h 405"/>
                <a:gd name="T20" fmla="*/ 0 w 359"/>
                <a:gd name="T2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405">
                  <a:moveTo>
                    <a:pt x="0" y="0"/>
                  </a:moveTo>
                  <a:lnTo>
                    <a:pt x="82" y="0"/>
                  </a:lnTo>
                  <a:lnTo>
                    <a:pt x="271" y="249"/>
                  </a:lnTo>
                  <a:lnTo>
                    <a:pt x="271" y="0"/>
                  </a:lnTo>
                  <a:lnTo>
                    <a:pt x="359" y="0"/>
                  </a:lnTo>
                  <a:lnTo>
                    <a:pt x="359" y="405"/>
                  </a:lnTo>
                  <a:lnTo>
                    <a:pt x="283" y="405"/>
                  </a:lnTo>
                  <a:lnTo>
                    <a:pt x="87" y="148"/>
                  </a:lnTo>
                  <a:lnTo>
                    <a:pt x="87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0"/>
            <p:cNvSpPr>
              <a:spLocks noEditPoints="1"/>
            </p:cNvSpPr>
            <p:nvPr/>
          </p:nvSpPr>
          <p:spPr bwMode="black">
            <a:xfrm>
              <a:off x="4276725" y="3089275"/>
              <a:ext cx="341313" cy="330200"/>
            </a:xfrm>
            <a:custGeom>
              <a:avLst/>
              <a:gdLst>
                <a:gd name="T0" fmla="*/ 189 w 430"/>
                <a:gd name="T1" fmla="*/ 84 h 417"/>
                <a:gd name="T2" fmla="*/ 145 w 430"/>
                <a:gd name="T3" fmla="*/ 104 h 417"/>
                <a:gd name="T4" fmla="*/ 112 w 430"/>
                <a:gd name="T5" fmla="*/ 137 h 417"/>
                <a:gd name="T6" fmla="*/ 96 w 430"/>
                <a:gd name="T7" fmla="*/ 183 h 417"/>
                <a:gd name="T8" fmla="*/ 93 w 430"/>
                <a:gd name="T9" fmla="*/ 208 h 417"/>
                <a:gd name="T10" fmla="*/ 102 w 430"/>
                <a:gd name="T11" fmla="*/ 258 h 417"/>
                <a:gd name="T12" fmla="*/ 127 w 430"/>
                <a:gd name="T13" fmla="*/ 298 h 417"/>
                <a:gd name="T14" fmla="*/ 167 w 430"/>
                <a:gd name="T15" fmla="*/ 325 h 417"/>
                <a:gd name="T16" fmla="*/ 216 w 430"/>
                <a:gd name="T17" fmla="*/ 335 h 417"/>
                <a:gd name="T18" fmla="*/ 265 w 430"/>
                <a:gd name="T19" fmla="*/ 325 h 417"/>
                <a:gd name="T20" fmla="*/ 303 w 430"/>
                <a:gd name="T21" fmla="*/ 298 h 417"/>
                <a:gd name="T22" fmla="*/ 327 w 430"/>
                <a:gd name="T23" fmla="*/ 259 h 417"/>
                <a:gd name="T24" fmla="*/ 336 w 430"/>
                <a:gd name="T25" fmla="*/ 210 h 417"/>
                <a:gd name="T26" fmla="*/ 335 w 430"/>
                <a:gd name="T27" fmla="*/ 184 h 417"/>
                <a:gd name="T28" fmla="*/ 317 w 430"/>
                <a:gd name="T29" fmla="*/ 138 h 417"/>
                <a:gd name="T30" fmla="*/ 285 w 430"/>
                <a:gd name="T31" fmla="*/ 104 h 417"/>
                <a:gd name="T32" fmla="*/ 241 w 430"/>
                <a:gd name="T33" fmla="*/ 84 h 417"/>
                <a:gd name="T34" fmla="*/ 216 w 430"/>
                <a:gd name="T35" fmla="*/ 0 h 417"/>
                <a:gd name="T36" fmla="*/ 274 w 430"/>
                <a:gd name="T37" fmla="*/ 8 h 417"/>
                <a:gd name="T38" fmla="*/ 326 w 430"/>
                <a:gd name="T39" fmla="*/ 28 h 417"/>
                <a:gd name="T40" fmla="*/ 369 w 430"/>
                <a:gd name="T41" fmla="*/ 61 h 417"/>
                <a:gd name="T42" fmla="*/ 401 w 430"/>
                <a:gd name="T43" fmla="*/ 102 h 417"/>
                <a:gd name="T44" fmla="*/ 422 w 430"/>
                <a:gd name="T45" fmla="*/ 153 h 417"/>
                <a:gd name="T46" fmla="*/ 430 w 430"/>
                <a:gd name="T47" fmla="*/ 207 h 417"/>
                <a:gd name="T48" fmla="*/ 427 w 430"/>
                <a:gd name="T49" fmla="*/ 237 h 417"/>
                <a:gd name="T50" fmla="*/ 413 w 430"/>
                <a:gd name="T51" fmla="*/ 290 h 417"/>
                <a:gd name="T52" fmla="*/ 386 w 430"/>
                <a:gd name="T53" fmla="*/ 335 h 417"/>
                <a:gd name="T54" fmla="*/ 348 w 430"/>
                <a:gd name="T55" fmla="*/ 373 h 417"/>
                <a:gd name="T56" fmla="*/ 300 w 430"/>
                <a:gd name="T57" fmla="*/ 400 h 417"/>
                <a:gd name="T58" fmla="*/ 244 w 430"/>
                <a:gd name="T59" fmla="*/ 416 h 417"/>
                <a:gd name="T60" fmla="*/ 184 w 430"/>
                <a:gd name="T61" fmla="*/ 416 h 417"/>
                <a:gd name="T62" fmla="*/ 128 w 430"/>
                <a:gd name="T63" fmla="*/ 400 h 417"/>
                <a:gd name="T64" fmla="*/ 81 w 430"/>
                <a:gd name="T65" fmla="*/ 373 h 417"/>
                <a:gd name="T66" fmla="*/ 42 w 430"/>
                <a:gd name="T67" fmla="*/ 337 h 417"/>
                <a:gd name="T68" fmla="*/ 17 w 430"/>
                <a:gd name="T69" fmla="*/ 290 h 417"/>
                <a:gd name="T70" fmla="*/ 2 w 430"/>
                <a:gd name="T71" fmla="*/ 238 h 417"/>
                <a:gd name="T72" fmla="*/ 0 w 430"/>
                <a:gd name="T73" fmla="*/ 208 h 417"/>
                <a:gd name="T74" fmla="*/ 7 w 430"/>
                <a:gd name="T75" fmla="*/ 154 h 417"/>
                <a:gd name="T76" fmla="*/ 28 w 430"/>
                <a:gd name="T77" fmla="*/ 104 h 417"/>
                <a:gd name="T78" fmla="*/ 61 w 430"/>
                <a:gd name="T79" fmla="*/ 62 h 417"/>
                <a:gd name="T80" fmla="*/ 105 w 430"/>
                <a:gd name="T81" fmla="*/ 28 h 417"/>
                <a:gd name="T82" fmla="*/ 156 w 430"/>
                <a:gd name="T83" fmla="*/ 8 h 417"/>
                <a:gd name="T84" fmla="*/ 216 w 430"/>
                <a:gd name="T8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0" h="417">
                  <a:moveTo>
                    <a:pt x="215" y="81"/>
                  </a:moveTo>
                  <a:lnTo>
                    <a:pt x="189" y="84"/>
                  </a:lnTo>
                  <a:lnTo>
                    <a:pt x="165" y="92"/>
                  </a:lnTo>
                  <a:lnTo>
                    <a:pt x="145" y="104"/>
                  </a:lnTo>
                  <a:lnTo>
                    <a:pt x="127" y="119"/>
                  </a:lnTo>
                  <a:lnTo>
                    <a:pt x="112" y="137"/>
                  </a:lnTo>
                  <a:lnTo>
                    <a:pt x="102" y="159"/>
                  </a:lnTo>
                  <a:lnTo>
                    <a:pt x="96" y="183"/>
                  </a:lnTo>
                  <a:lnTo>
                    <a:pt x="93" y="207"/>
                  </a:lnTo>
                  <a:lnTo>
                    <a:pt x="93" y="208"/>
                  </a:lnTo>
                  <a:lnTo>
                    <a:pt x="96" y="234"/>
                  </a:lnTo>
                  <a:lnTo>
                    <a:pt x="102" y="258"/>
                  </a:lnTo>
                  <a:lnTo>
                    <a:pt x="112" y="280"/>
                  </a:lnTo>
                  <a:lnTo>
                    <a:pt x="127" y="298"/>
                  </a:lnTo>
                  <a:lnTo>
                    <a:pt x="145" y="313"/>
                  </a:lnTo>
                  <a:lnTo>
                    <a:pt x="167" y="325"/>
                  </a:lnTo>
                  <a:lnTo>
                    <a:pt x="190" y="333"/>
                  </a:lnTo>
                  <a:lnTo>
                    <a:pt x="216" y="335"/>
                  </a:lnTo>
                  <a:lnTo>
                    <a:pt x="242" y="333"/>
                  </a:lnTo>
                  <a:lnTo>
                    <a:pt x="265" y="325"/>
                  </a:lnTo>
                  <a:lnTo>
                    <a:pt x="286" y="313"/>
                  </a:lnTo>
                  <a:lnTo>
                    <a:pt x="303" y="298"/>
                  </a:lnTo>
                  <a:lnTo>
                    <a:pt x="317" y="280"/>
                  </a:lnTo>
                  <a:lnTo>
                    <a:pt x="327" y="259"/>
                  </a:lnTo>
                  <a:lnTo>
                    <a:pt x="335" y="234"/>
                  </a:lnTo>
                  <a:lnTo>
                    <a:pt x="336" y="210"/>
                  </a:lnTo>
                  <a:lnTo>
                    <a:pt x="336" y="208"/>
                  </a:lnTo>
                  <a:lnTo>
                    <a:pt x="335" y="184"/>
                  </a:lnTo>
                  <a:lnTo>
                    <a:pt x="327" y="159"/>
                  </a:lnTo>
                  <a:lnTo>
                    <a:pt x="317" y="138"/>
                  </a:lnTo>
                  <a:lnTo>
                    <a:pt x="303" y="119"/>
                  </a:lnTo>
                  <a:lnTo>
                    <a:pt x="285" y="104"/>
                  </a:lnTo>
                  <a:lnTo>
                    <a:pt x="264" y="92"/>
                  </a:lnTo>
                  <a:lnTo>
                    <a:pt x="241" y="84"/>
                  </a:lnTo>
                  <a:lnTo>
                    <a:pt x="215" y="81"/>
                  </a:lnTo>
                  <a:close/>
                  <a:moveTo>
                    <a:pt x="216" y="0"/>
                  </a:moveTo>
                  <a:lnTo>
                    <a:pt x="246" y="2"/>
                  </a:lnTo>
                  <a:lnTo>
                    <a:pt x="274" y="8"/>
                  </a:lnTo>
                  <a:lnTo>
                    <a:pt x="301" y="17"/>
                  </a:lnTo>
                  <a:lnTo>
                    <a:pt x="326" y="28"/>
                  </a:lnTo>
                  <a:lnTo>
                    <a:pt x="349" y="44"/>
                  </a:lnTo>
                  <a:lnTo>
                    <a:pt x="369" y="61"/>
                  </a:lnTo>
                  <a:lnTo>
                    <a:pt x="387" y="80"/>
                  </a:lnTo>
                  <a:lnTo>
                    <a:pt x="401" y="102"/>
                  </a:lnTo>
                  <a:lnTo>
                    <a:pt x="414" y="127"/>
                  </a:lnTo>
                  <a:lnTo>
                    <a:pt x="422" y="153"/>
                  </a:lnTo>
                  <a:lnTo>
                    <a:pt x="427" y="179"/>
                  </a:lnTo>
                  <a:lnTo>
                    <a:pt x="430" y="207"/>
                  </a:lnTo>
                  <a:lnTo>
                    <a:pt x="430" y="208"/>
                  </a:lnTo>
                  <a:lnTo>
                    <a:pt x="427" y="237"/>
                  </a:lnTo>
                  <a:lnTo>
                    <a:pt x="422" y="264"/>
                  </a:lnTo>
                  <a:lnTo>
                    <a:pt x="413" y="290"/>
                  </a:lnTo>
                  <a:lnTo>
                    <a:pt x="401" y="313"/>
                  </a:lnTo>
                  <a:lnTo>
                    <a:pt x="386" y="335"/>
                  </a:lnTo>
                  <a:lnTo>
                    <a:pt x="369" y="356"/>
                  </a:lnTo>
                  <a:lnTo>
                    <a:pt x="348" y="373"/>
                  </a:lnTo>
                  <a:lnTo>
                    <a:pt x="326" y="388"/>
                  </a:lnTo>
                  <a:lnTo>
                    <a:pt x="300" y="400"/>
                  </a:lnTo>
                  <a:lnTo>
                    <a:pt x="273" y="409"/>
                  </a:lnTo>
                  <a:lnTo>
                    <a:pt x="244" y="416"/>
                  </a:lnTo>
                  <a:lnTo>
                    <a:pt x="215" y="417"/>
                  </a:lnTo>
                  <a:lnTo>
                    <a:pt x="184" y="416"/>
                  </a:lnTo>
                  <a:lnTo>
                    <a:pt x="155" y="409"/>
                  </a:lnTo>
                  <a:lnTo>
                    <a:pt x="128" y="400"/>
                  </a:lnTo>
                  <a:lnTo>
                    <a:pt x="103" y="388"/>
                  </a:lnTo>
                  <a:lnTo>
                    <a:pt x="81" y="373"/>
                  </a:lnTo>
                  <a:lnTo>
                    <a:pt x="61" y="356"/>
                  </a:lnTo>
                  <a:lnTo>
                    <a:pt x="42" y="337"/>
                  </a:lnTo>
                  <a:lnTo>
                    <a:pt x="28" y="315"/>
                  </a:lnTo>
                  <a:lnTo>
                    <a:pt x="17" y="290"/>
                  </a:lnTo>
                  <a:lnTo>
                    <a:pt x="7" y="265"/>
                  </a:lnTo>
                  <a:lnTo>
                    <a:pt x="2" y="238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180"/>
                  </a:lnTo>
                  <a:lnTo>
                    <a:pt x="7" y="154"/>
                  </a:lnTo>
                  <a:lnTo>
                    <a:pt x="17" y="128"/>
                  </a:lnTo>
                  <a:lnTo>
                    <a:pt x="28" y="104"/>
                  </a:lnTo>
                  <a:lnTo>
                    <a:pt x="44" y="81"/>
                  </a:lnTo>
                  <a:lnTo>
                    <a:pt x="61" y="62"/>
                  </a:lnTo>
                  <a:lnTo>
                    <a:pt x="81" y="44"/>
                  </a:lnTo>
                  <a:lnTo>
                    <a:pt x="105" y="28"/>
                  </a:lnTo>
                  <a:lnTo>
                    <a:pt x="129" y="17"/>
                  </a:lnTo>
                  <a:lnTo>
                    <a:pt x="156" y="8"/>
                  </a:lnTo>
                  <a:lnTo>
                    <a:pt x="185" y="2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black">
            <a:xfrm>
              <a:off x="4656138" y="3094038"/>
              <a:ext cx="265113" cy="320675"/>
            </a:xfrm>
            <a:custGeom>
              <a:avLst/>
              <a:gdLst>
                <a:gd name="T0" fmla="*/ 0 w 334"/>
                <a:gd name="T1" fmla="*/ 0 h 405"/>
                <a:gd name="T2" fmla="*/ 334 w 334"/>
                <a:gd name="T3" fmla="*/ 0 h 405"/>
                <a:gd name="T4" fmla="*/ 334 w 334"/>
                <a:gd name="T5" fmla="*/ 83 h 405"/>
                <a:gd name="T6" fmla="*/ 212 w 334"/>
                <a:gd name="T7" fmla="*/ 83 h 405"/>
                <a:gd name="T8" fmla="*/ 212 w 334"/>
                <a:gd name="T9" fmla="*/ 405 h 405"/>
                <a:gd name="T10" fmla="*/ 123 w 334"/>
                <a:gd name="T11" fmla="*/ 405 h 405"/>
                <a:gd name="T12" fmla="*/ 123 w 334"/>
                <a:gd name="T13" fmla="*/ 83 h 405"/>
                <a:gd name="T14" fmla="*/ 0 w 334"/>
                <a:gd name="T15" fmla="*/ 83 h 405"/>
                <a:gd name="T16" fmla="*/ 0 w 334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405">
                  <a:moveTo>
                    <a:pt x="0" y="0"/>
                  </a:moveTo>
                  <a:lnTo>
                    <a:pt x="334" y="0"/>
                  </a:lnTo>
                  <a:lnTo>
                    <a:pt x="334" y="83"/>
                  </a:lnTo>
                  <a:lnTo>
                    <a:pt x="212" y="83"/>
                  </a:lnTo>
                  <a:lnTo>
                    <a:pt x="212" y="405"/>
                  </a:lnTo>
                  <a:lnTo>
                    <a:pt x="123" y="405"/>
                  </a:lnTo>
                  <a:lnTo>
                    <a:pt x="123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2"/>
            <p:cNvSpPr>
              <a:spLocks noEditPoints="1"/>
            </p:cNvSpPr>
            <p:nvPr/>
          </p:nvSpPr>
          <p:spPr bwMode="black">
            <a:xfrm>
              <a:off x="4999038" y="3094038"/>
              <a:ext cx="276225" cy="320675"/>
            </a:xfrm>
            <a:custGeom>
              <a:avLst/>
              <a:gdLst>
                <a:gd name="T0" fmla="*/ 88 w 348"/>
                <a:gd name="T1" fmla="*/ 81 h 405"/>
                <a:gd name="T2" fmla="*/ 88 w 348"/>
                <a:gd name="T3" fmla="*/ 197 h 405"/>
                <a:gd name="T4" fmla="*/ 179 w 348"/>
                <a:gd name="T5" fmla="*/ 197 h 405"/>
                <a:gd name="T6" fmla="*/ 198 w 348"/>
                <a:gd name="T7" fmla="*/ 195 h 405"/>
                <a:gd name="T8" fmla="*/ 215 w 348"/>
                <a:gd name="T9" fmla="*/ 189 h 405"/>
                <a:gd name="T10" fmla="*/ 229 w 348"/>
                <a:gd name="T11" fmla="*/ 182 h 405"/>
                <a:gd name="T12" fmla="*/ 238 w 348"/>
                <a:gd name="T13" fmla="*/ 170 h 405"/>
                <a:gd name="T14" fmla="*/ 245 w 348"/>
                <a:gd name="T15" fmla="*/ 156 h 405"/>
                <a:gd name="T16" fmla="*/ 246 w 348"/>
                <a:gd name="T17" fmla="*/ 140 h 405"/>
                <a:gd name="T18" fmla="*/ 246 w 348"/>
                <a:gd name="T19" fmla="*/ 139 h 405"/>
                <a:gd name="T20" fmla="*/ 245 w 348"/>
                <a:gd name="T21" fmla="*/ 121 h 405"/>
                <a:gd name="T22" fmla="*/ 238 w 348"/>
                <a:gd name="T23" fmla="*/ 107 h 405"/>
                <a:gd name="T24" fmla="*/ 228 w 348"/>
                <a:gd name="T25" fmla="*/ 95 h 405"/>
                <a:gd name="T26" fmla="*/ 214 w 348"/>
                <a:gd name="T27" fmla="*/ 87 h 405"/>
                <a:gd name="T28" fmla="*/ 197 w 348"/>
                <a:gd name="T29" fmla="*/ 83 h 405"/>
                <a:gd name="T30" fmla="*/ 177 w 348"/>
                <a:gd name="T31" fmla="*/ 81 h 405"/>
                <a:gd name="T32" fmla="*/ 88 w 348"/>
                <a:gd name="T33" fmla="*/ 81 h 405"/>
                <a:gd name="T34" fmla="*/ 0 w 348"/>
                <a:gd name="T35" fmla="*/ 0 h 405"/>
                <a:gd name="T36" fmla="*/ 184 w 348"/>
                <a:gd name="T37" fmla="*/ 0 h 405"/>
                <a:gd name="T38" fmla="*/ 220 w 348"/>
                <a:gd name="T39" fmla="*/ 3 h 405"/>
                <a:gd name="T40" fmla="*/ 253 w 348"/>
                <a:gd name="T41" fmla="*/ 11 h 405"/>
                <a:gd name="T42" fmla="*/ 280 w 348"/>
                <a:gd name="T43" fmla="*/ 24 h 405"/>
                <a:gd name="T44" fmla="*/ 302 w 348"/>
                <a:gd name="T45" fmla="*/ 42 h 405"/>
                <a:gd name="T46" fmla="*/ 317 w 348"/>
                <a:gd name="T47" fmla="*/ 60 h 405"/>
                <a:gd name="T48" fmla="*/ 328 w 348"/>
                <a:gd name="T49" fmla="*/ 82 h 405"/>
                <a:gd name="T50" fmla="*/ 334 w 348"/>
                <a:gd name="T51" fmla="*/ 107 h 405"/>
                <a:gd name="T52" fmla="*/ 337 w 348"/>
                <a:gd name="T53" fmla="*/ 134 h 405"/>
                <a:gd name="T54" fmla="*/ 337 w 348"/>
                <a:gd name="T55" fmla="*/ 135 h 405"/>
                <a:gd name="T56" fmla="*/ 334 w 348"/>
                <a:gd name="T57" fmla="*/ 166 h 405"/>
                <a:gd name="T58" fmla="*/ 326 w 348"/>
                <a:gd name="T59" fmla="*/ 192 h 405"/>
                <a:gd name="T60" fmla="*/ 312 w 348"/>
                <a:gd name="T61" fmla="*/ 215 h 405"/>
                <a:gd name="T62" fmla="*/ 295 w 348"/>
                <a:gd name="T63" fmla="*/ 234 h 405"/>
                <a:gd name="T64" fmla="*/ 275 w 348"/>
                <a:gd name="T65" fmla="*/ 249 h 405"/>
                <a:gd name="T66" fmla="*/ 250 w 348"/>
                <a:gd name="T67" fmla="*/ 261 h 405"/>
                <a:gd name="T68" fmla="*/ 348 w 348"/>
                <a:gd name="T69" fmla="*/ 405 h 405"/>
                <a:gd name="T70" fmla="*/ 245 w 348"/>
                <a:gd name="T71" fmla="*/ 405 h 405"/>
                <a:gd name="T72" fmla="*/ 158 w 348"/>
                <a:gd name="T73" fmla="*/ 275 h 405"/>
                <a:gd name="T74" fmla="*/ 88 w 348"/>
                <a:gd name="T75" fmla="*/ 275 h 405"/>
                <a:gd name="T76" fmla="*/ 88 w 348"/>
                <a:gd name="T77" fmla="*/ 405 h 405"/>
                <a:gd name="T78" fmla="*/ 0 w 348"/>
                <a:gd name="T79" fmla="*/ 405 h 405"/>
                <a:gd name="T80" fmla="*/ 0 w 348"/>
                <a:gd name="T81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405">
                  <a:moveTo>
                    <a:pt x="88" y="81"/>
                  </a:moveTo>
                  <a:lnTo>
                    <a:pt x="88" y="197"/>
                  </a:lnTo>
                  <a:lnTo>
                    <a:pt x="179" y="197"/>
                  </a:lnTo>
                  <a:lnTo>
                    <a:pt x="198" y="195"/>
                  </a:lnTo>
                  <a:lnTo>
                    <a:pt x="215" y="189"/>
                  </a:lnTo>
                  <a:lnTo>
                    <a:pt x="229" y="182"/>
                  </a:lnTo>
                  <a:lnTo>
                    <a:pt x="238" y="170"/>
                  </a:lnTo>
                  <a:lnTo>
                    <a:pt x="245" y="156"/>
                  </a:lnTo>
                  <a:lnTo>
                    <a:pt x="246" y="140"/>
                  </a:lnTo>
                  <a:lnTo>
                    <a:pt x="246" y="139"/>
                  </a:lnTo>
                  <a:lnTo>
                    <a:pt x="245" y="121"/>
                  </a:lnTo>
                  <a:lnTo>
                    <a:pt x="238" y="107"/>
                  </a:lnTo>
                  <a:lnTo>
                    <a:pt x="228" y="95"/>
                  </a:lnTo>
                  <a:lnTo>
                    <a:pt x="214" y="87"/>
                  </a:lnTo>
                  <a:lnTo>
                    <a:pt x="197" y="83"/>
                  </a:lnTo>
                  <a:lnTo>
                    <a:pt x="177" y="81"/>
                  </a:lnTo>
                  <a:lnTo>
                    <a:pt x="88" y="81"/>
                  </a:lnTo>
                  <a:close/>
                  <a:moveTo>
                    <a:pt x="0" y="0"/>
                  </a:moveTo>
                  <a:lnTo>
                    <a:pt x="184" y="0"/>
                  </a:lnTo>
                  <a:lnTo>
                    <a:pt x="220" y="3"/>
                  </a:lnTo>
                  <a:lnTo>
                    <a:pt x="253" y="11"/>
                  </a:lnTo>
                  <a:lnTo>
                    <a:pt x="280" y="24"/>
                  </a:lnTo>
                  <a:lnTo>
                    <a:pt x="302" y="42"/>
                  </a:lnTo>
                  <a:lnTo>
                    <a:pt x="317" y="60"/>
                  </a:lnTo>
                  <a:lnTo>
                    <a:pt x="328" y="82"/>
                  </a:lnTo>
                  <a:lnTo>
                    <a:pt x="334" y="107"/>
                  </a:lnTo>
                  <a:lnTo>
                    <a:pt x="337" y="134"/>
                  </a:lnTo>
                  <a:lnTo>
                    <a:pt x="337" y="135"/>
                  </a:lnTo>
                  <a:lnTo>
                    <a:pt x="334" y="166"/>
                  </a:lnTo>
                  <a:lnTo>
                    <a:pt x="326" y="192"/>
                  </a:lnTo>
                  <a:lnTo>
                    <a:pt x="312" y="215"/>
                  </a:lnTo>
                  <a:lnTo>
                    <a:pt x="295" y="234"/>
                  </a:lnTo>
                  <a:lnTo>
                    <a:pt x="275" y="249"/>
                  </a:lnTo>
                  <a:lnTo>
                    <a:pt x="250" y="261"/>
                  </a:lnTo>
                  <a:lnTo>
                    <a:pt x="348" y="405"/>
                  </a:lnTo>
                  <a:lnTo>
                    <a:pt x="245" y="405"/>
                  </a:lnTo>
                  <a:lnTo>
                    <a:pt x="158" y="275"/>
                  </a:lnTo>
                  <a:lnTo>
                    <a:pt x="88" y="275"/>
                  </a:lnTo>
                  <a:lnTo>
                    <a:pt x="88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black">
            <a:xfrm>
              <a:off x="5359400" y="3094038"/>
              <a:ext cx="244475" cy="320675"/>
            </a:xfrm>
            <a:custGeom>
              <a:avLst/>
              <a:gdLst>
                <a:gd name="T0" fmla="*/ 0 w 306"/>
                <a:gd name="T1" fmla="*/ 0 h 405"/>
                <a:gd name="T2" fmla="*/ 303 w 306"/>
                <a:gd name="T3" fmla="*/ 0 h 405"/>
                <a:gd name="T4" fmla="*/ 303 w 306"/>
                <a:gd name="T5" fmla="*/ 79 h 405"/>
                <a:gd name="T6" fmla="*/ 86 w 306"/>
                <a:gd name="T7" fmla="*/ 79 h 405"/>
                <a:gd name="T8" fmla="*/ 86 w 306"/>
                <a:gd name="T9" fmla="*/ 162 h 405"/>
                <a:gd name="T10" fmla="*/ 277 w 306"/>
                <a:gd name="T11" fmla="*/ 162 h 405"/>
                <a:gd name="T12" fmla="*/ 277 w 306"/>
                <a:gd name="T13" fmla="*/ 240 h 405"/>
                <a:gd name="T14" fmla="*/ 86 w 306"/>
                <a:gd name="T15" fmla="*/ 240 h 405"/>
                <a:gd name="T16" fmla="*/ 86 w 306"/>
                <a:gd name="T17" fmla="*/ 325 h 405"/>
                <a:gd name="T18" fmla="*/ 306 w 306"/>
                <a:gd name="T19" fmla="*/ 325 h 405"/>
                <a:gd name="T20" fmla="*/ 306 w 306"/>
                <a:gd name="T21" fmla="*/ 405 h 405"/>
                <a:gd name="T22" fmla="*/ 0 w 306"/>
                <a:gd name="T23" fmla="*/ 405 h 405"/>
                <a:gd name="T24" fmla="*/ 0 w 306"/>
                <a:gd name="T2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405">
                  <a:moveTo>
                    <a:pt x="0" y="0"/>
                  </a:moveTo>
                  <a:lnTo>
                    <a:pt x="303" y="0"/>
                  </a:lnTo>
                  <a:lnTo>
                    <a:pt x="303" y="79"/>
                  </a:lnTo>
                  <a:lnTo>
                    <a:pt x="86" y="79"/>
                  </a:lnTo>
                  <a:lnTo>
                    <a:pt x="86" y="162"/>
                  </a:lnTo>
                  <a:lnTo>
                    <a:pt x="277" y="162"/>
                  </a:lnTo>
                  <a:lnTo>
                    <a:pt x="277" y="240"/>
                  </a:lnTo>
                  <a:lnTo>
                    <a:pt x="86" y="240"/>
                  </a:lnTo>
                  <a:lnTo>
                    <a:pt x="86" y="325"/>
                  </a:lnTo>
                  <a:lnTo>
                    <a:pt x="306" y="325"/>
                  </a:lnTo>
                  <a:lnTo>
                    <a:pt x="306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black">
            <a:xfrm>
              <a:off x="5692775" y="3094038"/>
              <a:ext cx="244475" cy="320675"/>
            </a:xfrm>
            <a:custGeom>
              <a:avLst/>
              <a:gdLst>
                <a:gd name="T0" fmla="*/ 0 w 307"/>
                <a:gd name="T1" fmla="*/ 0 h 405"/>
                <a:gd name="T2" fmla="*/ 304 w 307"/>
                <a:gd name="T3" fmla="*/ 0 h 405"/>
                <a:gd name="T4" fmla="*/ 304 w 307"/>
                <a:gd name="T5" fmla="*/ 79 h 405"/>
                <a:gd name="T6" fmla="*/ 88 w 307"/>
                <a:gd name="T7" fmla="*/ 79 h 405"/>
                <a:gd name="T8" fmla="*/ 88 w 307"/>
                <a:gd name="T9" fmla="*/ 162 h 405"/>
                <a:gd name="T10" fmla="*/ 279 w 307"/>
                <a:gd name="T11" fmla="*/ 162 h 405"/>
                <a:gd name="T12" fmla="*/ 279 w 307"/>
                <a:gd name="T13" fmla="*/ 240 h 405"/>
                <a:gd name="T14" fmla="*/ 88 w 307"/>
                <a:gd name="T15" fmla="*/ 240 h 405"/>
                <a:gd name="T16" fmla="*/ 88 w 307"/>
                <a:gd name="T17" fmla="*/ 325 h 405"/>
                <a:gd name="T18" fmla="*/ 307 w 307"/>
                <a:gd name="T19" fmla="*/ 325 h 405"/>
                <a:gd name="T20" fmla="*/ 307 w 307"/>
                <a:gd name="T21" fmla="*/ 405 h 405"/>
                <a:gd name="T22" fmla="*/ 0 w 307"/>
                <a:gd name="T23" fmla="*/ 405 h 405"/>
                <a:gd name="T24" fmla="*/ 0 w 307"/>
                <a:gd name="T2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" h="405">
                  <a:moveTo>
                    <a:pt x="0" y="0"/>
                  </a:moveTo>
                  <a:lnTo>
                    <a:pt x="304" y="0"/>
                  </a:lnTo>
                  <a:lnTo>
                    <a:pt x="304" y="79"/>
                  </a:lnTo>
                  <a:lnTo>
                    <a:pt x="88" y="79"/>
                  </a:lnTo>
                  <a:lnTo>
                    <a:pt x="88" y="162"/>
                  </a:lnTo>
                  <a:lnTo>
                    <a:pt x="279" y="162"/>
                  </a:lnTo>
                  <a:lnTo>
                    <a:pt x="279" y="240"/>
                  </a:lnTo>
                  <a:lnTo>
                    <a:pt x="88" y="240"/>
                  </a:lnTo>
                  <a:lnTo>
                    <a:pt x="88" y="325"/>
                  </a:lnTo>
                  <a:lnTo>
                    <a:pt x="307" y="325"/>
                  </a:lnTo>
                  <a:lnTo>
                    <a:pt x="307" y="405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5"/>
            <p:cNvSpPr>
              <a:spLocks noEditPoints="1"/>
            </p:cNvSpPr>
            <p:nvPr/>
          </p:nvSpPr>
          <p:spPr bwMode="black">
            <a:xfrm>
              <a:off x="4297363" y="3636963"/>
              <a:ext cx="1963738" cy="134938"/>
            </a:xfrm>
            <a:custGeom>
              <a:avLst/>
              <a:gdLst>
                <a:gd name="T0" fmla="*/ 2278 w 2473"/>
                <a:gd name="T1" fmla="*/ 48 h 170"/>
                <a:gd name="T2" fmla="*/ 2283 w 2473"/>
                <a:gd name="T3" fmla="*/ 50 h 170"/>
                <a:gd name="T4" fmla="*/ 2149 w 2473"/>
                <a:gd name="T5" fmla="*/ 61 h 170"/>
                <a:gd name="T6" fmla="*/ 1989 w 2473"/>
                <a:gd name="T7" fmla="*/ 51 h 170"/>
                <a:gd name="T8" fmla="*/ 1773 w 2473"/>
                <a:gd name="T9" fmla="*/ 51 h 170"/>
                <a:gd name="T10" fmla="*/ 1427 w 2473"/>
                <a:gd name="T11" fmla="*/ 97 h 170"/>
                <a:gd name="T12" fmla="*/ 1194 w 2473"/>
                <a:gd name="T13" fmla="*/ 123 h 170"/>
                <a:gd name="T14" fmla="*/ 1032 w 2473"/>
                <a:gd name="T15" fmla="*/ 113 h 170"/>
                <a:gd name="T16" fmla="*/ 930 w 2473"/>
                <a:gd name="T17" fmla="*/ 82 h 170"/>
                <a:gd name="T18" fmla="*/ 615 w 2473"/>
                <a:gd name="T19" fmla="*/ 105 h 170"/>
                <a:gd name="T20" fmla="*/ 338 w 2473"/>
                <a:gd name="T21" fmla="*/ 70 h 170"/>
                <a:gd name="T22" fmla="*/ 97 w 2473"/>
                <a:gd name="T23" fmla="*/ 95 h 170"/>
                <a:gd name="T24" fmla="*/ 1273 w 2473"/>
                <a:gd name="T25" fmla="*/ 131 h 170"/>
                <a:gd name="T26" fmla="*/ 208 w 2473"/>
                <a:gd name="T27" fmla="*/ 117 h 170"/>
                <a:gd name="T28" fmla="*/ 278 w 2473"/>
                <a:gd name="T29" fmla="*/ 109 h 170"/>
                <a:gd name="T30" fmla="*/ 2467 w 2473"/>
                <a:gd name="T31" fmla="*/ 48 h 170"/>
                <a:gd name="T32" fmla="*/ 2459 w 2473"/>
                <a:gd name="T33" fmla="*/ 119 h 170"/>
                <a:gd name="T34" fmla="*/ 2389 w 2473"/>
                <a:gd name="T35" fmla="*/ 44 h 170"/>
                <a:gd name="T36" fmla="*/ 2372 w 2473"/>
                <a:gd name="T37" fmla="*/ 122 h 170"/>
                <a:gd name="T38" fmla="*/ 2291 w 2473"/>
                <a:gd name="T39" fmla="*/ 42 h 170"/>
                <a:gd name="T40" fmla="*/ 2217 w 2473"/>
                <a:gd name="T41" fmla="*/ 114 h 170"/>
                <a:gd name="T42" fmla="*/ 2105 w 2473"/>
                <a:gd name="T43" fmla="*/ 134 h 170"/>
                <a:gd name="T44" fmla="*/ 2001 w 2473"/>
                <a:gd name="T45" fmla="*/ 48 h 170"/>
                <a:gd name="T46" fmla="*/ 1993 w 2473"/>
                <a:gd name="T47" fmla="*/ 119 h 170"/>
                <a:gd name="T48" fmla="*/ 1850 w 2473"/>
                <a:gd name="T49" fmla="*/ 42 h 170"/>
                <a:gd name="T50" fmla="*/ 1846 w 2473"/>
                <a:gd name="T51" fmla="*/ 42 h 170"/>
                <a:gd name="T52" fmla="*/ 1712 w 2473"/>
                <a:gd name="T53" fmla="*/ 131 h 170"/>
                <a:gd name="T54" fmla="*/ 1665 w 2473"/>
                <a:gd name="T55" fmla="*/ 44 h 170"/>
                <a:gd name="T56" fmla="*/ 1629 w 2473"/>
                <a:gd name="T57" fmla="*/ 59 h 170"/>
                <a:gd name="T58" fmla="*/ 1569 w 2473"/>
                <a:gd name="T59" fmla="*/ 60 h 170"/>
                <a:gd name="T60" fmla="*/ 1436 w 2473"/>
                <a:gd name="T61" fmla="*/ 105 h 170"/>
                <a:gd name="T62" fmla="*/ 1373 w 2473"/>
                <a:gd name="T63" fmla="*/ 68 h 170"/>
                <a:gd name="T64" fmla="*/ 1160 w 2473"/>
                <a:gd name="T65" fmla="*/ 156 h 170"/>
                <a:gd name="T66" fmla="*/ 1161 w 2473"/>
                <a:gd name="T67" fmla="*/ 100 h 170"/>
                <a:gd name="T68" fmla="*/ 912 w 2473"/>
                <a:gd name="T69" fmla="*/ 96 h 170"/>
                <a:gd name="T70" fmla="*/ 902 w 2473"/>
                <a:gd name="T71" fmla="*/ 97 h 170"/>
                <a:gd name="T72" fmla="*/ 612 w 2473"/>
                <a:gd name="T73" fmla="*/ 167 h 170"/>
                <a:gd name="T74" fmla="*/ 611 w 2473"/>
                <a:gd name="T75" fmla="*/ 117 h 170"/>
                <a:gd name="T76" fmla="*/ 576 w 2473"/>
                <a:gd name="T77" fmla="*/ 131 h 170"/>
                <a:gd name="T78" fmla="*/ 520 w 2473"/>
                <a:gd name="T79" fmla="*/ 43 h 170"/>
                <a:gd name="T80" fmla="*/ 416 w 2473"/>
                <a:gd name="T81" fmla="*/ 131 h 170"/>
                <a:gd name="T82" fmla="*/ 377 w 2473"/>
                <a:gd name="T83" fmla="*/ 86 h 170"/>
                <a:gd name="T84" fmla="*/ 343 w 2473"/>
                <a:gd name="T85" fmla="*/ 131 h 170"/>
                <a:gd name="T86" fmla="*/ 167 w 2473"/>
                <a:gd name="T87" fmla="*/ 110 h 170"/>
                <a:gd name="T88" fmla="*/ 2069 w 2473"/>
                <a:gd name="T89" fmla="*/ 51 h 170"/>
                <a:gd name="T90" fmla="*/ 2033 w 2473"/>
                <a:gd name="T91" fmla="*/ 131 h 170"/>
                <a:gd name="T92" fmla="*/ 1356 w 2473"/>
                <a:gd name="T93" fmla="*/ 51 h 170"/>
                <a:gd name="T94" fmla="*/ 1319 w 2473"/>
                <a:gd name="T95" fmla="*/ 131 h 170"/>
                <a:gd name="T96" fmla="*/ 795 w 2473"/>
                <a:gd name="T97" fmla="*/ 51 h 170"/>
                <a:gd name="T98" fmla="*/ 759 w 2473"/>
                <a:gd name="T99" fmla="*/ 131 h 170"/>
                <a:gd name="T100" fmla="*/ 31 w 2473"/>
                <a:gd name="T101" fmla="*/ 16 h 170"/>
                <a:gd name="T102" fmla="*/ 1296 w 2473"/>
                <a:gd name="T103" fmla="*/ 17 h 170"/>
                <a:gd name="T104" fmla="*/ 1155 w 2473"/>
                <a:gd name="T105" fmla="*/ 17 h 170"/>
                <a:gd name="T106" fmla="*/ 496 w 2473"/>
                <a:gd name="T107" fmla="*/ 17 h 170"/>
                <a:gd name="T108" fmla="*/ 83 w 2473"/>
                <a:gd name="T109" fmla="*/ 22 h 170"/>
                <a:gd name="T110" fmla="*/ 2201 w 2473"/>
                <a:gd name="T111" fmla="*/ 0 h 170"/>
                <a:gd name="T112" fmla="*/ 1883 w 2473"/>
                <a:gd name="T113" fmla="*/ 85 h 170"/>
                <a:gd name="T114" fmla="*/ 1076 w 2473"/>
                <a:gd name="T115" fmla="*/ 122 h 170"/>
                <a:gd name="T116" fmla="*/ 1107 w 2473"/>
                <a:gd name="T117" fmla="*/ 0 h 170"/>
                <a:gd name="T118" fmla="*/ 864 w 2473"/>
                <a:gd name="T119" fmla="*/ 131 h 170"/>
                <a:gd name="T120" fmla="*/ 800 w 2473"/>
                <a:gd name="T121" fmla="*/ 13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73" h="170">
                  <a:moveTo>
                    <a:pt x="2446" y="48"/>
                  </a:moveTo>
                  <a:lnTo>
                    <a:pt x="2433" y="52"/>
                  </a:lnTo>
                  <a:lnTo>
                    <a:pt x="2423" y="60"/>
                  </a:lnTo>
                  <a:lnTo>
                    <a:pt x="2415" y="70"/>
                  </a:lnTo>
                  <a:lnTo>
                    <a:pt x="2410" y="83"/>
                  </a:lnTo>
                  <a:lnTo>
                    <a:pt x="2427" y="82"/>
                  </a:lnTo>
                  <a:lnTo>
                    <a:pt x="2442" y="81"/>
                  </a:lnTo>
                  <a:lnTo>
                    <a:pt x="2454" y="78"/>
                  </a:lnTo>
                  <a:lnTo>
                    <a:pt x="2462" y="72"/>
                  </a:lnTo>
                  <a:lnTo>
                    <a:pt x="2464" y="62"/>
                  </a:lnTo>
                  <a:lnTo>
                    <a:pt x="2464" y="59"/>
                  </a:lnTo>
                  <a:lnTo>
                    <a:pt x="2462" y="55"/>
                  </a:lnTo>
                  <a:lnTo>
                    <a:pt x="2459" y="52"/>
                  </a:lnTo>
                  <a:lnTo>
                    <a:pt x="2455" y="51"/>
                  </a:lnTo>
                  <a:lnTo>
                    <a:pt x="2451" y="50"/>
                  </a:lnTo>
                  <a:lnTo>
                    <a:pt x="2446" y="48"/>
                  </a:lnTo>
                  <a:close/>
                  <a:moveTo>
                    <a:pt x="2278" y="48"/>
                  </a:moveTo>
                  <a:lnTo>
                    <a:pt x="2261" y="51"/>
                  </a:lnTo>
                  <a:lnTo>
                    <a:pt x="2247" y="59"/>
                  </a:lnTo>
                  <a:lnTo>
                    <a:pt x="2235" y="70"/>
                  </a:lnTo>
                  <a:lnTo>
                    <a:pt x="2227" y="86"/>
                  </a:lnTo>
                  <a:lnTo>
                    <a:pt x="2223" y="103"/>
                  </a:lnTo>
                  <a:lnTo>
                    <a:pt x="2225" y="110"/>
                  </a:lnTo>
                  <a:lnTo>
                    <a:pt x="2227" y="118"/>
                  </a:lnTo>
                  <a:lnTo>
                    <a:pt x="2234" y="123"/>
                  </a:lnTo>
                  <a:lnTo>
                    <a:pt x="2244" y="126"/>
                  </a:lnTo>
                  <a:lnTo>
                    <a:pt x="2257" y="122"/>
                  </a:lnTo>
                  <a:lnTo>
                    <a:pt x="2270" y="113"/>
                  </a:lnTo>
                  <a:lnTo>
                    <a:pt x="2280" y="97"/>
                  </a:lnTo>
                  <a:lnTo>
                    <a:pt x="2287" y="79"/>
                  </a:lnTo>
                  <a:lnTo>
                    <a:pt x="2292" y="51"/>
                  </a:lnTo>
                  <a:lnTo>
                    <a:pt x="2289" y="50"/>
                  </a:lnTo>
                  <a:lnTo>
                    <a:pt x="2287" y="50"/>
                  </a:lnTo>
                  <a:lnTo>
                    <a:pt x="2283" y="50"/>
                  </a:lnTo>
                  <a:lnTo>
                    <a:pt x="2278" y="48"/>
                  </a:lnTo>
                  <a:close/>
                  <a:moveTo>
                    <a:pt x="2129" y="48"/>
                  </a:moveTo>
                  <a:lnTo>
                    <a:pt x="2120" y="51"/>
                  </a:lnTo>
                  <a:lnTo>
                    <a:pt x="2111" y="56"/>
                  </a:lnTo>
                  <a:lnTo>
                    <a:pt x="2102" y="65"/>
                  </a:lnTo>
                  <a:lnTo>
                    <a:pt x="2094" y="78"/>
                  </a:lnTo>
                  <a:lnTo>
                    <a:pt x="2089" y="95"/>
                  </a:lnTo>
                  <a:lnTo>
                    <a:pt x="2083" y="121"/>
                  </a:lnTo>
                  <a:lnTo>
                    <a:pt x="2094" y="125"/>
                  </a:lnTo>
                  <a:lnTo>
                    <a:pt x="2107" y="126"/>
                  </a:lnTo>
                  <a:lnTo>
                    <a:pt x="2120" y="123"/>
                  </a:lnTo>
                  <a:lnTo>
                    <a:pt x="2133" y="117"/>
                  </a:lnTo>
                  <a:lnTo>
                    <a:pt x="2143" y="107"/>
                  </a:lnTo>
                  <a:lnTo>
                    <a:pt x="2149" y="92"/>
                  </a:lnTo>
                  <a:lnTo>
                    <a:pt x="2152" y="75"/>
                  </a:lnTo>
                  <a:lnTo>
                    <a:pt x="2152" y="68"/>
                  </a:lnTo>
                  <a:lnTo>
                    <a:pt x="2149" y="61"/>
                  </a:lnTo>
                  <a:lnTo>
                    <a:pt x="2146" y="55"/>
                  </a:lnTo>
                  <a:lnTo>
                    <a:pt x="2138" y="51"/>
                  </a:lnTo>
                  <a:lnTo>
                    <a:pt x="2129" y="48"/>
                  </a:lnTo>
                  <a:close/>
                  <a:moveTo>
                    <a:pt x="1980" y="48"/>
                  </a:moveTo>
                  <a:lnTo>
                    <a:pt x="1967" y="52"/>
                  </a:lnTo>
                  <a:lnTo>
                    <a:pt x="1957" y="60"/>
                  </a:lnTo>
                  <a:lnTo>
                    <a:pt x="1947" y="70"/>
                  </a:lnTo>
                  <a:lnTo>
                    <a:pt x="1942" y="83"/>
                  </a:lnTo>
                  <a:lnTo>
                    <a:pt x="1959" y="82"/>
                  </a:lnTo>
                  <a:lnTo>
                    <a:pt x="1975" y="81"/>
                  </a:lnTo>
                  <a:lnTo>
                    <a:pt x="1986" y="78"/>
                  </a:lnTo>
                  <a:lnTo>
                    <a:pt x="1995" y="72"/>
                  </a:lnTo>
                  <a:lnTo>
                    <a:pt x="1998" y="62"/>
                  </a:lnTo>
                  <a:lnTo>
                    <a:pt x="1997" y="59"/>
                  </a:lnTo>
                  <a:lnTo>
                    <a:pt x="1995" y="55"/>
                  </a:lnTo>
                  <a:lnTo>
                    <a:pt x="1993" y="52"/>
                  </a:lnTo>
                  <a:lnTo>
                    <a:pt x="1989" y="51"/>
                  </a:lnTo>
                  <a:lnTo>
                    <a:pt x="1985" y="50"/>
                  </a:lnTo>
                  <a:lnTo>
                    <a:pt x="1980" y="48"/>
                  </a:lnTo>
                  <a:close/>
                  <a:moveTo>
                    <a:pt x="1757" y="48"/>
                  </a:moveTo>
                  <a:lnTo>
                    <a:pt x="1742" y="51"/>
                  </a:lnTo>
                  <a:lnTo>
                    <a:pt x="1727" y="59"/>
                  </a:lnTo>
                  <a:lnTo>
                    <a:pt x="1716" y="70"/>
                  </a:lnTo>
                  <a:lnTo>
                    <a:pt x="1708" y="86"/>
                  </a:lnTo>
                  <a:lnTo>
                    <a:pt x="1704" y="103"/>
                  </a:lnTo>
                  <a:lnTo>
                    <a:pt x="1705" y="110"/>
                  </a:lnTo>
                  <a:lnTo>
                    <a:pt x="1708" y="118"/>
                  </a:lnTo>
                  <a:lnTo>
                    <a:pt x="1714" y="123"/>
                  </a:lnTo>
                  <a:lnTo>
                    <a:pt x="1725" y="126"/>
                  </a:lnTo>
                  <a:lnTo>
                    <a:pt x="1738" y="122"/>
                  </a:lnTo>
                  <a:lnTo>
                    <a:pt x="1751" y="113"/>
                  </a:lnTo>
                  <a:lnTo>
                    <a:pt x="1761" y="97"/>
                  </a:lnTo>
                  <a:lnTo>
                    <a:pt x="1767" y="79"/>
                  </a:lnTo>
                  <a:lnTo>
                    <a:pt x="1773" y="51"/>
                  </a:lnTo>
                  <a:lnTo>
                    <a:pt x="1770" y="50"/>
                  </a:lnTo>
                  <a:lnTo>
                    <a:pt x="1767" y="50"/>
                  </a:lnTo>
                  <a:lnTo>
                    <a:pt x="1764" y="50"/>
                  </a:lnTo>
                  <a:lnTo>
                    <a:pt x="1757" y="48"/>
                  </a:lnTo>
                  <a:close/>
                  <a:moveTo>
                    <a:pt x="1423" y="48"/>
                  </a:moveTo>
                  <a:lnTo>
                    <a:pt x="1407" y="51"/>
                  </a:lnTo>
                  <a:lnTo>
                    <a:pt x="1392" y="59"/>
                  </a:lnTo>
                  <a:lnTo>
                    <a:pt x="1380" y="70"/>
                  </a:lnTo>
                  <a:lnTo>
                    <a:pt x="1373" y="86"/>
                  </a:lnTo>
                  <a:lnTo>
                    <a:pt x="1370" y="103"/>
                  </a:lnTo>
                  <a:lnTo>
                    <a:pt x="1370" y="110"/>
                  </a:lnTo>
                  <a:lnTo>
                    <a:pt x="1374" y="118"/>
                  </a:lnTo>
                  <a:lnTo>
                    <a:pt x="1380" y="123"/>
                  </a:lnTo>
                  <a:lnTo>
                    <a:pt x="1391" y="126"/>
                  </a:lnTo>
                  <a:lnTo>
                    <a:pt x="1404" y="122"/>
                  </a:lnTo>
                  <a:lnTo>
                    <a:pt x="1417" y="113"/>
                  </a:lnTo>
                  <a:lnTo>
                    <a:pt x="1427" y="97"/>
                  </a:lnTo>
                  <a:lnTo>
                    <a:pt x="1432" y="79"/>
                  </a:lnTo>
                  <a:lnTo>
                    <a:pt x="1437" y="51"/>
                  </a:lnTo>
                  <a:lnTo>
                    <a:pt x="1436" y="50"/>
                  </a:lnTo>
                  <a:lnTo>
                    <a:pt x="1432" y="50"/>
                  </a:lnTo>
                  <a:lnTo>
                    <a:pt x="1428" y="50"/>
                  </a:lnTo>
                  <a:lnTo>
                    <a:pt x="1423" y="48"/>
                  </a:lnTo>
                  <a:close/>
                  <a:moveTo>
                    <a:pt x="1218" y="48"/>
                  </a:moveTo>
                  <a:lnTo>
                    <a:pt x="1203" y="51"/>
                  </a:lnTo>
                  <a:lnTo>
                    <a:pt x="1190" y="59"/>
                  </a:lnTo>
                  <a:lnTo>
                    <a:pt x="1180" y="70"/>
                  </a:lnTo>
                  <a:lnTo>
                    <a:pt x="1173" y="83"/>
                  </a:lnTo>
                  <a:lnTo>
                    <a:pt x="1171" y="99"/>
                  </a:lnTo>
                  <a:lnTo>
                    <a:pt x="1172" y="105"/>
                  </a:lnTo>
                  <a:lnTo>
                    <a:pt x="1173" y="112"/>
                  </a:lnTo>
                  <a:lnTo>
                    <a:pt x="1177" y="118"/>
                  </a:lnTo>
                  <a:lnTo>
                    <a:pt x="1183" y="122"/>
                  </a:lnTo>
                  <a:lnTo>
                    <a:pt x="1194" y="123"/>
                  </a:lnTo>
                  <a:lnTo>
                    <a:pt x="1207" y="121"/>
                  </a:lnTo>
                  <a:lnTo>
                    <a:pt x="1218" y="110"/>
                  </a:lnTo>
                  <a:lnTo>
                    <a:pt x="1228" y="97"/>
                  </a:lnTo>
                  <a:lnTo>
                    <a:pt x="1233" y="83"/>
                  </a:lnTo>
                  <a:lnTo>
                    <a:pt x="1239" y="53"/>
                  </a:lnTo>
                  <a:lnTo>
                    <a:pt x="1235" y="52"/>
                  </a:lnTo>
                  <a:lnTo>
                    <a:pt x="1230" y="51"/>
                  </a:lnTo>
                  <a:lnTo>
                    <a:pt x="1225" y="50"/>
                  </a:lnTo>
                  <a:lnTo>
                    <a:pt x="1218" y="48"/>
                  </a:lnTo>
                  <a:close/>
                  <a:moveTo>
                    <a:pt x="1079" y="48"/>
                  </a:moveTo>
                  <a:lnTo>
                    <a:pt x="1063" y="51"/>
                  </a:lnTo>
                  <a:lnTo>
                    <a:pt x="1050" y="59"/>
                  </a:lnTo>
                  <a:lnTo>
                    <a:pt x="1038" y="69"/>
                  </a:lnTo>
                  <a:lnTo>
                    <a:pt x="1032" y="83"/>
                  </a:lnTo>
                  <a:lnTo>
                    <a:pt x="1029" y="100"/>
                  </a:lnTo>
                  <a:lnTo>
                    <a:pt x="1029" y="107"/>
                  </a:lnTo>
                  <a:lnTo>
                    <a:pt x="1032" y="113"/>
                  </a:lnTo>
                  <a:lnTo>
                    <a:pt x="1036" y="119"/>
                  </a:lnTo>
                  <a:lnTo>
                    <a:pt x="1042" y="125"/>
                  </a:lnTo>
                  <a:lnTo>
                    <a:pt x="1051" y="126"/>
                  </a:lnTo>
                  <a:lnTo>
                    <a:pt x="1064" y="123"/>
                  </a:lnTo>
                  <a:lnTo>
                    <a:pt x="1076" y="114"/>
                  </a:lnTo>
                  <a:lnTo>
                    <a:pt x="1085" y="101"/>
                  </a:lnTo>
                  <a:lnTo>
                    <a:pt x="1092" y="86"/>
                  </a:lnTo>
                  <a:lnTo>
                    <a:pt x="1098" y="52"/>
                  </a:lnTo>
                  <a:lnTo>
                    <a:pt x="1093" y="51"/>
                  </a:lnTo>
                  <a:lnTo>
                    <a:pt x="1086" y="50"/>
                  </a:lnTo>
                  <a:lnTo>
                    <a:pt x="1079" y="48"/>
                  </a:lnTo>
                  <a:close/>
                  <a:moveTo>
                    <a:pt x="950" y="48"/>
                  </a:moveTo>
                  <a:lnTo>
                    <a:pt x="937" y="52"/>
                  </a:lnTo>
                  <a:lnTo>
                    <a:pt x="926" y="60"/>
                  </a:lnTo>
                  <a:lnTo>
                    <a:pt x="918" y="70"/>
                  </a:lnTo>
                  <a:lnTo>
                    <a:pt x="913" y="83"/>
                  </a:lnTo>
                  <a:lnTo>
                    <a:pt x="930" y="82"/>
                  </a:lnTo>
                  <a:lnTo>
                    <a:pt x="945" y="81"/>
                  </a:lnTo>
                  <a:lnTo>
                    <a:pt x="957" y="78"/>
                  </a:lnTo>
                  <a:lnTo>
                    <a:pt x="965" y="72"/>
                  </a:lnTo>
                  <a:lnTo>
                    <a:pt x="969" y="62"/>
                  </a:lnTo>
                  <a:lnTo>
                    <a:pt x="967" y="59"/>
                  </a:lnTo>
                  <a:lnTo>
                    <a:pt x="966" y="55"/>
                  </a:lnTo>
                  <a:lnTo>
                    <a:pt x="963" y="52"/>
                  </a:lnTo>
                  <a:lnTo>
                    <a:pt x="959" y="51"/>
                  </a:lnTo>
                  <a:lnTo>
                    <a:pt x="954" y="50"/>
                  </a:lnTo>
                  <a:lnTo>
                    <a:pt x="950" y="48"/>
                  </a:lnTo>
                  <a:close/>
                  <a:moveTo>
                    <a:pt x="662" y="48"/>
                  </a:moveTo>
                  <a:lnTo>
                    <a:pt x="647" y="51"/>
                  </a:lnTo>
                  <a:lnTo>
                    <a:pt x="633" y="59"/>
                  </a:lnTo>
                  <a:lnTo>
                    <a:pt x="624" y="70"/>
                  </a:lnTo>
                  <a:lnTo>
                    <a:pt x="618" y="83"/>
                  </a:lnTo>
                  <a:lnTo>
                    <a:pt x="615" y="99"/>
                  </a:lnTo>
                  <a:lnTo>
                    <a:pt x="615" y="105"/>
                  </a:lnTo>
                  <a:lnTo>
                    <a:pt x="618" y="112"/>
                  </a:lnTo>
                  <a:lnTo>
                    <a:pt x="621" y="118"/>
                  </a:lnTo>
                  <a:lnTo>
                    <a:pt x="628" y="122"/>
                  </a:lnTo>
                  <a:lnTo>
                    <a:pt x="638" y="123"/>
                  </a:lnTo>
                  <a:lnTo>
                    <a:pt x="651" y="121"/>
                  </a:lnTo>
                  <a:lnTo>
                    <a:pt x="663" y="110"/>
                  </a:lnTo>
                  <a:lnTo>
                    <a:pt x="672" y="97"/>
                  </a:lnTo>
                  <a:lnTo>
                    <a:pt x="677" y="83"/>
                  </a:lnTo>
                  <a:lnTo>
                    <a:pt x="682" y="53"/>
                  </a:lnTo>
                  <a:lnTo>
                    <a:pt x="680" y="52"/>
                  </a:lnTo>
                  <a:lnTo>
                    <a:pt x="675" y="51"/>
                  </a:lnTo>
                  <a:lnTo>
                    <a:pt x="669" y="50"/>
                  </a:lnTo>
                  <a:lnTo>
                    <a:pt x="662" y="48"/>
                  </a:lnTo>
                  <a:close/>
                  <a:moveTo>
                    <a:pt x="370" y="48"/>
                  </a:moveTo>
                  <a:lnTo>
                    <a:pt x="357" y="52"/>
                  </a:lnTo>
                  <a:lnTo>
                    <a:pt x="347" y="60"/>
                  </a:lnTo>
                  <a:lnTo>
                    <a:pt x="338" y="70"/>
                  </a:lnTo>
                  <a:lnTo>
                    <a:pt x="333" y="83"/>
                  </a:lnTo>
                  <a:lnTo>
                    <a:pt x="350" y="82"/>
                  </a:lnTo>
                  <a:lnTo>
                    <a:pt x="365" y="81"/>
                  </a:lnTo>
                  <a:lnTo>
                    <a:pt x="377" y="78"/>
                  </a:lnTo>
                  <a:lnTo>
                    <a:pt x="386" y="72"/>
                  </a:lnTo>
                  <a:lnTo>
                    <a:pt x="388" y="62"/>
                  </a:lnTo>
                  <a:lnTo>
                    <a:pt x="387" y="59"/>
                  </a:lnTo>
                  <a:lnTo>
                    <a:pt x="386" y="55"/>
                  </a:lnTo>
                  <a:lnTo>
                    <a:pt x="383" y="52"/>
                  </a:lnTo>
                  <a:lnTo>
                    <a:pt x="379" y="51"/>
                  </a:lnTo>
                  <a:lnTo>
                    <a:pt x="375" y="50"/>
                  </a:lnTo>
                  <a:lnTo>
                    <a:pt x="370" y="48"/>
                  </a:lnTo>
                  <a:close/>
                  <a:moveTo>
                    <a:pt x="137" y="48"/>
                  </a:moveTo>
                  <a:lnTo>
                    <a:pt x="122" y="52"/>
                  </a:lnTo>
                  <a:lnTo>
                    <a:pt x="109" y="62"/>
                  </a:lnTo>
                  <a:lnTo>
                    <a:pt x="101" y="77"/>
                  </a:lnTo>
                  <a:lnTo>
                    <a:pt x="97" y="95"/>
                  </a:lnTo>
                  <a:lnTo>
                    <a:pt x="100" y="108"/>
                  </a:lnTo>
                  <a:lnTo>
                    <a:pt x="106" y="117"/>
                  </a:lnTo>
                  <a:lnTo>
                    <a:pt x="115" y="123"/>
                  </a:lnTo>
                  <a:lnTo>
                    <a:pt x="127" y="126"/>
                  </a:lnTo>
                  <a:lnTo>
                    <a:pt x="138" y="123"/>
                  </a:lnTo>
                  <a:lnTo>
                    <a:pt x="150" y="118"/>
                  </a:lnTo>
                  <a:lnTo>
                    <a:pt x="159" y="108"/>
                  </a:lnTo>
                  <a:lnTo>
                    <a:pt x="164" y="96"/>
                  </a:lnTo>
                  <a:lnTo>
                    <a:pt x="167" y="81"/>
                  </a:lnTo>
                  <a:lnTo>
                    <a:pt x="166" y="73"/>
                  </a:lnTo>
                  <a:lnTo>
                    <a:pt x="163" y="64"/>
                  </a:lnTo>
                  <a:lnTo>
                    <a:pt x="158" y="56"/>
                  </a:lnTo>
                  <a:lnTo>
                    <a:pt x="149" y="51"/>
                  </a:lnTo>
                  <a:lnTo>
                    <a:pt x="137" y="48"/>
                  </a:lnTo>
                  <a:close/>
                  <a:moveTo>
                    <a:pt x="1281" y="43"/>
                  </a:moveTo>
                  <a:lnTo>
                    <a:pt x="1290" y="43"/>
                  </a:lnTo>
                  <a:lnTo>
                    <a:pt x="1273" y="131"/>
                  </a:lnTo>
                  <a:lnTo>
                    <a:pt x="1264" y="131"/>
                  </a:lnTo>
                  <a:lnTo>
                    <a:pt x="1281" y="43"/>
                  </a:lnTo>
                  <a:close/>
                  <a:moveTo>
                    <a:pt x="1139" y="43"/>
                  </a:moveTo>
                  <a:lnTo>
                    <a:pt x="1149" y="43"/>
                  </a:lnTo>
                  <a:lnTo>
                    <a:pt x="1132" y="131"/>
                  </a:lnTo>
                  <a:lnTo>
                    <a:pt x="1123" y="131"/>
                  </a:lnTo>
                  <a:lnTo>
                    <a:pt x="1139" y="43"/>
                  </a:lnTo>
                  <a:close/>
                  <a:moveTo>
                    <a:pt x="480" y="43"/>
                  </a:moveTo>
                  <a:lnTo>
                    <a:pt x="489" y="43"/>
                  </a:lnTo>
                  <a:lnTo>
                    <a:pt x="473" y="131"/>
                  </a:lnTo>
                  <a:lnTo>
                    <a:pt x="463" y="131"/>
                  </a:lnTo>
                  <a:lnTo>
                    <a:pt x="480" y="43"/>
                  </a:lnTo>
                  <a:close/>
                  <a:moveTo>
                    <a:pt x="193" y="43"/>
                  </a:moveTo>
                  <a:lnTo>
                    <a:pt x="201" y="43"/>
                  </a:lnTo>
                  <a:lnTo>
                    <a:pt x="207" y="101"/>
                  </a:lnTo>
                  <a:lnTo>
                    <a:pt x="208" y="110"/>
                  </a:lnTo>
                  <a:lnTo>
                    <a:pt x="208" y="117"/>
                  </a:lnTo>
                  <a:lnTo>
                    <a:pt x="208" y="122"/>
                  </a:lnTo>
                  <a:lnTo>
                    <a:pt x="208" y="122"/>
                  </a:lnTo>
                  <a:lnTo>
                    <a:pt x="210" y="119"/>
                  </a:lnTo>
                  <a:lnTo>
                    <a:pt x="212" y="116"/>
                  </a:lnTo>
                  <a:lnTo>
                    <a:pt x="215" y="110"/>
                  </a:lnTo>
                  <a:lnTo>
                    <a:pt x="219" y="104"/>
                  </a:lnTo>
                  <a:lnTo>
                    <a:pt x="252" y="43"/>
                  </a:lnTo>
                  <a:lnTo>
                    <a:pt x="261" y="43"/>
                  </a:lnTo>
                  <a:lnTo>
                    <a:pt x="271" y="103"/>
                  </a:lnTo>
                  <a:lnTo>
                    <a:pt x="272" y="109"/>
                  </a:lnTo>
                  <a:lnTo>
                    <a:pt x="272" y="114"/>
                  </a:lnTo>
                  <a:lnTo>
                    <a:pt x="273" y="119"/>
                  </a:lnTo>
                  <a:lnTo>
                    <a:pt x="273" y="122"/>
                  </a:lnTo>
                  <a:lnTo>
                    <a:pt x="273" y="122"/>
                  </a:lnTo>
                  <a:lnTo>
                    <a:pt x="274" y="118"/>
                  </a:lnTo>
                  <a:lnTo>
                    <a:pt x="277" y="114"/>
                  </a:lnTo>
                  <a:lnTo>
                    <a:pt x="278" y="109"/>
                  </a:lnTo>
                  <a:lnTo>
                    <a:pt x="281" y="104"/>
                  </a:lnTo>
                  <a:lnTo>
                    <a:pt x="312" y="43"/>
                  </a:lnTo>
                  <a:lnTo>
                    <a:pt x="321" y="43"/>
                  </a:lnTo>
                  <a:lnTo>
                    <a:pt x="276" y="131"/>
                  </a:lnTo>
                  <a:lnTo>
                    <a:pt x="267" y="131"/>
                  </a:lnTo>
                  <a:lnTo>
                    <a:pt x="258" y="73"/>
                  </a:lnTo>
                  <a:lnTo>
                    <a:pt x="256" y="61"/>
                  </a:lnTo>
                  <a:lnTo>
                    <a:pt x="255" y="51"/>
                  </a:lnTo>
                  <a:lnTo>
                    <a:pt x="255" y="51"/>
                  </a:lnTo>
                  <a:lnTo>
                    <a:pt x="250" y="61"/>
                  </a:lnTo>
                  <a:lnTo>
                    <a:pt x="245" y="73"/>
                  </a:lnTo>
                  <a:lnTo>
                    <a:pt x="211" y="131"/>
                  </a:lnTo>
                  <a:lnTo>
                    <a:pt x="202" y="131"/>
                  </a:lnTo>
                  <a:lnTo>
                    <a:pt x="193" y="43"/>
                  </a:lnTo>
                  <a:close/>
                  <a:moveTo>
                    <a:pt x="2449" y="42"/>
                  </a:moveTo>
                  <a:lnTo>
                    <a:pt x="2459" y="43"/>
                  </a:lnTo>
                  <a:lnTo>
                    <a:pt x="2467" y="48"/>
                  </a:lnTo>
                  <a:lnTo>
                    <a:pt x="2472" y="55"/>
                  </a:lnTo>
                  <a:lnTo>
                    <a:pt x="2473" y="62"/>
                  </a:lnTo>
                  <a:lnTo>
                    <a:pt x="2471" y="73"/>
                  </a:lnTo>
                  <a:lnTo>
                    <a:pt x="2464" y="81"/>
                  </a:lnTo>
                  <a:lnTo>
                    <a:pt x="2454" y="86"/>
                  </a:lnTo>
                  <a:lnTo>
                    <a:pt x="2440" y="88"/>
                  </a:lnTo>
                  <a:lnTo>
                    <a:pt x="2425" y="90"/>
                  </a:lnTo>
                  <a:lnTo>
                    <a:pt x="2408" y="90"/>
                  </a:lnTo>
                  <a:lnTo>
                    <a:pt x="2407" y="96"/>
                  </a:lnTo>
                  <a:lnTo>
                    <a:pt x="2408" y="104"/>
                  </a:lnTo>
                  <a:lnTo>
                    <a:pt x="2410" y="110"/>
                  </a:lnTo>
                  <a:lnTo>
                    <a:pt x="2416" y="119"/>
                  </a:lnTo>
                  <a:lnTo>
                    <a:pt x="2424" y="125"/>
                  </a:lnTo>
                  <a:lnTo>
                    <a:pt x="2433" y="126"/>
                  </a:lnTo>
                  <a:lnTo>
                    <a:pt x="2445" y="125"/>
                  </a:lnTo>
                  <a:lnTo>
                    <a:pt x="2454" y="122"/>
                  </a:lnTo>
                  <a:lnTo>
                    <a:pt x="2459" y="119"/>
                  </a:lnTo>
                  <a:lnTo>
                    <a:pt x="2462" y="126"/>
                  </a:lnTo>
                  <a:lnTo>
                    <a:pt x="2456" y="129"/>
                  </a:lnTo>
                  <a:lnTo>
                    <a:pt x="2446" y="132"/>
                  </a:lnTo>
                  <a:lnTo>
                    <a:pt x="2433" y="134"/>
                  </a:lnTo>
                  <a:lnTo>
                    <a:pt x="2420" y="131"/>
                  </a:lnTo>
                  <a:lnTo>
                    <a:pt x="2410" y="126"/>
                  </a:lnTo>
                  <a:lnTo>
                    <a:pt x="2403" y="118"/>
                  </a:lnTo>
                  <a:lnTo>
                    <a:pt x="2401" y="108"/>
                  </a:lnTo>
                  <a:lnTo>
                    <a:pt x="2399" y="97"/>
                  </a:lnTo>
                  <a:lnTo>
                    <a:pt x="2402" y="82"/>
                  </a:lnTo>
                  <a:lnTo>
                    <a:pt x="2408" y="66"/>
                  </a:lnTo>
                  <a:lnTo>
                    <a:pt x="2419" y="53"/>
                  </a:lnTo>
                  <a:lnTo>
                    <a:pt x="2433" y="44"/>
                  </a:lnTo>
                  <a:lnTo>
                    <a:pt x="2449" y="42"/>
                  </a:lnTo>
                  <a:close/>
                  <a:moveTo>
                    <a:pt x="2371" y="42"/>
                  </a:moveTo>
                  <a:lnTo>
                    <a:pt x="2381" y="43"/>
                  </a:lnTo>
                  <a:lnTo>
                    <a:pt x="2389" y="44"/>
                  </a:lnTo>
                  <a:lnTo>
                    <a:pt x="2393" y="47"/>
                  </a:lnTo>
                  <a:lnTo>
                    <a:pt x="2390" y="55"/>
                  </a:lnTo>
                  <a:lnTo>
                    <a:pt x="2386" y="52"/>
                  </a:lnTo>
                  <a:lnTo>
                    <a:pt x="2381" y="51"/>
                  </a:lnTo>
                  <a:lnTo>
                    <a:pt x="2376" y="50"/>
                  </a:lnTo>
                  <a:lnTo>
                    <a:pt x="2370" y="50"/>
                  </a:lnTo>
                  <a:lnTo>
                    <a:pt x="2354" y="52"/>
                  </a:lnTo>
                  <a:lnTo>
                    <a:pt x="2342" y="60"/>
                  </a:lnTo>
                  <a:lnTo>
                    <a:pt x="2333" y="70"/>
                  </a:lnTo>
                  <a:lnTo>
                    <a:pt x="2327" y="85"/>
                  </a:lnTo>
                  <a:lnTo>
                    <a:pt x="2324" y="99"/>
                  </a:lnTo>
                  <a:lnTo>
                    <a:pt x="2327" y="109"/>
                  </a:lnTo>
                  <a:lnTo>
                    <a:pt x="2332" y="118"/>
                  </a:lnTo>
                  <a:lnTo>
                    <a:pt x="2340" y="123"/>
                  </a:lnTo>
                  <a:lnTo>
                    <a:pt x="2353" y="126"/>
                  </a:lnTo>
                  <a:lnTo>
                    <a:pt x="2363" y="125"/>
                  </a:lnTo>
                  <a:lnTo>
                    <a:pt x="2372" y="122"/>
                  </a:lnTo>
                  <a:lnTo>
                    <a:pt x="2379" y="119"/>
                  </a:lnTo>
                  <a:lnTo>
                    <a:pt x="2381" y="126"/>
                  </a:lnTo>
                  <a:lnTo>
                    <a:pt x="2375" y="129"/>
                  </a:lnTo>
                  <a:lnTo>
                    <a:pt x="2364" y="132"/>
                  </a:lnTo>
                  <a:lnTo>
                    <a:pt x="2352" y="134"/>
                  </a:lnTo>
                  <a:lnTo>
                    <a:pt x="2337" y="131"/>
                  </a:lnTo>
                  <a:lnTo>
                    <a:pt x="2328" y="126"/>
                  </a:lnTo>
                  <a:lnTo>
                    <a:pt x="2320" y="118"/>
                  </a:lnTo>
                  <a:lnTo>
                    <a:pt x="2318" y="109"/>
                  </a:lnTo>
                  <a:lnTo>
                    <a:pt x="2317" y="100"/>
                  </a:lnTo>
                  <a:lnTo>
                    <a:pt x="2319" y="82"/>
                  </a:lnTo>
                  <a:lnTo>
                    <a:pt x="2327" y="66"/>
                  </a:lnTo>
                  <a:lnTo>
                    <a:pt x="2339" y="53"/>
                  </a:lnTo>
                  <a:lnTo>
                    <a:pt x="2353" y="44"/>
                  </a:lnTo>
                  <a:lnTo>
                    <a:pt x="2371" y="42"/>
                  </a:lnTo>
                  <a:close/>
                  <a:moveTo>
                    <a:pt x="2279" y="42"/>
                  </a:moveTo>
                  <a:lnTo>
                    <a:pt x="2291" y="42"/>
                  </a:lnTo>
                  <a:lnTo>
                    <a:pt x="2301" y="44"/>
                  </a:lnTo>
                  <a:lnTo>
                    <a:pt x="2293" y="88"/>
                  </a:lnTo>
                  <a:lnTo>
                    <a:pt x="2291" y="105"/>
                  </a:lnTo>
                  <a:lnTo>
                    <a:pt x="2289" y="121"/>
                  </a:lnTo>
                  <a:lnTo>
                    <a:pt x="2289" y="131"/>
                  </a:lnTo>
                  <a:lnTo>
                    <a:pt x="2282" y="131"/>
                  </a:lnTo>
                  <a:lnTo>
                    <a:pt x="2282" y="123"/>
                  </a:lnTo>
                  <a:lnTo>
                    <a:pt x="2283" y="114"/>
                  </a:lnTo>
                  <a:lnTo>
                    <a:pt x="2284" y="103"/>
                  </a:lnTo>
                  <a:lnTo>
                    <a:pt x="2284" y="103"/>
                  </a:lnTo>
                  <a:lnTo>
                    <a:pt x="2275" y="117"/>
                  </a:lnTo>
                  <a:lnTo>
                    <a:pt x="2265" y="126"/>
                  </a:lnTo>
                  <a:lnTo>
                    <a:pt x="2254" y="131"/>
                  </a:lnTo>
                  <a:lnTo>
                    <a:pt x="2243" y="134"/>
                  </a:lnTo>
                  <a:lnTo>
                    <a:pt x="2231" y="131"/>
                  </a:lnTo>
                  <a:lnTo>
                    <a:pt x="2222" y="125"/>
                  </a:lnTo>
                  <a:lnTo>
                    <a:pt x="2217" y="114"/>
                  </a:lnTo>
                  <a:lnTo>
                    <a:pt x="2216" y="104"/>
                  </a:lnTo>
                  <a:lnTo>
                    <a:pt x="2218" y="85"/>
                  </a:lnTo>
                  <a:lnTo>
                    <a:pt x="2227" y="68"/>
                  </a:lnTo>
                  <a:lnTo>
                    <a:pt x="2240" y="53"/>
                  </a:lnTo>
                  <a:lnTo>
                    <a:pt x="2258" y="44"/>
                  </a:lnTo>
                  <a:lnTo>
                    <a:pt x="2279" y="42"/>
                  </a:lnTo>
                  <a:close/>
                  <a:moveTo>
                    <a:pt x="2131" y="42"/>
                  </a:moveTo>
                  <a:lnTo>
                    <a:pt x="2143" y="43"/>
                  </a:lnTo>
                  <a:lnTo>
                    <a:pt x="2151" y="48"/>
                  </a:lnTo>
                  <a:lnTo>
                    <a:pt x="2157" y="56"/>
                  </a:lnTo>
                  <a:lnTo>
                    <a:pt x="2160" y="65"/>
                  </a:lnTo>
                  <a:lnTo>
                    <a:pt x="2161" y="74"/>
                  </a:lnTo>
                  <a:lnTo>
                    <a:pt x="2159" y="94"/>
                  </a:lnTo>
                  <a:lnTo>
                    <a:pt x="2151" y="109"/>
                  </a:lnTo>
                  <a:lnTo>
                    <a:pt x="2138" y="122"/>
                  </a:lnTo>
                  <a:lnTo>
                    <a:pt x="2122" y="130"/>
                  </a:lnTo>
                  <a:lnTo>
                    <a:pt x="2105" y="134"/>
                  </a:lnTo>
                  <a:lnTo>
                    <a:pt x="2095" y="132"/>
                  </a:lnTo>
                  <a:lnTo>
                    <a:pt x="2087" y="131"/>
                  </a:lnTo>
                  <a:lnTo>
                    <a:pt x="2082" y="129"/>
                  </a:lnTo>
                  <a:lnTo>
                    <a:pt x="2082" y="129"/>
                  </a:lnTo>
                  <a:lnTo>
                    <a:pt x="2074" y="167"/>
                  </a:lnTo>
                  <a:lnTo>
                    <a:pt x="2067" y="167"/>
                  </a:lnTo>
                  <a:lnTo>
                    <a:pt x="2085" y="72"/>
                  </a:lnTo>
                  <a:lnTo>
                    <a:pt x="2089" y="43"/>
                  </a:lnTo>
                  <a:lnTo>
                    <a:pt x="2098" y="43"/>
                  </a:lnTo>
                  <a:lnTo>
                    <a:pt x="2094" y="64"/>
                  </a:lnTo>
                  <a:lnTo>
                    <a:pt x="2094" y="64"/>
                  </a:lnTo>
                  <a:lnTo>
                    <a:pt x="2104" y="52"/>
                  </a:lnTo>
                  <a:lnTo>
                    <a:pt x="2117" y="44"/>
                  </a:lnTo>
                  <a:lnTo>
                    <a:pt x="2131" y="42"/>
                  </a:lnTo>
                  <a:close/>
                  <a:moveTo>
                    <a:pt x="1981" y="42"/>
                  </a:moveTo>
                  <a:lnTo>
                    <a:pt x="1993" y="43"/>
                  </a:lnTo>
                  <a:lnTo>
                    <a:pt x="2001" y="48"/>
                  </a:lnTo>
                  <a:lnTo>
                    <a:pt x="2004" y="55"/>
                  </a:lnTo>
                  <a:lnTo>
                    <a:pt x="2007" y="62"/>
                  </a:lnTo>
                  <a:lnTo>
                    <a:pt x="2004" y="73"/>
                  </a:lnTo>
                  <a:lnTo>
                    <a:pt x="1997" y="81"/>
                  </a:lnTo>
                  <a:lnTo>
                    <a:pt x="1986" y="86"/>
                  </a:lnTo>
                  <a:lnTo>
                    <a:pt x="1973" y="88"/>
                  </a:lnTo>
                  <a:lnTo>
                    <a:pt x="1958" y="90"/>
                  </a:lnTo>
                  <a:lnTo>
                    <a:pt x="1942" y="90"/>
                  </a:lnTo>
                  <a:lnTo>
                    <a:pt x="1941" y="96"/>
                  </a:lnTo>
                  <a:lnTo>
                    <a:pt x="1941" y="104"/>
                  </a:lnTo>
                  <a:lnTo>
                    <a:pt x="1944" y="110"/>
                  </a:lnTo>
                  <a:lnTo>
                    <a:pt x="1949" y="119"/>
                  </a:lnTo>
                  <a:lnTo>
                    <a:pt x="1957" y="125"/>
                  </a:lnTo>
                  <a:lnTo>
                    <a:pt x="1967" y="126"/>
                  </a:lnTo>
                  <a:lnTo>
                    <a:pt x="1979" y="125"/>
                  </a:lnTo>
                  <a:lnTo>
                    <a:pt x="1986" y="122"/>
                  </a:lnTo>
                  <a:lnTo>
                    <a:pt x="1993" y="119"/>
                  </a:lnTo>
                  <a:lnTo>
                    <a:pt x="1995" y="126"/>
                  </a:lnTo>
                  <a:lnTo>
                    <a:pt x="1989" y="129"/>
                  </a:lnTo>
                  <a:lnTo>
                    <a:pt x="1980" y="132"/>
                  </a:lnTo>
                  <a:lnTo>
                    <a:pt x="1966" y="134"/>
                  </a:lnTo>
                  <a:lnTo>
                    <a:pt x="1953" y="131"/>
                  </a:lnTo>
                  <a:lnTo>
                    <a:pt x="1944" y="126"/>
                  </a:lnTo>
                  <a:lnTo>
                    <a:pt x="1937" y="118"/>
                  </a:lnTo>
                  <a:lnTo>
                    <a:pt x="1933" y="108"/>
                  </a:lnTo>
                  <a:lnTo>
                    <a:pt x="1932" y="97"/>
                  </a:lnTo>
                  <a:lnTo>
                    <a:pt x="1935" y="82"/>
                  </a:lnTo>
                  <a:lnTo>
                    <a:pt x="1942" y="66"/>
                  </a:lnTo>
                  <a:lnTo>
                    <a:pt x="1953" y="53"/>
                  </a:lnTo>
                  <a:lnTo>
                    <a:pt x="1966" y="44"/>
                  </a:lnTo>
                  <a:lnTo>
                    <a:pt x="1981" y="42"/>
                  </a:lnTo>
                  <a:close/>
                  <a:moveTo>
                    <a:pt x="1846" y="42"/>
                  </a:moveTo>
                  <a:lnTo>
                    <a:pt x="1849" y="42"/>
                  </a:lnTo>
                  <a:lnTo>
                    <a:pt x="1850" y="42"/>
                  </a:lnTo>
                  <a:lnTo>
                    <a:pt x="1849" y="51"/>
                  </a:lnTo>
                  <a:lnTo>
                    <a:pt x="1846" y="50"/>
                  </a:lnTo>
                  <a:lnTo>
                    <a:pt x="1844" y="50"/>
                  </a:lnTo>
                  <a:lnTo>
                    <a:pt x="1835" y="52"/>
                  </a:lnTo>
                  <a:lnTo>
                    <a:pt x="1827" y="61"/>
                  </a:lnTo>
                  <a:lnTo>
                    <a:pt x="1819" y="74"/>
                  </a:lnTo>
                  <a:lnTo>
                    <a:pt x="1814" y="91"/>
                  </a:lnTo>
                  <a:lnTo>
                    <a:pt x="1806" y="131"/>
                  </a:lnTo>
                  <a:lnTo>
                    <a:pt x="1797" y="131"/>
                  </a:lnTo>
                  <a:lnTo>
                    <a:pt x="1809" y="72"/>
                  </a:lnTo>
                  <a:lnTo>
                    <a:pt x="1814" y="43"/>
                  </a:lnTo>
                  <a:lnTo>
                    <a:pt x="1822" y="43"/>
                  </a:lnTo>
                  <a:lnTo>
                    <a:pt x="1818" y="64"/>
                  </a:lnTo>
                  <a:lnTo>
                    <a:pt x="1818" y="64"/>
                  </a:lnTo>
                  <a:lnTo>
                    <a:pt x="1826" y="52"/>
                  </a:lnTo>
                  <a:lnTo>
                    <a:pt x="1835" y="44"/>
                  </a:lnTo>
                  <a:lnTo>
                    <a:pt x="1846" y="42"/>
                  </a:lnTo>
                  <a:close/>
                  <a:moveTo>
                    <a:pt x="1758" y="42"/>
                  </a:moveTo>
                  <a:lnTo>
                    <a:pt x="1771" y="42"/>
                  </a:lnTo>
                  <a:lnTo>
                    <a:pt x="1782" y="44"/>
                  </a:lnTo>
                  <a:lnTo>
                    <a:pt x="1774" y="88"/>
                  </a:lnTo>
                  <a:lnTo>
                    <a:pt x="1771" y="105"/>
                  </a:lnTo>
                  <a:lnTo>
                    <a:pt x="1770" y="121"/>
                  </a:lnTo>
                  <a:lnTo>
                    <a:pt x="1770" y="131"/>
                  </a:lnTo>
                  <a:lnTo>
                    <a:pt x="1762" y="131"/>
                  </a:lnTo>
                  <a:lnTo>
                    <a:pt x="1762" y="123"/>
                  </a:lnTo>
                  <a:lnTo>
                    <a:pt x="1764" y="114"/>
                  </a:lnTo>
                  <a:lnTo>
                    <a:pt x="1765" y="103"/>
                  </a:lnTo>
                  <a:lnTo>
                    <a:pt x="1765" y="103"/>
                  </a:lnTo>
                  <a:lnTo>
                    <a:pt x="1756" y="117"/>
                  </a:lnTo>
                  <a:lnTo>
                    <a:pt x="1745" y="126"/>
                  </a:lnTo>
                  <a:lnTo>
                    <a:pt x="1735" y="131"/>
                  </a:lnTo>
                  <a:lnTo>
                    <a:pt x="1723" y="134"/>
                  </a:lnTo>
                  <a:lnTo>
                    <a:pt x="1712" y="131"/>
                  </a:lnTo>
                  <a:lnTo>
                    <a:pt x="1703" y="125"/>
                  </a:lnTo>
                  <a:lnTo>
                    <a:pt x="1698" y="114"/>
                  </a:lnTo>
                  <a:lnTo>
                    <a:pt x="1696" y="104"/>
                  </a:lnTo>
                  <a:lnTo>
                    <a:pt x="1699" y="85"/>
                  </a:lnTo>
                  <a:lnTo>
                    <a:pt x="1708" y="68"/>
                  </a:lnTo>
                  <a:lnTo>
                    <a:pt x="1721" y="53"/>
                  </a:lnTo>
                  <a:lnTo>
                    <a:pt x="1739" y="44"/>
                  </a:lnTo>
                  <a:lnTo>
                    <a:pt x="1758" y="42"/>
                  </a:lnTo>
                  <a:close/>
                  <a:moveTo>
                    <a:pt x="1594" y="42"/>
                  </a:moveTo>
                  <a:lnTo>
                    <a:pt x="1606" y="44"/>
                  </a:lnTo>
                  <a:lnTo>
                    <a:pt x="1613" y="52"/>
                  </a:lnTo>
                  <a:lnTo>
                    <a:pt x="1616" y="64"/>
                  </a:lnTo>
                  <a:lnTo>
                    <a:pt x="1626" y="52"/>
                  </a:lnTo>
                  <a:lnTo>
                    <a:pt x="1638" y="44"/>
                  </a:lnTo>
                  <a:lnTo>
                    <a:pt x="1654" y="42"/>
                  </a:lnTo>
                  <a:lnTo>
                    <a:pt x="1659" y="42"/>
                  </a:lnTo>
                  <a:lnTo>
                    <a:pt x="1665" y="44"/>
                  </a:lnTo>
                  <a:lnTo>
                    <a:pt x="1670" y="48"/>
                  </a:lnTo>
                  <a:lnTo>
                    <a:pt x="1676" y="56"/>
                  </a:lnTo>
                  <a:lnTo>
                    <a:pt x="1677" y="66"/>
                  </a:lnTo>
                  <a:lnTo>
                    <a:pt x="1677" y="73"/>
                  </a:lnTo>
                  <a:lnTo>
                    <a:pt x="1676" y="81"/>
                  </a:lnTo>
                  <a:lnTo>
                    <a:pt x="1666" y="131"/>
                  </a:lnTo>
                  <a:lnTo>
                    <a:pt x="1657" y="131"/>
                  </a:lnTo>
                  <a:lnTo>
                    <a:pt x="1666" y="81"/>
                  </a:lnTo>
                  <a:lnTo>
                    <a:pt x="1668" y="78"/>
                  </a:lnTo>
                  <a:lnTo>
                    <a:pt x="1668" y="74"/>
                  </a:lnTo>
                  <a:lnTo>
                    <a:pt x="1668" y="70"/>
                  </a:lnTo>
                  <a:lnTo>
                    <a:pt x="1668" y="61"/>
                  </a:lnTo>
                  <a:lnTo>
                    <a:pt x="1664" y="55"/>
                  </a:lnTo>
                  <a:lnTo>
                    <a:pt x="1659" y="51"/>
                  </a:lnTo>
                  <a:lnTo>
                    <a:pt x="1650" y="50"/>
                  </a:lnTo>
                  <a:lnTo>
                    <a:pt x="1639" y="51"/>
                  </a:lnTo>
                  <a:lnTo>
                    <a:pt x="1629" y="59"/>
                  </a:lnTo>
                  <a:lnTo>
                    <a:pt x="1620" y="69"/>
                  </a:lnTo>
                  <a:lnTo>
                    <a:pt x="1615" y="83"/>
                  </a:lnTo>
                  <a:lnTo>
                    <a:pt x="1607" y="131"/>
                  </a:lnTo>
                  <a:lnTo>
                    <a:pt x="1598" y="131"/>
                  </a:lnTo>
                  <a:lnTo>
                    <a:pt x="1608" y="79"/>
                  </a:lnTo>
                  <a:lnTo>
                    <a:pt x="1608" y="74"/>
                  </a:lnTo>
                  <a:lnTo>
                    <a:pt x="1610" y="69"/>
                  </a:lnTo>
                  <a:lnTo>
                    <a:pt x="1608" y="65"/>
                  </a:lnTo>
                  <a:lnTo>
                    <a:pt x="1608" y="62"/>
                  </a:lnTo>
                  <a:lnTo>
                    <a:pt x="1607" y="59"/>
                  </a:lnTo>
                  <a:lnTo>
                    <a:pt x="1606" y="56"/>
                  </a:lnTo>
                  <a:lnTo>
                    <a:pt x="1603" y="53"/>
                  </a:lnTo>
                  <a:lnTo>
                    <a:pt x="1600" y="51"/>
                  </a:lnTo>
                  <a:lnTo>
                    <a:pt x="1595" y="50"/>
                  </a:lnTo>
                  <a:lnTo>
                    <a:pt x="1590" y="50"/>
                  </a:lnTo>
                  <a:lnTo>
                    <a:pt x="1580" y="52"/>
                  </a:lnTo>
                  <a:lnTo>
                    <a:pt x="1569" y="60"/>
                  </a:lnTo>
                  <a:lnTo>
                    <a:pt x="1560" y="72"/>
                  </a:lnTo>
                  <a:lnTo>
                    <a:pt x="1555" y="86"/>
                  </a:lnTo>
                  <a:lnTo>
                    <a:pt x="1546" y="131"/>
                  </a:lnTo>
                  <a:lnTo>
                    <a:pt x="1538" y="131"/>
                  </a:lnTo>
                  <a:lnTo>
                    <a:pt x="1551" y="65"/>
                  </a:lnTo>
                  <a:lnTo>
                    <a:pt x="1554" y="43"/>
                  </a:lnTo>
                  <a:lnTo>
                    <a:pt x="1562" y="43"/>
                  </a:lnTo>
                  <a:lnTo>
                    <a:pt x="1559" y="62"/>
                  </a:lnTo>
                  <a:lnTo>
                    <a:pt x="1559" y="62"/>
                  </a:lnTo>
                  <a:lnTo>
                    <a:pt x="1569" y="51"/>
                  </a:lnTo>
                  <a:lnTo>
                    <a:pt x="1581" y="44"/>
                  </a:lnTo>
                  <a:lnTo>
                    <a:pt x="1594" y="42"/>
                  </a:lnTo>
                  <a:close/>
                  <a:moveTo>
                    <a:pt x="1424" y="42"/>
                  </a:moveTo>
                  <a:lnTo>
                    <a:pt x="1436" y="42"/>
                  </a:lnTo>
                  <a:lnTo>
                    <a:pt x="1448" y="44"/>
                  </a:lnTo>
                  <a:lnTo>
                    <a:pt x="1440" y="88"/>
                  </a:lnTo>
                  <a:lnTo>
                    <a:pt x="1436" y="105"/>
                  </a:lnTo>
                  <a:lnTo>
                    <a:pt x="1436" y="121"/>
                  </a:lnTo>
                  <a:lnTo>
                    <a:pt x="1436" y="131"/>
                  </a:lnTo>
                  <a:lnTo>
                    <a:pt x="1427" y="131"/>
                  </a:lnTo>
                  <a:lnTo>
                    <a:pt x="1427" y="123"/>
                  </a:lnTo>
                  <a:lnTo>
                    <a:pt x="1428" y="114"/>
                  </a:lnTo>
                  <a:lnTo>
                    <a:pt x="1430" y="103"/>
                  </a:lnTo>
                  <a:lnTo>
                    <a:pt x="1430" y="103"/>
                  </a:lnTo>
                  <a:lnTo>
                    <a:pt x="1420" y="117"/>
                  </a:lnTo>
                  <a:lnTo>
                    <a:pt x="1411" y="126"/>
                  </a:lnTo>
                  <a:lnTo>
                    <a:pt x="1400" y="131"/>
                  </a:lnTo>
                  <a:lnTo>
                    <a:pt x="1388" y="134"/>
                  </a:lnTo>
                  <a:lnTo>
                    <a:pt x="1376" y="131"/>
                  </a:lnTo>
                  <a:lnTo>
                    <a:pt x="1369" y="125"/>
                  </a:lnTo>
                  <a:lnTo>
                    <a:pt x="1363" y="114"/>
                  </a:lnTo>
                  <a:lnTo>
                    <a:pt x="1361" y="104"/>
                  </a:lnTo>
                  <a:lnTo>
                    <a:pt x="1365" y="85"/>
                  </a:lnTo>
                  <a:lnTo>
                    <a:pt x="1373" y="68"/>
                  </a:lnTo>
                  <a:lnTo>
                    <a:pt x="1387" y="53"/>
                  </a:lnTo>
                  <a:lnTo>
                    <a:pt x="1404" y="44"/>
                  </a:lnTo>
                  <a:lnTo>
                    <a:pt x="1424" y="42"/>
                  </a:lnTo>
                  <a:close/>
                  <a:moveTo>
                    <a:pt x="1218" y="42"/>
                  </a:moveTo>
                  <a:lnTo>
                    <a:pt x="1230" y="43"/>
                  </a:lnTo>
                  <a:lnTo>
                    <a:pt x="1240" y="46"/>
                  </a:lnTo>
                  <a:lnTo>
                    <a:pt x="1248" y="48"/>
                  </a:lnTo>
                  <a:lnTo>
                    <a:pt x="1235" y="119"/>
                  </a:lnTo>
                  <a:lnTo>
                    <a:pt x="1230" y="136"/>
                  </a:lnTo>
                  <a:lnTo>
                    <a:pt x="1224" y="151"/>
                  </a:lnTo>
                  <a:lnTo>
                    <a:pt x="1216" y="160"/>
                  </a:lnTo>
                  <a:lnTo>
                    <a:pt x="1205" y="166"/>
                  </a:lnTo>
                  <a:lnTo>
                    <a:pt x="1195" y="169"/>
                  </a:lnTo>
                  <a:lnTo>
                    <a:pt x="1185" y="170"/>
                  </a:lnTo>
                  <a:lnTo>
                    <a:pt x="1169" y="167"/>
                  </a:lnTo>
                  <a:lnTo>
                    <a:pt x="1158" y="162"/>
                  </a:lnTo>
                  <a:lnTo>
                    <a:pt x="1160" y="156"/>
                  </a:lnTo>
                  <a:lnTo>
                    <a:pt x="1172" y="161"/>
                  </a:lnTo>
                  <a:lnTo>
                    <a:pt x="1186" y="162"/>
                  </a:lnTo>
                  <a:lnTo>
                    <a:pt x="1196" y="161"/>
                  </a:lnTo>
                  <a:lnTo>
                    <a:pt x="1205" y="158"/>
                  </a:lnTo>
                  <a:lnTo>
                    <a:pt x="1213" y="151"/>
                  </a:lnTo>
                  <a:lnTo>
                    <a:pt x="1221" y="140"/>
                  </a:lnTo>
                  <a:lnTo>
                    <a:pt x="1226" y="123"/>
                  </a:lnTo>
                  <a:lnTo>
                    <a:pt x="1229" y="107"/>
                  </a:lnTo>
                  <a:lnTo>
                    <a:pt x="1229" y="107"/>
                  </a:lnTo>
                  <a:lnTo>
                    <a:pt x="1218" y="119"/>
                  </a:lnTo>
                  <a:lnTo>
                    <a:pt x="1205" y="129"/>
                  </a:lnTo>
                  <a:lnTo>
                    <a:pt x="1191" y="131"/>
                  </a:lnTo>
                  <a:lnTo>
                    <a:pt x="1180" y="129"/>
                  </a:lnTo>
                  <a:lnTo>
                    <a:pt x="1172" y="123"/>
                  </a:lnTo>
                  <a:lnTo>
                    <a:pt x="1167" y="117"/>
                  </a:lnTo>
                  <a:lnTo>
                    <a:pt x="1163" y="108"/>
                  </a:lnTo>
                  <a:lnTo>
                    <a:pt x="1161" y="100"/>
                  </a:lnTo>
                  <a:lnTo>
                    <a:pt x="1165" y="82"/>
                  </a:lnTo>
                  <a:lnTo>
                    <a:pt x="1173" y="65"/>
                  </a:lnTo>
                  <a:lnTo>
                    <a:pt x="1186" y="52"/>
                  </a:lnTo>
                  <a:lnTo>
                    <a:pt x="1202" y="44"/>
                  </a:lnTo>
                  <a:lnTo>
                    <a:pt x="1218" y="42"/>
                  </a:lnTo>
                  <a:close/>
                  <a:moveTo>
                    <a:pt x="952" y="42"/>
                  </a:moveTo>
                  <a:lnTo>
                    <a:pt x="963" y="43"/>
                  </a:lnTo>
                  <a:lnTo>
                    <a:pt x="971" y="48"/>
                  </a:lnTo>
                  <a:lnTo>
                    <a:pt x="975" y="55"/>
                  </a:lnTo>
                  <a:lnTo>
                    <a:pt x="976" y="62"/>
                  </a:lnTo>
                  <a:lnTo>
                    <a:pt x="974" y="73"/>
                  </a:lnTo>
                  <a:lnTo>
                    <a:pt x="967" y="81"/>
                  </a:lnTo>
                  <a:lnTo>
                    <a:pt x="957" y="86"/>
                  </a:lnTo>
                  <a:lnTo>
                    <a:pt x="944" y="88"/>
                  </a:lnTo>
                  <a:lnTo>
                    <a:pt x="928" y="90"/>
                  </a:lnTo>
                  <a:lnTo>
                    <a:pt x="912" y="90"/>
                  </a:lnTo>
                  <a:lnTo>
                    <a:pt x="912" y="96"/>
                  </a:lnTo>
                  <a:lnTo>
                    <a:pt x="912" y="104"/>
                  </a:lnTo>
                  <a:lnTo>
                    <a:pt x="914" y="110"/>
                  </a:lnTo>
                  <a:lnTo>
                    <a:pt x="919" y="119"/>
                  </a:lnTo>
                  <a:lnTo>
                    <a:pt x="927" y="125"/>
                  </a:lnTo>
                  <a:lnTo>
                    <a:pt x="937" y="126"/>
                  </a:lnTo>
                  <a:lnTo>
                    <a:pt x="948" y="125"/>
                  </a:lnTo>
                  <a:lnTo>
                    <a:pt x="957" y="122"/>
                  </a:lnTo>
                  <a:lnTo>
                    <a:pt x="963" y="119"/>
                  </a:lnTo>
                  <a:lnTo>
                    <a:pt x="966" y="126"/>
                  </a:lnTo>
                  <a:lnTo>
                    <a:pt x="959" y="129"/>
                  </a:lnTo>
                  <a:lnTo>
                    <a:pt x="949" y="132"/>
                  </a:lnTo>
                  <a:lnTo>
                    <a:pt x="936" y="134"/>
                  </a:lnTo>
                  <a:lnTo>
                    <a:pt x="923" y="131"/>
                  </a:lnTo>
                  <a:lnTo>
                    <a:pt x="914" y="126"/>
                  </a:lnTo>
                  <a:lnTo>
                    <a:pt x="908" y="118"/>
                  </a:lnTo>
                  <a:lnTo>
                    <a:pt x="904" y="108"/>
                  </a:lnTo>
                  <a:lnTo>
                    <a:pt x="902" y="97"/>
                  </a:lnTo>
                  <a:lnTo>
                    <a:pt x="905" y="82"/>
                  </a:lnTo>
                  <a:lnTo>
                    <a:pt x="912" y="66"/>
                  </a:lnTo>
                  <a:lnTo>
                    <a:pt x="922" y="53"/>
                  </a:lnTo>
                  <a:lnTo>
                    <a:pt x="936" y="44"/>
                  </a:lnTo>
                  <a:lnTo>
                    <a:pt x="952" y="42"/>
                  </a:lnTo>
                  <a:close/>
                  <a:moveTo>
                    <a:pt x="663" y="42"/>
                  </a:moveTo>
                  <a:lnTo>
                    <a:pt x="675" y="43"/>
                  </a:lnTo>
                  <a:lnTo>
                    <a:pt x="685" y="46"/>
                  </a:lnTo>
                  <a:lnTo>
                    <a:pt x="693" y="48"/>
                  </a:lnTo>
                  <a:lnTo>
                    <a:pt x="678" y="119"/>
                  </a:lnTo>
                  <a:lnTo>
                    <a:pt x="675" y="136"/>
                  </a:lnTo>
                  <a:lnTo>
                    <a:pt x="668" y="151"/>
                  </a:lnTo>
                  <a:lnTo>
                    <a:pt x="660" y="160"/>
                  </a:lnTo>
                  <a:lnTo>
                    <a:pt x="650" y="166"/>
                  </a:lnTo>
                  <a:lnTo>
                    <a:pt x="640" y="169"/>
                  </a:lnTo>
                  <a:lnTo>
                    <a:pt x="629" y="170"/>
                  </a:lnTo>
                  <a:lnTo>
                    <a:pt x="612" y="167"/>
                  </a:lnTo>
                  <a:lnTo>
                    <a:pt x="601" y="162"/>
                  </a:lnTo>
                  <a:lnTo>
                    <a:pt x="605" y="156"/>
                  </a:lnTo>
                  <a:lnTo>
                    <a:pt x="615" y="161"/>
                  </a:lnTo>
                  <a:lnTo>
                    <a:pt x="631" y="162"/>
                  </a:lnTo>
                  <a:lnTo>
                    <a:pt x="641" y="161"/>
                  </a:lnTo>
                  <a:lnTo>
                    <a:pt x="650" y="158"/>
                  </a:lnTo>
                  <a:lnTo>
                    <a:pt x="658" y="151"/>
                  </a:lnTo>
                  <a:lnTo>
                    <a:pt x="664" y="140"/>
                  </a:lnTo>
                  <a:lnTo>
                    <a:pt x="669" y="123"/>
                  </a:lnTo>
                  <a:lnTo>
                    <a:pt x="673" y="107"/>
                  </a:lnTo>
                  <a:lnTo>
                    <a:pt x="673" y="107"/>
                  </a:lnTo>
                  <a:lnTo>
                    <a:pt x="663" y="119"/>
                  </a:lnTo>
                  <a:lnTo>
                    <a:pt x="650" y="129"/>
                  </a:lnTo>
                  <a:lnTo>
                    <a:pt x="636" y="131"/>
                  </a:lnTo>
                  <a:lnTo>
                    <a:pt x="624" y="129"/>
                  </a:lnTo>
                  <a:lnTo>
                    <a:pt x="616" y="123"/>
                  </a:lnTo>
                  <a:lnTo>
                    <a:pt x="611" y="117"/>
                  </a:lnTo>
                  <a:lnTo>
                    <a:pt x="607" y="108"/>
                  </a:lnTo>
                  <a:lnTo>
                    <a:pt x="606" y="100"/>
                  </a:lnTo>
                  <a:lnTo>
                    <a:pt x="609" y="82"/>
                  </a:lnTo>
                  <a:lnTo>
                    <a:pt x="618" y="65"/>
                  </a:lnTo>
                  <a:lnTo>
                    <a:pt x="629" y="52"/>
                  </a:lnTo>
                  <a:lnTo>
                    <a:pt x="645" y="44"/>
                  </a:lnTo>
                  <a:lnTo>
                    <a:pt x="663" y="42"/>
                  </a:lnTo>
                  <a:close/>
                  <a:moveTo>
                    <a:pt x="563" y="42"/>
                  </a:moveTo>
                  <a:lnTo>
                    <a:pt x="568" y="42"/>
                  </a:lnTo>
                  <a:lnTo>
                    <a:pt x="575" y="44"/>
                  </a:lnTo>
                  <a:lnTo>
                    <a:pt x="581" y="48"/>
                  </a:lnTo>
                  <a:lnTo>
                    <a:pt x="585" y="56"/>
                  </a:lnTo>
                  <a:lnTo>
                    <a:pt x="588" y="69"/>
                  </a:lnTo>
                  <a:lnTo>
                    <a:pt x="587" y="73"/>
                  </a:lnTo>
                  <a:lnTo>
                    <a:pt x="587" y="78"/>
                  </a:lnTo>
                  <a:lnTo>
                    <a:pt x="585" y="83"/>
                  </a:lnTo>
                  <a:lnTo>
                    <a:pt x="576" y="131"/>
                  </a:lnTo>
                  <a:lnTo>
                    <a:pt x="568" y="131"/>
                  </a:lnTo>
                  <a:lnTo>
                    <a:pt x="577" y="82"/>
                  </a:lnTo>
                  <a:lnTo>
                    <a:pt x="579" y="75"/>
                  </a:lnTo>
                  <a:lnTo>
                    <a:pt x="579" y="70"/>
                  </a:lnTo>
                  <a:lnTo>
                    <a:pt x="577" y="61"/>
                  </a:lnTo>
                  <a:lnTo>
                    <a:pt x="575" y="55"/>
                  </a:lnTo>
                  <a:lnTo>
                    <a:pt x="568" y="51"/>
                  </a:lnTo>
                  <a:lnTo>
                    <a:pt x="559" y="50"/>
                  </a:lnTo>
                  <a:lnTo>
                    <a:pt x="550" y="51"/>
                  </a:lnTo>
                  <a:lnTo>
                    <a:pt x="541" y="56"/>
                  </a:lnTo>
                  <a:lnTo>
                    <a:pt x="532" y="64"/>
                  </a:lnTo>
                  <a:lnTo>
                    <a:pt x="526" y="74"/>
                  </a:lnTo>
                  <a:lnTo>
                    <a:pt x="520" y="88"/>
                  </a:lnTo>
                  <a:lnTo>
                    <a:pt x="513" y="131"/>
                  </a:lnTo>
                  <a:lnTo>
                    <a:pt x="505" y="131"/>
                  </a:lnTo>
                  <a:lnTo>
                    <a:pt x="517" y="65"/>
                  </a:lnTo>
                  <a:lnTo>
                    <a:pt x="520" y="43"/>
                  </a:lnTo>
                  <a:lnTo>
                    <a:pt x="528" y="43"/>
                  </a:lnTo>
                  <a:lnTo>
                    <a:pt x="526" y="64"/>
                  </a:lnTo>
                  <a:lnTo>
                    <a:pt x="526" y="64"/>
                  </a:lnTo>
                  <a:lnTo>
                    <a:pt x="535" y="52"/>
                  </a:lnTo>
                  <a:lnTo>
                    <a:pt x="548" y="44"/>
                  </a:lnTo>
                  <a:lnTo>
                    <a:pt x="563" y="42"/>
                  </a:lnTo>
                  <a:close/>
                  <a:moveTo>
                    <a:pt x="456" y="42"/>
                  </a:moveTo>
                  <a:lnTo>
                    <a:pt x="458" y="42"/>
                  </a:lnTo>
                  <a:lnTo>
                    <a:pt x="461" y="42"/>
                  </a:lnTo>
                  <a:lnTo>
                    <a:pt x="460" y="51"/>
                  </a:lnTo>
                  <a:lnTo>
                    <a:pt x="457" y="50"/>
                  </a:lnTo>
                  <a:lnTo>
                    <a:pt x="454" y="50"/>
                  </a:lnTo>
                  <a:lnTo>
                    <a:pt x="445" y="52"/>
                  </a:lnTo>
                  <a:lnTo>
                    <a:pt x="436" y="61"/>
                  </a:lnTo>
                  <a:lnTo>
                    <a:pt x="429" y="74"/>
                  </a:lnTo>
                  <a:lnTo>
                    <a:pt x="423" y="91"/>
                  </a:lnTo>
                  <a:lnTo>
                    <a:pt x="416" y="131"/>
                  </a:lnTo>
                  <a:lnTo>
                    <a:pt x="408" y="131"/>
                  </a:lnTo>
                  <a:lnTo>
                    <a:pt x="419" y="72"/>
                  </a:lnTo>
                  <a:lnTo>
                    <a:pt x="423" y="43"/>
                  </a:lnTo>
                  <a:lnTo>
                    <a:pt x="431" y="43"/>
                  </a:lnTo>
                  <a:lnTo>
                    <a:pt x="429" y="64"/>
                  </a:lnTo>
                  <a:lnTo>
                    <a:pt x="429" y="64"/>
                  </a:lnTo>
                  <a:lnTo>
                    <a:pt x="435" y="52"/>
                  </a:lnTo>
                  <a:lnTo>
                    <a:pt x="445" y="44"/>
                  </a:lnTo>
                  <a:lnTo>
                    <a:pt x="456" y="42"/>
                  </a:lnTo>
                  <a:close/>
                  <a:moveTo>
                    <a:pt x="372" y="42"/>
                  </a:moveTo>
                  <a:lnTo>
                    <a:pt x="383" y="43"/>
                  </a:lnTo>
                  <a:lnTo>
                    <a:pt x="391" y="48"/>
                  </a:lnTo>
                  <a:lnTo>
                    <a:pt x="395" y="55"/>
                  </a:lnTo>
                  <a:lnTo>
                    <a:pt x="397" y="62"/>
                  </a:lnTo>
                  <a:lnTo>
                    <a:pt x="395" y="73"/>
                  </a:lnTo>
                  <a:lnTo>
                    <a:pt x="387" y="81"/>
                  </a:lnTo>
                  <a:lnTo>
                    <a:pt x="377" y="86"/>
                  </a:lnTo>
                  <a:lnTo>
                    <a:pt x="364" y="88"/>
                  </a:lnTo>
                  <a:lnTo>
                    <a:pt x="348" y="90"/>
                  </a:lnTo>
                  <a:lnTo>
                    <a:pt x="333" y="90"/>
                  </a:lnTo>
                  <a:lnTo>
                    <a:pt x="331" y="96"/>
                  </a:lnTo>
                  <a:lnTo>
                    <a:pt x="331" y="104"/>
                  </a:lnTo>
                  <a:lnTo>
                    <a:pt x="334" y="110"/>
                  </a:lnTo>
                  <a:lnTo>
                    <a:pt x="339" y="119"/>
                  </a:lnTo>
                  <a:lnTo>
                    <a:pt x="347" y="125"/>
                  </a:lnTo>
                  <a:lnTo>
                    <a:pt x="357" y="126"/>
                  </a:lnTo>
                  <a:lnTo>
                    <a:pt x="369" y="125"/>
                  </a:lnTo>
                  <a:lnTo>
                    <a:pt x="377" y="122"/>
                  </a:lnTo>
                  <a:lnTo>
                    <a:pt x="383" y="119"/>
                  </a:lnTo>
                  <a:lnTo>
                    <a:pt x="386" y="126"/>
                  </a:lnTo>
                  <a:lnTo>
                    <a:pt x="379" y="129"/>
                  </a:lnTo>
                  <a:lnTo>
                    <a:pt x="370" y="132"/>
                  </a:lnTo>
                  <a:lnTo>
                    <a:pt x="356" y="134"/>
                  </a:lnTo>
                  <a:lnTo>
                    <a:pt x="343" y="131"/>
                  </a:lnTo>
                  <a:lnTo>
                    <a:pt x="334" y="126"/>
                  </a:lnTo>
                  <a:lnTo>
                    <a:pt x="328" y="118"/>
                  </a:lnTo>
                  <a:lnTo>
                    <a:pt x="324" y="108"/>
                  </a:lnTo>
                  <a:lnTo>
                    <a:pt x="322" y="97"/>
                  </a:lnTo>
                  <a:lnTo>
                    <a:pt x="325" y="82"/>
                  </a:lnTo>
                  <a:lnTo>
                    <a:pt x="333" y="66"/>
                  </a:lnTo>
                  <a:lnTo>
                    <a:pt x="343" y="53"/>
                  </a:lnTo>
                  <a:lnTo>
                    <a:pt x="356" y="44"/>
                  </a:lnTo>
                  <a:lnTo>
                    <a:pt x="372" y="42"/>
                  </a:lnTo>
                  <a:close/>
                  <a:moveTo>
                    <a:pt x="138" y="42"/>
                  </a:moveTo>
                  <a:lnTo>
                    <a:pt x="153" y="44"/>
                  </a:lnTo>
                  <a:lnTo>
                    <a:pt x="163" y="50"/>
                  </a:lnTo>
                  <a:lnTo>
                    <a:pt x="170" y="59"/>
                  </a:lnTo>
                  <a:lnTo>
                    <a:pt x="175" y="69"/>
                  </a:lnTo>
                  <a:lnTo>
                    <a:pt x="176" y="81"/>
                  </a:lnTo>
                  <a:lnTo>
                    <a:pt x="173" y="96"/>
                  </a:lnTo>
                  <a:lnTo>
                    <a:pt x="167" y="110"/>
                  </a:lnTo>
                  <a:lnTo>
                    <a:pt x="157" y="122"/>
                  </a:lnTo>
                  <a:lnTo>
                    <a:pt x="142" y="130"/>
                  </a:lnTo>
                  <a:lnTo>
                    <a:pt x="126" y="134"/>
                  </a:lnTo>
                  <a:lnTo>
                    <a:pt x="113" y="131"/>
                  </a:lnTo>
                  <a:lnTo>
                    <a:pt x="102" y="125"/>
                  </a:lnTo>
                  <a:lnTo>
                    <a:pt x="94" y="117"/>
                  </a:lnTo>
                  <a:lnTo>
                    <a:pt x="91" y="107"/>
                  </a:lnTo>
                  <a:lnTo>
                    <a:pt x="89" y="95"/>
                  </a:lnTo>
                  <a:lnTo>
                    <a:pt x="91" y="78"/>
                  </a:lnTo>
                  <a:lnTo>
                    <a:pt x="98" y="62"/>
                  </a:lnTo>
                  <a:lnTo>
                    <a:pt x="109" y="52"/>
                  </a:lnTo>
                  <a:lnTo>
                    <a:pt x="123" y="44"/>
                  </a:lnTo>
                  <a:lnTo>
                    <a:pt x="138" y="42"/>
                  </a:lnTo>
                  <a:close/>
                  <a:moveTo>
                    <a:pt x="2051" y="21"/>
                  </a:moveTo>
                  <a:lnTo>
                    <a:pt x="2046" y="43"/>
                  </a:lnTo>
                  <a:lnTo>
                    <a:pt x="2071" y="43"/>
                  </a:lnTo>
                  <a:lnTo>
                    <a:pt x="2069" y="51"/>
                  </a:lnTo>
                  <a:lnTo>
                    <a:pt x="2045" y="51"/>
                  </a:lnTo>
                  <a:lnTo>
                    <a:pt x="2036" y="99"/>
                  </a:lnTo>
                  <a:lnTo>
                    <a:pt x="2034" y="105"/>
                  </a:lnTo>
                  <a:lnTo>
                    <a:pt x="2034" y="110"/>
                  </a:lnTo>
                  <a:lnTo>
                    <a:pt x="2033" y="116"/>
                  </a:lnTo>
                  <a:lnTo>
                    <a:pt x="2034" y="121"/>
                  </a:lnTo>
                  <a:lnTo>
                    <a:pt x="2036" y="123"/>
                  </a:lnTo>
                  <a:lnTo>
                    <a:pt x="2039" y="126"/>
                  </a:lnTo>
                  <a:lnTo>
                    <a:pt x="2043" y="126"/>
                  </a:lnTo>
                  <a:lnTo>
                    <a:pt x="2047" y="126"/>
                  </a:lnTo>
                  <a:lnTo>
                    <a:pt x="2051" y="125"/>
                  </a:lnTo>
                  <a:lnTo>
                    <a:pt x="2052" y="131"/>
                  </a:lnTo>
                  <a:lnTo>
                    <a:pt x="2050" y="132"/>
                  </a:lnTo>
                  <a:lnTo>
                    <a:pt x="2046" y="132"/>
                  </a:lnTo>
                  <a:lnTo>
                    <a:pt x="2042" y="134"/>
                  </a:lnTo>
                  <a:lnTo>
                    <a:pt x="2037" y="132"/>
                  </a:lnTo>
                  <a:lnTo>
                    <a:pt x="2033" y="131"/>
                  </a:lnTo>
                  <a:lnTo>
                    <a:pt x="2029" y="129"/>
                  </a:lnTo>
                  <a:lnTo>
                    <a:pt x="2028" y="126"/>
                  </a:lnTo>
                  <a:lnTo>
                    <a:pt x="2026" y="122"/>
                  </a:lnTo>
                  <a:lnTo>
                    <a:pt x="2025" y="119"/>
                  </a:lnTo>
                  <a:lnTo>
                    <a:pt x="2025" y="116"/>
                  </a:lnTo>
                  <a:lnTo>
                    <a:pt x="2025" y="107"/>
                  </a:lnTo>
                  <a:lnTo>
                    <a:pt x="2026" y="99"/>
                  </a:lnTo>
                  <a:lnTo>
                    <a:pt x="2036" y="51"/>
                  </a:lnTo>
                  <a:lnTo>
                    <a:pt x="2023" y="51"/>
                  </a:lnTo>
                  <a:lnTo>
                    <a:pt x="2024" y="43"/>
                  </a:lnTo>
                  <a:lnTo>
                    <a:pt x="2038" y="43"/>
                  </a:lnTo>
                  <a:lnTo>
                    <a:pt x="2042" y="22"/>
                  </a:lnTo>
                  <a:lnTo>
                    <a:pt x="2051" y="21"/>
                  </a:lnTo>
                  <a:close/>
                  <a:moveTo>
                    <a:pt x="1338" y="21"/>
                  </a:moveTo>
                  <a:lnTo>
                    <a:pt x="1334" y="43"/>
                  </a:lnTo>
                  <a:lnTo>
                    <a:pt x="1357" y="43"/>
                  </a:lnTo>
                  <a:lnTo>
                    <a:pt x="1356" y="51"/>
                  </a:lnTo>
                  <a:lnTo>
                    <a:pt x="1332" y="51"/>
                  </a:lnTo>
                  <a:lnTo>
                    <a:pt x="1323" y="99"/>
                  </a:lnTo>
                  <a:lnTo>
                    <a:pt x="1322" y="105"/>
                  </a:lnTo>
                  <a:lnTo>
                    <a:pt x="1321" y="110"/>
                  </a:lnTo>
                  <a:lnTo>
                    <a:pt x="1321" y="116"/>
                  </a:lnTo>
                  <a:lnTo>
                    <a:pt x="1322" y="121"/>
                  </a:lnTo>
                  <a:lnTo>
                    <a:pt x="1323" y="123"/>
                  </a:lnTo>
                  <a:lnTo>
                    <a:pt x="1326" y="126"/>
                  </a:lnTo>
                  <a:lnTo>
                    <a:pt x="1331" y="126"/>
                  </a:lnTo>
                  <a:lnTo>
                    <a:pt x="1335" y="126"/>
                  </a:lnTo>
                  <a:lnTo>
                    <a:pt x="1339" y="125"/>
                  </a:lnTo>
                  <a:lnTo>
                    <a:pt x="1339" y="131"/>
                  </a:lnTo>
                  <a:lnTo>
                    <a:pt x="1336" y="132"/>
                  </a:lnTo>
                  <a:lnTo>
                    <a:pt x="1334" y="132"/>
                  </a:lnTo>
                  <a:lnTo>
                    <a:pt x="1330" y="134"/>
                  </a:lnTo>
                  <a:lnTo>
                    <a:pt x="1325" y="132"/>
                  </a:lnTo>
                  <a:lnTo>
                    <a:pt x="1319" y="131"/>
                  </a:lnTo>
                  <a:lnTo>
                    <a:pt x="1317" y="129"/>
                  </a:lnTo>
                  <a:lnTo>
                    <a:pt x="1314" y="126"/>
                  </a:lnTo>
                  <a:lnTo>
                    <a:pt x="1313" y="122"/>
                  </a:lnTo>
                  <a:lnTo>
                    <a:pt x="1312" y="119"/>
                  </a:lnTo>
                  <a:lnTo>
                    <a:pt x="1312" y="116"/>
                  </a:lnTo>
                  <a:lnTo>
                    <a:pt x="1313" y="107"/>
                  </a:lnTo>
                  <a:lnTo>
                    <a:pt x="1314" y="99"/>
                  </a:lnTo>
                  <a:lnTo>
                    <a:pt x="1323" y="51"/>
                  </a:lnTo>
                  <a:lnTo>
                    <a:pt x="1309" y="51"/>
                  </a:lnTo>
                  <a:lnTo>
                    <a:pt x="1310" y="43"/>
                  </a:lnTo>
                  <a:lnTo>
                    <a:pt x="1325" y="43"/>
                  </a:lnTo>
                  <a:lnTo>
                    <a:pt x="1329" y="22"/>
                  </a:lnTo>
                  <a:lnTo>
                    <a:pt x="1338" y="21"/>
                  </a:lnTo>
                  <a:close/>
                  <a:moveTo>
                    <a:pt x="776" y="21"/>
                  </a:moveTo>
                  <a:lnTo>
                    <a:pt x="772" y="43"/>
                  </a:lnTo>
                  <a:lnTo>
                    <a:pt x="796" y="43"/>
                  </a:lnTo>
                  <a:lnTo>
                    <a:pt x="795" y="51"/>
                  </a:lnTo>
                  <a:lnTo>
                    <a:pt x="770" y="51"/>
                  </a:lnTo>
                  <a:lnTo>
                    <a:pt x="761" y="99"/>
                  </a:lnTo>
                  <a:lnTo>
                    <a:pt x="760" y="105"/>
                  </a:lnTo>
                  <a:lnTo>
                    <a:pt x="759" y="110"/>
                  </a:lnTo>
                  <a:lnTo>
                    <a:pt x="759" y="116"/>
                  </a:lnTo>
                  <a:lnTo>
                    <a:pt x="760" y="121"/>
                  </a:lnTo>
                  <a:lnTo>
                    <a:pt x="761" y="123"/>
                  </a:lnTo>
                  <a:lnTo>
                    <a:pt x="765" y="126"/>
                  </a:lnTo>
                  <a:lnTo>
                    <a:pt x="769" y="126"/>
                  </a:lnTo>
                  <a:lnTo>
                    <a:pt x="773" y="126"/>
                  </a:lnTo>
                  <a:lnTo>
                    <a:pt x="777" y="125"/>
                  </a:lnTo>
                  <a:lnTo>
                    <a:pt x="778" y="131"/>
                  </a:lnTo>
                  <a:lnTo>
                    <a:pt x="774" y="132"/>
                  </a:lnTo>
                  <a:lnTo>
                    <a:pt x="772" y="132"/>
                  </a:lnTo>
                  <a:lnTo>
                    <a:pt x="768" y="134"/>
                  </a:lnTo>
                  <a:lnTo>
                    <a:pt x="763" y="132"/>
                  </a:lnTo>
                  <a:lnTo>
                    <a:pt x="759" y="131"/>
                  </a:lnTo>
                  <a:lnTo>
                    <a:pt x="755" y="129"/>
                  </a:lnTo>
                  <a:lnTo>
                    <a:pt x="752" y="126"/>
                  </a:lnTo>
                  <a:lnTo>
                    <a:pt x="751" y="122"/>
                  </a:lnTo>
                  <a:lnTo>
                    <a:pt x="751" y="119"/>
                  </a:lnTo>
                  <a:lnTo>
                    <a:pt x="751" y="116"/>
                  </a:lnTo>
                  <a:lnTo>
                    <a:pt x="751" y="107"/>
                  </a:lnTo>
                  <a:lnTo>
                    <a:pt x="752" y="99"/>
                  </a:lnTo>
                  <a:lnTo>
                    <a:pt x="761" y="51"/>
                  </a:lnTo>
                  <a:lnTo>
                    <a:pt x="747" y="51"/>
                  </a:lnTo>
                  <a:lnTo>
                    <a:pt x="748" y="43"/>
                  </a:lnTo>
                  <a:lnTo>
                    <a:pt x="763" y="43"/>
                  </a:lnTo>
                  <a:lnTo>
                    <a:pt x="767" y="22"/>
                  </a:lnTo>
                  <a:lnTo>
                    <a:pt x="776" y="21"/>
                  </a:lnTo>
                  <a:close/>
                  <a:moveTo>
                    <a:pt x="48" y="15"/>
                  </a:moveTo>
                  <a:lnTo>
                    <a:pt x="40" y="15"/>
                  </a:lnTo>
                  <a:lnTo>
                    <a:pt x="35" y="16"/>
                  </a:lnTo>
                  <a:lnTo>
                    <a:pt x="31" y="16"/>
                  </a:lnTo>
                  <a:lnTo>
                    <a:pt x="19" y="72"/>
                  </a:lnTo>
                  <a:lnTo>
                    <a:pt x="26" y="73"/>
                  </a:lnTo>
                  <a:lnTo>
                    <a:pt x="30" y="73"/>
                  </a:lnTo>
                  <a:lnTo>
                    <a:pt x="35" y="73"/>
                  </a:lnTo>
                  <a:lnTo>
                    <a:pt x="52" y="70"/>
                  </a:lnTo>
                  <a:lnTo>
                    <a:pt x="66" y="64"/>
                  </a:lnTo>
                  <a:lnTo>
                    <a:pt x="75" y="53"/>
                  </a:lnTo>
                  <a:lnTo>
                    <a:pt x="78" y="39"/>
                  </a:lnTo>
                  <a:lnTo>
                    <a:pt x="75" y="28"/>
                  </a:lnTo>
                  <a:lnTo>
                    <a:pt x="69" y="20"/>
                  </a:lnTo>
                  <a:lnTo>
                    <a:pt x="59" y="16"/>
                  </a:lnTo>
                  <a:lnTo>
                    <a:pt x="48" y="15"/>
                  </a:lnTo>
                  <a:close/>
                  <a:moveTo>
                    <a:pt x="1290" y="9"/>
                  </a:moveTo>
                  <a:lnTo>
                    <a:pt x="1292" y="11"/>
                  </a:lnTo>
                  <a:lnTo>
                    <a:pt x="1295" y="12"/>
                  </a:lnTo>
                  <a:lnTo>
                    <a:pt x="1296" y="15"/>
                  </a:lnTo>
                  <a:lnTo>
                    <a:pt x="1296" y="17"/>
                  </a:lnTo>
                  <a:lnTo>
                    <a:pt x="1296" y="21"/>
                  </a:lnTo>
                  <a:lnTo>
                    <a:pt x="1295" y="22"/>
                  </a:lnTo>
                  <a:lnTo>
                    <a:pt x="1292" y="25"/>
                  </a:lnTo>
                  <a:lnTo>
                    <a:pt x="1290" y="25"/>
                  </a:lnTo>
                  <a:lnTo>
                    <a:pt x="1287" y="25"/>
                  </a:lnTo>
                  <a:lnTo>
                    <a:pt x="1284" y="22"/>
                  </a:lnTo>
                  <a:lnTo>
                    <a:pt x="1283" y="21"/>
                  </a:lnTo>
                  <a:lnTo>
                    <a:pt x="1283" y="17"/>
                  </a:lnTo>
                  <a:lnTo>
                    <a:pt x="1283" y="15"/>
                  </a:lnTo>
                  <a:lnTo>
                    <a:pt x="1284" y="12"/>
                  </a:lnTo>
                  <a:lnTo>
                    <a:pt x="1287" y="11"/>
                  </a:lnTo>
                  <a:lnTo>
                    <a:pt x="1290" y="9"/>
                  </a:lnTo>
                  <a:close/>
                  <a:moveTo>
                    <a:pt x="1149" y="9"/>
                  </a:moveTo>
                  <a:lnTo>
                    <a:pt x="1151" y="11"/>
                  </a:lnTo>
                  <a:lnTo>
                    <a:pt x="1154" y="12"/>
                  </a:lnTo>
                  <a:lnTo>
                    <a:pt x="1155" y="15"/>
                  </a:lnTo>
                  <a:lnTo>
                    <a:pt x="1155" y="17"/>
                  </a:lnTo>
                  <a:lnTo>
                    <a:pt x="1155" y="21"/>
                  </a:lnTo>
                  <a:lnTo>
                    <a:pt x="1154" y="22"/>
                  </a:lnTo>
                  <a:lnTo>
                    <a:pt x="1151" y="25"/>
                  </a:lnTo>
                  <a:lnTo>
                    <a:pt x="1149" y="25"/>
                  </a:lnTo>
                  <a:lnTo>
                    <a:pt x="1146" y="25"/>
                  </a:lnTo>
                  <a:lnTo>
                    <a:pt x="1143" y="22"/>
                  </a:lnTo>
                  <a:lnTo>
                    <a:pt x="1142" y="21"/>
                  </a:lnTo>
                  <a:lnTo>
                    <a:pt x="1142" y="17"/>
                  </a:lnTo>
                  <a:lnTo>
                    <a:pt x="1142" y="15"/>
                  </a:lnTo>
                  <a:lnTo>
                    <a:pt x="1143" y="12"/>
                  </a:lnTo>
                  <a:lnTo>
                    <a:pt x="1146" y="11"/>
                  </a:lnTo>
                  <a:lnTo>
                    <a:pt x="1149" y="9"/>
                  </a:lnTo>
                  <a:close/>
                  <a:moveTo>
                    <a:pt x="489" y="9"/>
                  </a:moveTo>
                  <a:lnTo>
                    <a:pt x="492" y="11"/>
                  </a:lnTo>
                  <a:lnTo>
                    <a:pt x="495" y="12"/>
                  </a:lnTo>
                  <a:lnTo>
                    <a:pt x="496" y="15"/>
                  </a:lnTo>
                  <a:lnTo>
                    <a:pt x="496" y="17"/>
                  </a:lnTo>
                  <a:lnTo>
                    <a:pt x="496" y="21"/>
                  </a:lnTo>
                  <a:lnTo>
                    <a:pt x="495" y="22"/>
                  </a:lnTo>
                  <a:lnTo>
                    <a:pt x="492" y="25"/>
                  </a:lnTo>
                  <a:lnTo>
                    <a:pt x="489" y="25"/>
                  </a:lnTo>
                  <a:lnTo>
                    <a:pt x="487" y="25"/>
                  </a:lnTo>
                  <a:lnTo>
                    <a:pt x="484" y="22"/>
                  </a:lnTo>
                  <a:lnTo>
                    <a:pt x="483" y="21"/>
                  </a:lnTo>
                  <a:lnTo>
                    <a:pt x="483" y="17"/>
                  </a:lnTo>
                  <a:lnTo>
                    <a:pt x="483" y="15"/>
                  </a:lnTo>
                  <a:lnTo>
                    <a:pt x="484" y="12"/>
                  </a:lnTo>
                  <a:lnTo>
                    <a:pt x="487" y="11"/>
                  </a:lnTo>
                  <a:lnTo>
                    <a:pt x="489" y="9"/>
                  </a:lnTo>
                  <a:close/>
                  <a:moveTo>
                    <a:pt x="49" y="7"/>
                  </a:moveTo>
                  <a:lnTo>
                    <a:pt x="62" y="8"/>
                  </a:lnTo>
                  <a:lnTo>
                    <a:pt x="72" y="12"/>
                  </a:lnTo>
                  <a:lnTo>
                    <a:pt x="80" y="18"/>
                  </a:lnTo>
                  <a:lnTo>
                    <a:pt x="83" y="22"/>
                  </a:lnTo>
                  <a:lnTo>
                    <a:pt x="85" y="28"/>
                  </a:lnTo>
                  <a:lnTo>
                    <a:pt x="87" y="33"/>
                  </a:lnTo>
                  <a:lnTo>
                    <a:pt x="87" y="39"/>
                  </a:lnTo>
                  <a:lnTo>
                    <a:pt x="84" y="51"/>
                  </a:lnTo>
                  <a:lnTo>
                    <a:pt x="79" y="61"/>
                  </a:lnTo>
                  <a:lnTo>
                    <a:pt x="72" y="69"/>
                  </a:lnTo>
                  <a:lnTo>
                    <a:pt x="61" y="75"/>
                  </a:lnTo>
                  <a:lnTo>
                    <a:pt x="48" y="79"/>
                  </a:lnTo>
                  <a:lnTo>
                    <a:pt x="34" y="81"/>
                  </a:lnTo>
                  <a:lnTo>
                    <a:pt x="26" y="81"/>
                  </a:lnTo>
                  <a:lnTo>
                    <a:pt x="18" y="79"/>
                  </a:lnTo>
                  <a:lnTo>
                    <a:pt x="9" y="131"/>
                  </a:lnTo>
                  <a:lnTo>
                    <a:pt x="0" y="131"/>
                  </a:lnTo>
                  <a:lnTo>
                    <a:pt x="23" y="9"/>
                  </a:lnTo>
                  <a:lnTo>
                    <a:pt x="35" y="8"/>
                  </a:lnTo>
                  <a:lnTo>
                    <a:pt x="49" y="7"/>
                  </a:lnTo>
                  <a:close/>
                  <a:moveTo>
                    <a:pt x="2201" y="0"/>
                  </a:moveTo>
                  <a:lnTo>
                    <a:pt x="2209" y="0"/>
                  </a:lnTo>
                  <a:lnTo>
                    <a:pt x="2184" y="131"/>
                  </a:lnTo>
                  <a:lnTo>
                    <a:pt x="2175" y="131"/>
                  </a:lnTo>
                  <a:lnTo>
                    <a:pt x="2201" y="0"/>
                  </a:lnTo>
                  <a:close/>
                  <a:moveTo>
                    <a:pt x="1879" y="0"/>
                  </a:moveTo>
                  <a:lnTo>
                    <a:pt x="1887" y="0"/>
                  </a:lnTo>
                  <a:lnTo>
                    <a:pt x="1871" y="86"/>
                  </a:lnTo>
                  <a:lnTo>
                    <a:pt x="1871" y="86"/>
                  </a:lnTo>
                  <a:lnTo>
                    <a:pt x="1874" y="83"/>
                  </a:lnTo>
                  <a:lnTo>
                    <a:pt x="1878" y="81"/>
                  </a:lnTo>
                  <a:lnTo>
                    <a:pt x="1880" y="78"/>
                  </a:lnTo>
                  <a:lnTo>
                    <a:pt x="1920" y="43"/>
                  </a:lnTo>
                  <a:lnTo>
                    <a:pt x="1931" y="43"/>
                  </a:lnTo>
                  <a:lnTo>
                    <a:pt x="1889" y="79"/>
                  </a:lnTo>
                  <a:lnTo>
                    <a:pt x="1919" y="131"/>
                  </a:lnTo>
                  <a:lnTo>
                    <a:pt x="1910" y="131"/>
                  </a:lnTo>
                  <a:lnTo>
                    <a:pt x="1883" y="85"/>
                  </a:lnTo>
                  <a:lnTo>
                    <a:pt x="1868" y="95"/>
                  </a:lnTo>
                  <a:lnTo>
                    <a:pt x="1862" y="131"/>
                  </a:lnTo>
                  <a:lnTo>
                    <a:pt x="1854" y="131"/>
                  </a:lnTo>
                  <a:lnTo>
                    <a:pt x="1879" y="0"/>
                  </a:lnTo>
                  <a:close/>
                  <a:moveTo>
                    <a:pt x="1488" y="0"/>
                  </a:moveTo>
                  <a:lnTo>
                    <a:pt x="1497" y="0"/>
                  </a:lnTo>
                  <a:lnTo>
                    <a:pt x="1471" y="131"/>
                  </a:lnTo>
                  <a:lnTo>
                    <a:pt x="1463" y="131"/>
                  </a:lnTo>
                  <a:lnTo>
                    <a:pt x="1488" y="0"/>
                  </a:lnTo>
                  <a:close/>
                  <a:moveTo>
                    <a:pt x="1107" y="0"/>
                  </a:moveTo>
                  <a:lnTo>
                    <a:pt x="1116" y="0"/>
                  </a:lnTo>
                  <a:lnTo>
                    <a:pt x="1094" y="110"/>
                  </a:lnTo>
                  <a:lnTo>
                    <a:pt x="1092" y="131"/>
                  </a:lnTo>
                  <a:lnTo>
                    <a:pt x="1084" y="131"/>
                  </a:lnTo>
                  <a:lnTo>
                    <a:pt x="1088" y="110"/>
                  </a:lnTo>
                  <a:lnTo>
                    <a:pt x="1086" y="110"/>
                  </a:lnTo>
                  <a:lnTo>
                    <a:pt x="1076" y="122"/>
                  </a:lnTo>
                  <a:lnTo>
                    <a:pt x="1064" y="130"/>
                  </a:lnTo>
                  <a:lnTo>
                    <a:pt x="1049" y="134"/>
                  </a:lnTo>
                  <a:lnTo>
                    <a:pt x="1038" y="131"/>
                  </a:lnTo>
                  <a:lnTo>
                    <a:pt x="1031" y="126"/>
                  </a:lnTo>
                  <a:lnTo>
                    <a:pt x="1024" y="118"/>
                  </a:lnTo>
                  <a:lnTo>
                    <a:pt x="1022" y="110"/>
                  </a:lnTo>
                  <a:lnTo>
                    <a:pt x="1020" y="100"/>
                  </a:lnTo>
                  <a:lnTo>
                    <a:pt x="1024" y="82"/>
                  </a:lnTo>
                  <a:lnTo>
                    <a:pt x="1032" y="65"/>
                  </a:lnTo>
                  <a:lnTo>
                    <a:pt x="1045" y="53"/>
                  </a:lnTo>
                  <a:lnTo>
                    <a:pt x="1060" y="44"/>
                  </a:lnTo>
                  <a:lnTo>
                    <a:pt x="1079" y="42"/>
                  </a:lnTo>
                  <a:lnTo>
                    <a:pt x="1085" y="42"/>
                  </a:lnTo>
                  <a:lnTo>
                    <a:pt x="1090" y="43"/>
                  </a:lnTo>
                  <a:lnTo>
                    <a:pt x="1095" y="43"/>
                  </a:lnTo>
                  <a:lnTo>
                    <a:pt x="1099" y="44"/>
                  </a:lnTo>
                  <a:lnTo>
                    <a:pt x="1107" y="0"/>
                  </a:lnTo>
                  <a:close/>
                  <a:moveTo>
                    <a:pt x="826" y="0"/>
                  </a:moveTo>
                  <a:lnTo>
                    <a:pt x="834" y="0"/>
                  </a:lnTo>
                  <a:lnTo>
                    <a:pt x="822" y="64"/>
                  </a:lnTo>
                  <a:lnTo>
                    <a:pt x="822" y="64"/>
                  </a:lnTo>
                  <a:lnTo>
                    <a:pt x="831" y="52"/>
                  </a:lnTo>
                  <a:lnTo>
                    <a:pt x="844" y="44"/>
                  </a:lnTo>
                  <a:lnTo>
                    <a:pt x="860" y="42"/>
                  </a:lnTo>
                  <a:lnTo>
                    <a:pt x="865" y="42"/>
                  </a:lnTo>
                  <a:lnTo>
                    <a:pt x="870" y="44"/>
                  </a:lnTo>
                  <a:lnTo>
                    <a:pt x="877" y="48"/>
                  </a:lnTo>
                  <a:lnTo>
                    <a:pt x="882" y="56"/>
                  </a:lnTo>
                  <a:lnTo>
                    <a:pt x="883" y="66"/>
                  </a:lnTo>
                  <a:lnTo>
                    <a:pt x="883" y="72"/>
                  </a:lnTo>
                  <a:lnTo>
                    <a:pt x="883" y="77"/>
                  </a:lnTo>
                  <a:lnTo>
                    <a:pt x="882" y="82"/>
                  </a:lnTo>
                  <a:lnTo>
                    <a:pt x="873" y="131"/>
                  </a:lnTo>
                  <a:lnTo>
                    <a:pt x="864" y="131"/>
                  </a:lnTo>
                  <a:lnTo>
                    <a:pt x="874" y="82"/>
                  </a:lnTo>
                  <a:lnTo>
                    <a:pt x="874" y="78"/>
                  </a:lnTo>
                  <a:lnTo>
                    <a:pt x="874" y="74"/>
                  </a:lnTo>
                  <a:lnTo>
                    <a:pt x="875" y="69"/>
                  </a:lnTo>
                  <a:lnTo>
                    <a:pt x="874" y="64"/>
                  </a:lnTo>
                  <a:lnTo>
                    <a:pt x="874" y="60"/>
                  </a:lnTo>
                  <a:lnTo>
                    <a:pt x="871" y="56"/>
                  </a:lnTo>
                  <a:lnTo>
                    <a:pt x="869" y="53"/>
                  </a:lnTo>
                  <a:lnTo>
                    <a:pt x="865" y="51"/>
                  </a:lnTo>
                  <a:lnTo>
                    <a:pt x="861" y="50"/>
                  </a:lnTo>
                  <a:lnTo>
                    <a:pt x="856" y="50"/>
                  </a:lnTo>
                  <a:lnTo>
                    <a:pt x="844" y="52"/>
                  </a:lnTo>
                  <a:lnTo>
                    <a:pt x="833" y="59"/>
                  </a:lnTo>
                  <a:lnTo>
                    <a:pt x="823" y="70"/>
                  </a:lnTo>
                  <a:lnTo>
                    <a:pt x="817" y="86"/>
                  </a:lnTo>
                  <a:lnTo>
                    <a:pt x="809" y="131"/>
                  </a:lnTo>
                  <a:lnTo>
                    <a:pt x="800" y="131"/>
                  </a:lnTo>
                  <a:lnTo>
                    <a:pt x="8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4" name="Freeform 7"/>
          <p:cNvSpPr>
            <a:spLocks/>
          </p:cNvSpPr>
          <p:nvPr userDrawn="1"/>
        </p:nvSpPr>
        <p:spPr bwMode="hidden">
          <a:xfrm>
            <a:off x="0" y="0"/>
            <a:ext cx="192088" cy="102466"/>
          </a:xfrm>
          <a:custGeom>
            <a:avLst/>
            <a:gdLst>
              <a:gd name="T0" fmla="*/ 262 w 345"/>
              <a:gd name="T1" fmla="*/ 0 h 203"/>
              <a:gd name="T2" fmla="*/ 262 w 345"/>
              <a:gd name="T3" fmla="*/ 0 h 203"/>
              <a:gd name="T4" fmla="*/ 0 w 345"/>
              <a:gd name="T5" fmla="*/ 156 h 203"/>
              <a:gd name="T6" fmla="*/ 0 w 345"/>
              <a:gd name="T7" fmla="*/ 203 h 203"/>
              <a:gd name="T8" fmla="*/ 345 w 345"/>
              <a:gd name="T9" fmla="*/ 0 h 203"/>
              <a:gd name="T10" fmla="*/ 262 w 345"/>
              <a:gd name="T11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203">
                <a:moveTo>
                  <a:pt x="262" y="0"/>
                </a:moveTo>
                <a:lnTo>
                  <a:pt x="262" y="0"/>
                </a:lnTo>
                <a:cubicBezTo>
                  <a:pt x="173" y="49"/>
                  <a:pt x="86" y="101"/>
                  <a:pt x="0" y="156"/>
                </a:cubicBezTo>
                <a:lnTo>
                  <a:pt x="0" y="203"/>
                </a:lnTo>
                <a:cubicBezTo>
                  <a:pt x="112" y="131"/>
                  <a:pt x="227" y="63"/>
                  <a:pt x="345" y="0"/>
                </a:cubicBezTo>
                <a:lnTo>
                  <a:pt x="262" y="0"/>
                </a:lnTo>
                <a:close/>
              </a:path>
            </a:pathLst>
          </a:custGeom>
          <a:solidFill>
            <a:srgbClr val="47474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0"/>
            <a:ext cx="9148763" cy="2940051"/>
            <a:chOff x="0" y="-7938"/>
            <a:chExt cx="9148763" cy="2940051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0" y="-7938"/>
              <a:ext cx="3987801" cy="2290763"/>
              <a:chOff x="0" y="-7938"/>
              <a:chExt cx="3987801" cy="2290763"/>
            </a:xfrm>
            <a:solidFill>
              <a:srgbClr val="464648"/>
            </a:solidFill>
          </p:grpSpPr>
          <p:sp>
            <p:nvSpPr>
              <p:cNvPr id="28" name="Freeform 5"/>
              <p:cNvSpPr>
                <a:spLocks/>
              </p:cNvSpPr>
              <p:nvPr userDrawn="1"/>
            </p:nvSpPr>
            <p:spPr bwMode="auto">
              <a:xfrm>
                <a:off x="0" y="-7938"/>
                <a:ext cx="1506538" cy="1916113"/>
              </a:xfrm>
              <a:custGeom>
                <a:avLst/>
                <a:gdLst>
                  <a:gd name="T0" fmla="*/ 1594 w 2704"/>
                  <a:gd name="T1" fmla="*/ 1968 h 3436"/>
                  <a:gd name="T2" fmla="*/ 1594 w 2704"/>
                  <a:gd name="T3" fmla="*/ 1968 h 3436"/>
                  <a:gd name="T4" fmla="*/ 2704 w 2704"/>
                  <a:gd name="T5" fmla="*/ 0 h 3436"/>
                  <a:gd name="T6" fmla="*/ 2661 w 2704"/>
                  <a:gd name="T7" fmla="*/ 0 h 3436"/>
                  <a:gd name="T8" fmla="*/ 1563 w 2704"/>
                  <a:gd name="T9" fmla="*/ 1943 h 3436"/>
                  <a:gd name="T10" fmla="*/ 0 w 2704"/>
                  <a:gd name="T11" fmla="*/ 3388 h 3436"/>
                  <a:gd name="T12" fmla="*/ 0 w 2704"/>
                  <a:gd name="T13" fmla="*/ 3436 h 3436"/>
                  <a:gd name="T14" fmla="*/ 1594 w 2704"/>
                  <a:gd name="T15" fmla="*/ 1968 h 3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4" h="3436">
                    <a:moveTo>
                      <a:pt x="1594" y="1968"/>
                    </a:moveTo>
                    <a:lnTo>
                      <a:pt x="1594" y="1968"/>
                    </a:lnTo>
                    <a:cubicBezTo>
                      <a:pt x="2063" y="1380"/>
                      <a:pt x="2436" y="719"/>
                      <a:pt x="2704" y="0"/>
                    </a:cubicBezTo>
                    <a:lnTo>
                      <a:pt x="2661" y="0"/>
                    </a:lnTo>
                    <a:cubicBezTo>
                      <a:pt x="2395" y="709"/>
                      <a:pt x="2026" y="1363"/>
                      <a:pt x="1563" y="1943"/>
                    </a:cubicBezTo>
                    <a:cubicBezTo>
                      <a:pt x="1116" y="2502"/>
                      <a:pt x="591" y="2987"/>
                      <a:pt x="0" y="3388"/>
                    </a:cubicBezTo>
                    <a:lnTo>
                      <a:pt x="0" y="3436"/>
                    </a:lnTo>
                    <a:cubicBezTo>
                      <a:pt x="604" y="3030"/>
                      <a:pt x="1139" y="2537"/>
                      <a:pt x="1594" y="196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0" y="-7938"/>
                <a:ext cx="1117600" cy="528638"/>
              </a:xfrm>
              <a:custGeom>
                <a:avLst/>
                <a:gdLst>
                  <a:gd name="T0" fmla="*/ 1861 w 2004"/>
                  <a:gd name="T1" fmla="*/ 39 h 948"/>
                  <a:gd name="T2" fmla="*/ 1861 w 2004"/>
                  <a:gd name="T3" fmla="*/ 39 h 948"/>
                  <a:gd name="T4" fmla="*/ 2004 w 2004"/>
                  <a:gd name="T5" fmla="*/ 0 h 948"/>
                  <a:gd name="T6" fmla="*/ 1856 w 2004"/>
                  <a:gd name="T7" fmla="*/ 0 h 948"/>
                  <a:gd name="T8" fmla="*/ 1849 w 2004"/>
                  <a:gd name="T9" fmla="*/ 2 h 948"/>
                  <a:gd name="T10" fmla="*/ 1398 w 2004"/>
                  <a:gd name="T11" fmla="*/ 151 h 948"/>
                  <a:gd name="T12" fmla="*/ 0 w 2004"/>
                  <a:gd name="T13" fmla="*/ 898 h 948"/>
                  <a:gd name="T14" fmla="*/ 0 w 2004"/>
                  <a:gd name="T15" fmla="*/ 948 h 948"/>
                  <a:gd name="T16" fmla="*/ 1411 w 2004"/>
                  <a:gd name="T17" fmla="*/ 188 h 948"/>
                  <a:gd name="T18" fmla="*/ 1861 w 2004"/>
                  <a:gd name="T19" fmla="*/ 39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4" h="948">
                    <a:moveTo>
                      <a:pt x="1861" y="39"/>
                    </a:moveTo>
                    <a:lnTo>
                      <a:pt x="1861" y="39"/>
                    </a:lnTo>
                    <a:cubicBezTo>
                      <a:pt x="1908" y="25"/>
                      <a:pt x="1956" y="13"/>
                      <a:pt x="2004" y="0"/>
                    </a:cubicBezTo>
                    <a:lnTo>
                      <a:pt x="1856" y="0"/>
                    </a:lnTo>
                    <a:cubicBezTo>
                      <a:pt x="1854" y="1"/>
                      <a:pt x="1851" y="1"/>
                      <a:pt x="1849" y="2"/>
                    </a:cubicBezTo>
                    <a:cubicBezTo>
                      <a:pt x="1701" y="44"/>
                      <a:pt x="1549" y="95"/>
                      <a:pt x="1398" y="151"/>
                    </a:cubicBezTo>
                    <a:cubicBezTo>
                      <a:pt x="891" y="338"/>
                      <a:pt x="422" y="590"/>
                      <a:pt x="0" y="898"/>
                    </a:cubicBezTo>
                    <a:lnTo>
                      <a:pt x="0" y="948"/>
                    </a:lnTo>
                    <a:cubicBezTo>
                      <a:pt x="425" y="634"/>
                      <a:pt x="899" y="378"/>
                      <a:pt x="1411" y="188"/>
                    </a:cubicBezTo>
                    <a:cubicBezTo>
                      <a:pt x="1562" y="133"/>
                      <a:pt x="1713" y="82"/>
                      <a:pt x="1861" y="3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2598738" y="-7938"/>
                <a:ext cx="1389063" cy="1019175"/>
              </a:xfrm>
              <a:custGeom>
                <a:avLst/>
                <a:gdLst>
                  <a:gd name="T0" fmla="*/ 2376 w 2493"/>
                  <a:gd name="T1" fmla="*/ 1533 h 1826"/>
                  <a:gd name="T2" fmla="*/ 2376 w 2493"/>
                  <a:gd name="T3" fmla="*/ 1533 h 1826"/>
                  <a:gd name="T4" fmla="*/ 2445 w 2493"/>
                  <a:gd name="T5" fmla="*/ 1742 h 1826"/>
                  <a:gd name="T6" fmla="*/ 2380 w 2493"/>
                  <a:gd name="T7" fmla="*/ 1775 h 1826"/>
                  <a:gd name="T8" fmla="*/ 2183 w 2493"/>
                  <a:gd name="T9" fmla="*/ 1498 h 1826"/>
                  <a:gd name="T10" fmla="*/ 1024 w 2493"/>
                  <a:gd name="T11" fmla="*/ 436 h 1826"/>
                  <a:gd name="T12" fmla="*/ 125 w 2493"/>
                  <a:gd name="T13" fmla="*/ 0 h 1826"/>
                  <a:gd name="T14" fmla="*/ 0 w 2493"/>
                  <a:gd name="T15" fmla="*/ 0 h 1826"/>
                  <a:gd name="T16" fmla="*/ 2152 w 2493"/>
                  <a:gd name="T17" fmla="*/ 1523 h 1826"/>
                  <a:gd name="T18" fmla="*/ 2356 w 2493"/>
                  <a:gd name="T19" fmla="*/ 1811 h 1826"/>
                  <a:gd name="T20" fmla="*/ 2365 w 2493"/>
                  <a:gd name="T21" fmla="*/ 1826 h 1826"/>
                  <a:gd name="T22" fmla="*/ 2381 w 2493"/>
                  <a:gd name="T23" fmla="*/ 1819 h 1826"/>
                  <a:gd name="T24" fmla="*/ 2476 w 2493"/>
                  <a:gd name="T25" fmla="*/ 1771 h 1826"/>
                  <a:gd name="T26" fmla="*/ 2493 w 2493"/>
                  <a:gd name="T27" fmla="*/ 1762 h 1826"/>
                  <a:gd name="T28" fmla="*/ 2486 w 2493"/>
                  <a:gd name="T29" fmla="*/ 1747 h 1826"/>
                  <a:gd name="T30" fmla="*/ 2486 w 2493"/>
                  <a:gd name="T31" fmla="*/ 1747 h 1826"/>
                  <a:gd name="T32" fmla="*/ 2413 w 2493"/>
                  <a:gd name="T33" fmla="*/ 1517 h 1826"/>
                  <a:gd name="T34" fmla="*/ 1188 w 2493"/>
                  <a:gd name="T35" fmla="*/ 0 h 1826"/>
                  <a:gd name="T36" fmla="*/ 1123 w 2493"/>
                  <a:gd name="T37" fmla="*/ 0 h 1826"/>
                  <a:gd name="T38" fmla="*/ 2376 w 2493"/>
                  <a:gd name="T39" fmla="*/ 1533 h 1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3" h="1826">
                    <a:moveTo>
                      <a:pt x="2376" y="1533"/>
                    </a:moveTo>
                    <a:lnTo>
                      <a:pt x="2376" y="1533"/>
                    </a:lnTo>
                    <a:cubicBezTo>
                      <a:pt x="2410" y="1613"/>
                      <a:pt x="2434" y="1685"/>
                      <a:pt x="2445" y="1742"/>
                    </a:cubicBezTo>
                    <a:cubicBezTo>
                      <a:pt x="2424" y="1753"/>
                      <a:pt x="2402" y="1764"/>
                      <a:pt x="2380" y="1775"/>
                    </a:cubicBezTo>
                    <a:cubicBezTo>
                      <a:pt x="2338" y="1710"/>
                      <a:pt x="2272" y="1613"/>
                      <a:pt x="2183" y="1498"/>
                    </a:cubicBezTo>
                    <a:cubicBezTo>
                      <a:pt x="1958" y="1208"/>
                      <a:pt x="1574" y="788"/>
                      <a:pt x="1024" y="436"/>
                    </a:cubicBezTo>
                    <a:cubicBezTo>
                      <a:pt x="738" y="253"/>
                      <a:pt x="438" y="107"/>
                      <a:pt x="125" y="0"/>
                    </a:cubicBezTo>
                    <a:lnTo>
                      <a:pt x="0" y="0"/>
                    </a:lnTo>
                    <a:cubicBezTo>
                      <a:pt x="1087" y="339"/>
                      <a:pt x="1789" y="1056"/>
                      <a:pt x="2152" y="1523"/>
                    </a:cubicBezTo>
                    <a:cubicBezTo>
                      <a:pt x="2246" y="1645"/>
                      <a:pt x="2315" y="1747"/>
                      <a:pt x="2356" y="1811"/>
                    </a:cubicBezTo>
                    <a:lnTo>
                      <a:pt x="2365" y="1826"/>
                    </a:lnTo>
                    <a:lnTo>
                      <a:pt x="2381" y="1819"/>
                    </a:lnTo>
                    <a:cubicBezTo>
                      <a:pt x="2414" y="1803"/>
                      <a:pt x="2446" y="1787"/>
                      <a:pt x="2476" y="1771"/>
                    </a:cubicBezTo>
                    <a:lnTo>
                      <a:pt x="2493" y="1762"/>
                    </a:lnTo>
                    <a:lnTo>
                      <a:pt x="2486" y="1747"/>
                    </a:lnTo>
                    <a:lnTo>
                      <a:pt x="2486" y="1747"/>
                    </a:lnTo>
                    <a:cubicBezTo>
                      <a:pt x="2476" y="1685"/>
                      <a:pt x="2450" y="1605"/>
                      <a:pt x="2413" y="1517"/>
                    </a:cubicBezTo>
                    <a:cubicBezTo>
                      <a:pt x="2244" y="1119"/>
                      <a:pt x="1833" y="525"/>
                      <a:pt x="1188" y="0"/>
                    </a:cubicBezTo>
                    <a:lnTo>
                      <a:pt x="1123" y="0"/>
                    </a:lnTo>
                    <a:cubicBezTo>
                      <a:pt x="1750" y="503"/>
                      <a:pt x="2194" y="1104"/>
                      <a:pt x="2376" y="15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grpSp>
            <p:nvGrpSpPr>
              <p:cNvPr id="31" name="Group 30"/>
              <p:cNvGrpSpPr/>
              <p:nvPr userDrawn="1"/>
            </p:nvGrpSpPr>
            <p:grpSpPr>
              <a:xfrm>
                <a:off x="0" y="-7938"/>
                <a:ext cx="3987800" cy="2290763"/>
                <a:chOff x="0" y="-7938"/>
                <a:chExt cx="3987800" cy="2290763"/>
              </a:xfrm>
              <a:grpFill/>
            </p:grpSpPr>
            <p:sp>
              <p:nvSpPr>
                <p:cNvPr id="36" name="Freeform 6"/>
                <p:cNvSpPr>
                  <a:spLocks/>
                </p:cNvSpPr>
                <p:nvPr/>
              </p:nvSpPr>
              <p:spPr bwMode="auto">
                <a:xfrm>
                  <a:off x="0" y="-7938"/>
                  <a:ext cx="1971675" cy="2290763"/>
                </a:xfrm>
                <a:custGeom>
                  <a:avLst/>
                  <a:gdLst>
                    <a:gd name="T0" fmla="*/ 2686 w 3537"/>
                    <a:gd name="T1" fmla="*/ 1780 h 4109"/>
                    <a:gd name="T2" fmla="*/ 2686 w 3537"/>
                    <a:gd name="T3" fmla="*/ 1780 h 4109"/>
                    <a:gd name="T4" fmla="*/ 909 w 3537"/>
                    <a:gd name="T5" fmla="*/ 3566 h 4109"/>
                    <a:gd name="T6" fmla="*/ 0 w 3537"/>
                    <a:gd name="T7" fmla="*/ 4065 h 4109"/>
                    <a:gd name="T8" fmla="*/ 0 w 3537"/>
                    <a:gd name="T9" fmla="*/ 4109 h 4109"/>
                    <a:gd name="T10" fmla="*/ 931 w 3537"/>
                    <a:gd name="T11" fmla="*/ 3600 h 4109"/>
                    <a:gd name="T12" fmla="*/ 2720 w 3537"/>
                    <a:gd name="T13" fmla="*/ 1802 h 4109"/>
                    <a:gd name="T14" fmla="*/ 3537 w 3537"/>
                    <a:gd name="T15" fmla="*/ 0 h 4109"/>
                    <a:gd name="T16" fmla="*/ 3495 w 3537"/>
                    <a:gd name="T17" fmla="*/ 0 h 4109"/>
                    <a:gd name="T18" fmla="*/ 2686 w 3537"/>
                    <a:gd name="T19" fmla="*/ 1780 h 4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37" h="4109">
                      <a:moveTo>
                        <a:pt x="2686" y="1780"/>
                      </a:moveTo>
                      <a:lnTo>
                        <a:pt x="2686" y="1780"/>
                      </a:lnTo>
                      <a:cubicBezTo>
                        <a:pt x="2370" y="2267"/>
                        <a:pt x="1804" y="2972"/>
                        <a:pt x="909" y="3566"/>
                      </a:cubicBezTo>
                      <a:cubicBezTo>
                        <a:pt x="618" y="3760"/>
                        <a:pt x="314" y="3926"/>
                        <a:pt x="0" y="4065"/>
                      </a:cubicBezTo>
                      <a:lnTo>
                        <a:pt x="0" y="4109"/>
                      </a:lnTo>
                      <a:cubicBezTo>
                        <a:pt x="322" y="3967"/>
                        <a:pt x="633" y="3798"/>
                        <a:pt x="931" y="3600"/>
                      </a:cubicBezTo>
                      <a:cubicBezTo>
                        <a:pt x="1832" y="3002"/>
                        <a:pt x="2401" y="2292"/>
                        <a:pt x="2720" y="1802"/>
                      </a:cubicBezTo>
                      <a:cubicBezTo>
                        <a:pt x="3069" y="1266"/>
                        <a:pt x="3349" y="646"/>
                        <a:pt x="3537" y="0"/>
                      </a:cubicBezTo>
                      <a:lnTo>
                        <a:pt x="3495" y="0"/>
                      </a:lnTo>
                      <a:cubicBezTo>
                        <a:pt x="3308" y="638"/>
                        <a:pt x="3031" y="1250"/>
                        <a:pt x="2686" y="178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i-FI"/>
                </a:p>
              </p:txBody>
            </p:sp>
            <p:sp>
              <p:nvSpPr>
                <p:cNvPr id="37" name="Freeform 9"/>
                <p:cNvSpPr>
                  <a:spLocks/>
                </p:cNvSpPr>
                <p:nvPr/>
              </p:nvSpPr>
              <p:spPr bwMode="auto">
                <a:xfrm>
                  <a:off x="1016000" y="-7938"/>
                  <a:ext cx="2971800" cy="1211263"/>
                </a:xfrm>
                <a:custGeom>
                  <a:avLst/>
                  <a:gdLst>
                    <a:gd name="T0" fmla="*/ 1602 w 5332"/>
                    <a:gd name="T1" fmla="*/ 1708 h 2171"/>
                    <a:gd name="T2" fmla="*/ 1602 w 5332"/>
                    <a:gd name="T3" fmla="*/ 1708 h 2171"/>
                    <a:gd name="T4" fmla="*/ 3519 w 5332"/>
                    <a:gd name="T5" fmla="*/ 2171 h 2171"/>
                    <a:gd name="T6" fmla="*/ 3520 w 5332"/>
                    <a:gd name="T7" fmla="*/ 2171 h 2171"/>
                    <a:gd name="T8" fmla="*/ 5220 w 5332"/>
                    <a:gd name="T9" fmla="*/ 1819 h 2171"/>
                    <a:gd name="T10" fmla="*/ 5315 w 5332"/>
                    <a:gd name="T11" fmla="*/ 1771 h 2171"/>
                    <a:gd name="T12" fmla="*/ 5332 w 5332"/>
                    <a:gd name="T13" fmla="*/ 1762 h 2171"/>
                    <a:gd name="T14" fmla="*/ 5325 w 5332"/>
                    <a:gd name="T15" fmla="*/ 1747 h 2171"/>
                    <a:gd name="T16" fmla="*/ 5325 w 5332"/>
                    <a:gd name="T17" fmla="*/ 1747 h 2171"/>
                    <a:gd name="T18" fmla="*/ 5252 w 5332"/>
                    <a:gd name="T19" fmla="*/ 1517 h 2171"/>
                    <a:gd name="T20" fmla="*/ 5247 w 5332"/>
                    <a:gd name="T21" fmla="*/ 1506 h 2171"/>
                    <a:gd name="T22" fmla="*/ 5234 w 5332"/>
                    <a:gd name="T23" fmla="*/ 1505 h 2171"/>
                    <a:gd name="T24" fmla="*/ 5205 w 5332"/>
                    <a:gd name="T25" fmla="*/ 1503 h 2171"/>
                    <a:gd name="T26" fmla="*/ 5203 w 5332"/>
                    <a:gd name="T27" fmla="*/ 1503 h 2171"/>
                    <a:gd name="T28" fmla="*/ 5008 w 5332"/>
                    <a:gd name="T29" fmla="*/ 1491 h 2171"/>
                    <a:gd name="T30" fmla="*/ 3524 w 5332"/>
                    <a:gd name="T31" fmla="*/ 1128 h 2171"/>
                    <a:gd name="T32" fmla="*/ 1957 w 5332"/>
                    <a:gd name="T33" fmla="*/ 0 h 2171"/>
                    <a:gd name="T34" fmla="*/ 1903 w 5332"/>
                    <a:gd name="T35" fmla="*/ 0 h 2171"/>
                    <a:gd name="T36" fmla="*/ 3508 w 5332"/>
                    <a:gd name="T37" fmla="*/ 1164 h 2171"/>
                    <a:gd name="T38" fmla="*/ 5005 w 5332"/>
                    <a:gd name="T39" fmla="*/ 1531 h 2171"/>
                    <a:gd name="T40" fmla="*/ 5201 w 5332"/>
                    <a:gd name="T41" fmla="*/ 1543 h 2171"/>
                    <a:gd name="T42" fmla="*/ 5220 w 5332"/>
                    <a:gd name="T43" fmla="*/ 1545 h 2171"/>
                    <a:gd name="T44" fmla="*/ 5284 w 5332"/>
                    <a:gd name="T45" fmla="*/ 1742 h 2171"/>
                    <a:gd name="T46" fmla="*/ 5203 w 5332"/>
                    <a:gd name="T47" fmla="*/ 1783 h 2171"/>
                    <a:gd name="T48" fmla="*/ 3520 w 5332"/>
                    <a:gd name="T49" fmla="*/ 2131 h 2171"/>
                    <a:gd name="T50" fmla="*/ 3519 w 5332"/>
                    <a:gd name="T51" fmla="*/ 2131 h 2171"/>
                    <a:gd name="T52" fmla="*/ 1621 w 5332"/>
                    <a:gd name="T53" fmla="*/ 1673 h 2171"/>
                    <a:gd name="T54" fmla="*/ 51 w 5332"/>
                    <a:gd name="T55" fmla="*/ 12 h 2171"/>
                    <a:gd name="T56" fmla="*/ 45 w 5332"/>
                    <a:gd name="T57" fmla="*/ 0 h 2171"/>
                    <a:gd name="T58" fmla="*/ 0 w 5332"/>
                    <a:gd name="T59" fmla="*/ 0 h 2171"/>
                    <a:gd name="T60" fmla="*/ 15 w 5332"/>
                    <a:gd name="T61" fmla="*/ 29 h 2171"/>
                    <a:gd name="T62" fmla="*/ 1602 w 5332"/>
                    <a:gd name="T63" fmla="*/ 1708 h 2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332" h="2171">
                      <a:moveTo>
                        <a:pt x="1602" y="1708"/>
                      </a:moveTo>
                      <a:lnTo>
                        <a:pt x="1602" y="1708"/>
                      </a:lnTo>
                      <a:cubicBezTo>
                        <a:pt x="2165" y="2011"/>
                        <a:pt x="2828" y="2171"/>
                        <a:pt x="3519" y="2171"/>
                      </a:cubicBezTo>
                      <a:lnTo>
                        <a:pt x="3520" y="2171"/>
                      </a:lnTo>
                      <a:cubicBezTo>
                        <a:pt x="4132" y="2171"/>
                        <a:pt x="4752" y="2043"/>
                        <a:pt x="5220" y="1819"/>
                      </a:cubicBezTo>
                      <a:cubicBezTo>
                        <a:pt x="5255" y="1802"/>
                        <a:pt x="5286" y="1786"/>
                        <a:pt x="5315" y="1771"/>
                      </a:cubicBezTo>
                      <a:lnTo>
                        <a:pt x="5332" y="1762"/>
                      </a:lnTo>
                      <a:lnTo>
                        <a:pt x="5325" y="1747"/>
                      </a:lnTo>
                      <a:lnTo>
                        <a:pt x="5325" y="1747"/>
                      </a:lnTo>
                      <a:cubicBezTo>
                        <a:pt x="5315" y="1685"/>
                        <a:pt x="5289" y="1605"/>
                        <a:pt x="5252" y="1517"/>
                      </a:cubicBezTo>
                      <a:lnTo>
                        <a:pt x="5247" y="1506"/>
                      </a:lnTo>
                      <a:lnTo>
                        <a:pt x="5234" y="1505"/>
                      </a:lnTo>
                      <a:cubicBezTo>
                        <a:pt x="5225" y="1505"/>
                        <a:pt x="5215" y="1504"/>
                        <a:pt x="5205" y="1503"/>
                      </a:cubicBezTo>
                      <a:lnTo>
                        <a:pt x="5203" y="1503"/>
                      </a:lnTo>
                      <a:cubicBezTo>
                        <a:pt x="5137" y="1500"/>
                        <a:pt x="5072" y="1496"/>
                        <a:pt x="5008" y="1491"/>
                      </a:cubicBezTo>
                      <a:cubicBezTo>
                        <a:pt x="4483" y="1448"/>
                        <a:pt x="3983" y="1326"/>
                        <a:pt x="3524" y="1128"/>
                      </a:cubicBezTo>
                      <a:cubicBezTo>
                        <a:pt x="2934" y="874"/>
                        <a:pt x="2409" y="494"/>
                        <a:pt x="1957" y="0"/>
                      </a:cubicBezTo>
                      <a:lnTo>
                        <a:pt x="1903" y="0"/>
                      </a:lnTo>
                      <a:cubicBezTo>
                        <a:pt x="2364" y="512"/>
                        <a:pt x="2903" y="903"/>
                        <a:pt x="3508" y="1164"/>
                      </a:cubicBezTo>
                      <a:cubicBezTo>
                        <a:pt x="3971" y="1364"/>
                        <a:pt x="4475" y="1488"/>
                        <a:pt x="5005" y="1531"/>
                      </a:cubicBezTo>
                      <a:cubicBezTo>
                        <a:pt x="5069" y="1536"/>
                        <a:pt x="5135" y="1540"/>
                        <a:pt x="5201" y="1543"/>
                      </a:cubicBezTo>
                      <a:cubicBezTo>
                        <a:pt x="5208" y="1544"/>
                        <a:pt x="5214" y="1544"/>
                        <a:pt x="5220" y="1545"/>
                      </a:cubicBezTo>
                      <a:cubicBezTo>
                        <a:pt x="5252" y="1620"/>
                        <a:pt x="5273" y="1688"/>
                        <a:pt x="5284" y="1742"/>
                      </a:cubicBezTo>
                      <a:cubicBezTo>
                        <a:pt x="5259" y="1755"/>
                        <a:pt x="5232" y="1769"/>
                        <a:pt x="5203" y="1783"/>
                      </a:cubicBezTo>
                      <a:cubicBezTo>
                        <a:pt x="4740" y="2004"/>
                        <a:pt x="4126" y="2131"/>
                        <a:pt x="3520" y="2131"/>
                      </a:cubicBezTo>
                      <a:lnTo>
                        <a:pt x="3519" y="2131"/>
                      </a:lnTo>
                      <a:cubicBezTo>
                        <a:pt x="2835" y="2131"/>
                        <a:pt x="2178" y="1972"/>
                        <a:pt x="1621" y="1673"/>
                      </a:cubicBezTo>
                      <a:cubicBezTo>
                        <a:pt x="950" y="1311"/>
                        <a:pt x="421" y="752"/>
                        <a:pt x="51" y="12"/>
                      </a:cubicBezTo>
                      <a:lnTo>
                        <a:pt x="45" y="0"/>
                      </a:lnTo>
                      <a:lnTo>
                        <a:pt x="0" y="0"/>
                      </a:lnTo>
                      <a:lnTo>
                        <a:pt x="15" y="29"/>
                      </a:lnTo>
                      <a:cubicBezTo>
                        <a:pt x="389" y="777"/>
                        <a:pt x="923" y="1342"/>
                        <a:pt x="1602" y="170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i-FI"/>
                </a:p>
              </p:txBody>
            </p:sp>
          </p:grpSp>
        </p:grpSp>
        <p:grpSp>
          <p:nvGrpSpPr>
            <p:cNvPr id="22" name="Group 21"/>
            <p:cNvGrpSpPr/>
            <p:nvPr userDrawn="1"/>
          </p:nvGrpSpPr>
          <p:grpSpPr>
            <a:xfrm>
              <a:off x="4333875" y="-7938"/>
              <a:ext cx="2611438" cy="1925638"/>
              <a:chOff x="4333875" y="-7938"/>
              <a:chExt cx="2611438" cy="1925638"/>
            </a:xfrm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4567238" y="-7938"/>
                <a:ext cx="1217613" cy="1925638"/>
              </a:xfrm>
              <a:custGeom>
                <a:avLst/>
                <a:gdLst>
                  <a:gd name="T0" fmla="*/ 1531 w 2184"/>
                  <a:gd name="T1" fmla="*/ 1159 h 3452"/>
                  <a:gd name="T2" fmla="*/ 1531 w 2184"/>
                  <a:gd name="T3" fmla="*/ 1159 h 3452"/>
                  <a:gd name="T4" fmla="*/ 163 w 2184"/>
                  <a:gd name="T5" fmla="*/ 3236 h 3452"/>
                  <a:gd name="T6" fmla="*/ 15 w 2184"/>
                  <a:gd name="T7" fmla="*/ 3354 h 3452"/>
                  <a:gd name="T8" fmla="*/ 0 w 2184"/>
                  <a:gd name="T9" fmla="*/ 3365 h 3452"/>
                  <a:gd name="T10" fmla="*/ 11 w 2184"/>
                  <a:gd name="T11" fmla="*/ 3381 h 3452"/>
                  <a:gd name="T12" fmla="*/ 53 w 2184"/>
                  <a:gd name="T13" fmla="*/ 3440 h 3452"/>
                  <a:gd name="T14" fmla="*/ 63 w 2184"/>
                  <a:gd name="T15" fmla="*/ 3452 h 3452"/>
                  <a:gd name="T16" fmla="*/ 77 w 2184"/>
                  <a:gd name="T17" fmla="*/ 3446 h 3452"/>
                  <a:gd name="T18" fmla="*/ 222 w 2184"/>
                  <a:gd name="T19" fmla="*/ 3377 h 3452"/>
                  <a:gd name="T20" fmla="*/ 1585 w 2184"/>
                  <a:gd name="T21" fmla="*/ 2171 h 3452"/>
                  <a:gd name="T22" fmla="*/ 2120 w 2184"/>
                  <a:gd name="T23" fmla="*/ 833 h 3452"/>
                  <a:gd name="T24" fmla="*/ 2171 w 2184"/>
                  <a:gd name="T25" fmla="*/ 0 h 3452"/>
                  <a:gd name="T26" fmla="*/ 2131 w 2184"/>
                  <a:gd name="T27" fmla="*/ 0 h 3452"/>
                  <a:gd name="T28" fmla="*/ 2081 w 2184"/>
                  <a:gd name="T29" fmla="*/ 826 h 3452"/>
                  <a:gd name="T30" fmla="*/ 1551 w 2184"/>
                  <a:gd name="T31" fmla="*/ 2149 h 3452"/>
                  <a:gd name="T32" fmla="*/ 204 w 2184"/>
                  <a:gd name="T33" fmla="*/ 3341 h 3452"/>
                  <a:gd name="T34" fmla="*/ 75 w 2184"/>
                  <a:gd name="T35" fmla="*/ 3403 h 3452"/>
                  <a:gd name="T36" fmla="*/ 55 w 2184"/>
                  <a:gd name="T37" fmla="*/ 3374 h 3452"/>
                  <a:gd name="T38" fmla="*/ 189 w 2184"/>
                  <a:gd name="T39" fmla="*/ 3267 h 3452"/>
                  <a:gd name="T40" fmla="*/ 1570 w 2184"/>
                  <a:gd name="T41" fmla="*/ 1170 h 3452"/>
                  <a:gd name="T42" fmla="*/ 1716 w 2184"/>
                  <a:gd name="T43" fmla="*/ 0 h 3452"/>
                  <a:gd name="T44" fmla="*/ 1676 w 2184"/>
                  <a:gd name="T45" fmla="*/ 0 h 3452"/>
                  <a:gd name="T46" fmla="*/ 1531 w 2184"/>
                  <a:gd name="T47" fmla="*/ 1159 h 3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84" h="3452">
                    <a:moveTo>
                      <a:pt x="1531" y="1159"/>
                    </a:moveTo>
                    <a:lnTo>
                      <a:pt x="1531" y="1159"/>
                    </a:lnTo>
                    <a:cubicBezTo>
                      <a:pt x="1305" y="1971"/>
                      <a:pt x="845" y="2670"/>
                      <a:pt x="163" y="3236"/>
                    </a:cubicBezTo>
                    <a:cubicBezTo>
                      <a:pt x="115" y="3276"/>
                      <a:pt x="65" y="3316"/>
                      <a:pt x="15" y="3354"/>
                    </a:cubicBezTo>
                    <a:lnTo>
                      <a:pt x="0" y="3365"/>
                    </a:lnTo>
                    <a:lnTo>
                      <a:pt x="11" y="3381"/>
                    </a:lnTo>
                    <a:cubicBezTo>
                      <a:pt x="25" y="3402"/>
                      <a:pt x="40" y="3422"/>
                      <a:pt x="53" y="3440"/>
                    </a:cubicBezTo>
                    <a:lnTo>
                      <a:pt x="63" y="3452"/>
                    </a:lnTo>
                    <a:lnTo>
                      <a:pt x="77" y="3446"/>
                    </a:lnTo>
                    <a:cubicBezTo>
                      <a:pt x="125" y="3424"/>
                      <a:pt x="174" y="3401"/>
                      <a:pt x="222" y="3377"/>
                    </a:cubicBezTo>
                    <a:cubicBezTo>
                      <a:pt x="786" y="3093"/>
                      <a:pt x="1245" y="2688"/>
                      <a:pt x="1585" y="2171"/>
                    </a:cubicBezTo>
                    <a:cubicBezTo>
                      <a:pt x="1923" y="1658"/>
                      <a:pt x="2063" y="1160"/>
                      <a:pt x="2120" y="833"/>
                    </a:cubicBezTo>
                    <a:cubicBezTo>
                      <a:pt x="2167" y="566"/>
                      <a:pt x="2184" y="283"/>
                      <a:pt x="2171" y="0"/>
                    </a:cubicBezTo>
                    <a:lnTo>
                      <a:pt x="2131" y="0"/>
                    </a:lnTo>
                    <a:cubicBezTo>
                      <a:pt x="2144" y="281"/>
                      <a:pt x="2128" y="561"/>
                      <a:pt x="2081" y="826"/>
                    </a:cubicBezTo>
                    <a:cubicBezTo>
                      <a:pt x="2024" y="1149"/>
                      <a:pt x="1886" y="1642"/>
                      <a:pt x="1551" y="2149"/>
                    </a:cubicBezTo>
                    <a:cubicBezTo>
                      <a:pt x="1215" y="2660"/>
                      <a:pt x="762" y="3061"/>
                      <a:pt x="204" y="3341"/>
                    </a:cubicBezTo>
                    <a:cubicBezTo>
                      <a:pt x="162" y="3362"/>
                      <a:pt x="118" y="3383"/>
                      <a:pt x="75" y="3403"/>
                    </a:cubicBezTo>
                    <a:cubicBezTo>
                      <a:pt x="69" y="3394"/>
                      <a:pt x="62" y="3384"/>
                      <a:pt x="55" y="3374"/>
                    </a:cubicBezTo>
                    <a:cubicBezTo>
                      <a:pt x="100" y="3339"/>
                      <a:pt x="145" y="3303"/>
                      <a:pt x="189" y="3267"/>
                    </a:cubicBezTo>
                    <a:cubicBezTo>
                      <a:pt x="877" y="2695"/>
                      <a:pt x="1342" y="1990"/>
                      <a:pt x="1570" y="1170"/>
                    </a:cubicBezTo>
                    <a:cubicBezTo>
                      <a:pt x="1675" y="792"/>
                      <a:pt x="1724" y="399"/>
                      <a:pt x="1716" y="0"/>
                    </a:cubicBezTo>
                    <a:lnTo>
                      <a:pt x="1676" y="0"/>
                    </a:lnTo>
                    <a:cubicBezTo>
                      <a:pt x="1684" y="395"/>
                      <a:pt x="1635" y="785"/>
                      <a:pt x="1531" y="1159"/>
                    </a:cubicBezTo>
                    <a:close/>
                  </a:path>
                </a:pathLst>
              </a:custGeom>
              <a:solidFill>
                <a:srgbClr val="46464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4333875" y="-7938"/>
                <a:ext cx="1023938" cy="1925638"/>
              </a:xfrm>
              <a:custGeom>
                <a:avLst/>
                <a:gdLst>
                  <a:gd name="T0" fmla="*/ 37 w 1838"/>
                  <a:gd name="T1" fmla="*/ 1754 h 3452"/>
                  <a:gd name="T2" fmla="*/ 37 w 1838"/>
                  <a:gd name="T3" fmla="*/ 1754 h 3452"/>
                  <a:gd name="T4" fmla="*/ 431 w 1838"/>
                  <a:gd name="T5" fmla="*/ 3381 h 3452"/>
                  <a:gd name="T6" fmla="*/ 474 w 1838"/>
                  <a:gd name="T7" fmla="*/ 3440 h 3452"/>
                  <a:gd name="T8" fmla="*/ 483 w 1838"/>
                  <a:gd name="T9" fmla="*/ 3452 h 3452"/>
                  <a:gd name="T10" fmla="*/ 498 w 1838"/>
                  <a:gd name="T11" fmla="*/ 3446 h 3452"/>
                  <a:gd name="T12" fmla="*/ 643 w 1838"/>
                  <a:gd name="T13" fmla="*/ 3377 h 3452"/>
                  <a:gd name="T14" fmla="*/ 658 w 1838"/>
                  <a:gd name="T15" fmla="*/ 3369 h 3452"/>
                  <a:gd name="T16" fmla="*/ 637 w 1838"/>
                  <a:gd name="T17" fmla="*/ 3309 h 3452"/>
                  <a:gd name="T18" fmla="*/ 619 w 1838"/>
                  <a:gd name="T19" fmla="*/ 3257 h 3452"/>
                  <a:gd name="T20" fmla="*/ 615 w 1838"/>
                  <a:gd name="T21" fmla="*/ 3245 h 3452"/>
                  <a:gd name="T22" fmla="*/ 609 w 1838"/>
                  <a:gd name="T23" fmla="*/ 3228 h 3452"/>
                  <a:gd name="T24" fmla="*/ 579 w 1838"/>
                  <a:gd name="T25" fmla="*/ 1874 h 3452"/>
                  <a:gd name="T26" fmla="*/ 1496 w 1838"/>
                  <a:gd name="T27" fmla="*/ 286 h 3452"/>
                  <a:gd name="T28" fmla="*/ 1697 w 1838"/>
                  <a:gd name="T29" fmla="*/ 109 h 3452"/>
                  <a:gd name="T30" fmla="*/ 1838 w 1838"/>
                  <a:gd name="T31" fmla="*/ 0 h 3452"/>
                  <a:gd name="T32" fmla="*/ 1771 w 1838"/>
                  <a:gd name="T33" fmla="*/ 0 h 3452"/>
                  <a:gd name="T34" fmla="*/ 1671 w 1838"/>
                  <a:gd name="T35" fmla="*/ 78 h 3452"/>
                  <a:gd name="T36" fmla="*/ 1469 w 1838"/>
                  <a:gd name="T37" fmla="*/ 257 h 3452"/>
                  <a:gd name="T38" fmla="*/ 540 w 1838"/>
                  <a:gd name="T39" fmla="*/ 1865 h 3452"/>
                  <a:gd name="T40" fmla="*/ 571 w 1838"/>
                  <a:gd name="T41" fmla="*/ 3241 h 3452"/>
                  <a:gd name="T42" fmla="*/ 577 w 1838"/>
                  <a:gd name="T43" fmla="*/ 3258 h 3452"/>
                  <a:gd name="T44" fmla="*/ 582 w 1838"/>
                  <a:gd name="T45" fmla="*/ 3270 h 3452"/>
                  <a:gd name="T46" fmla="*/ 600 w 1838"/>
                  <a:gd name="T47" fmla="*/ 3322 h 3452"/>
                  <a:gd name="T48" fmla="*/ 609 w 1838"/>
                  <a:gd name="T49" fmla="*/ 3349 h 3452"/>
                  <a:gd name="T50" fmla="*/ 496 w 1838"/>
                  <a:gd name="T51" fmla="*/ 3403 h 3452"/>
                  <a:gd name="T52" fmla="*/ 464 w 1838"/>
                  <a:gd name="T53" fmla="*/ 3358 h 3452"/>
                  <a:gd name="T54" fmla="*/ 77 w 1838"/>
                  <a:gd name="T55" fmla="*/ 1756 h 3452"/>
                  <a:gd name="T56" fmla="*/ 318 w 1838"/>
                  <a:gd name="T57" fmla="*/ 762 h 3452"/>
                  <a:gd name="T58" fmla="*/ 862 w 1838"/>
                  <a:gd name="T59" fmla="*/ 0 h 3452"/>
                  <a:gd name="T60" fmla="*/ 804 w 1838"/>
                  <a:gd name="T61" fmla="*/ 0 h 3452"/>
                  <a:gd name="T62" fmla="*/ 282 w 1838"/>
                  <a:gd name="T63" fmla="*/ 745 h 3452"/>
                  <a:gd name="T64" fmla="*/ 37 w 1838"/>
                  <a:gd name="T65" fmla="*/ 1754 h 3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38" h="3452">
                    <a:moveTo>
                      <a:pt x="37" y="1754"/>
                    </a:moveTo>
                    <a:lnTo>
                      <a:pt x="37" y="1754"/>
                    </a:lnTo>
                    <a:cubicBezTo>
                      <a:pt x="0" y="2374"/>
                      <a:pt x="156" y="3013"/>
                      <a:pt x="431" y="3381"/>
                    </a:cubicBezTo>
                    <a:cubicBezTo>
                      <a:pt x="446" y="3402"/>
                      <a:pt x="460" y="3422"/>
                      <a:pt x="474" y="3440"/>
                    </a:cubicBezTo>
                    <a:lnTo>
                      <a:pt x="483" y="3452"/>
                    </a:lnTo>
                    <a:lnTo>
                      <a:pt x="498" y="3446"/>
                    </a:lnTo>
                    <a:cubicBezTo>
                      <a:pt x="546" y="3424"/>
                      <a:pt x="595" y="3401"/>
                      <a:pt x="643" y="3377"/>
                    </a:cubicBezTo>
                    <a:lnTo>
                      <a:pt x="658" y="3369"/>
                    </a:lnTo>
                    <a:lnTo>
                      <a:pt x="637" y="3309"/>
                    </a:lnTo>
                    <a:cubicBezTo>
                      <a:pt x="632" y="3293"/>
                      <a:pt x="625" y="3273"/>
                      <a:pt x="619" y="3257"/>
                    </a:cubicBezTo>
                    <a:lnTo>
                      <a:pt x="615" y="3245"/>
                    </a:lnTo>
                    <a:cubicBezTo>
                      <a:pt x="612" y="3236"/>
                      <a:pt x="610" y="3230"/>
                      <a:pt x="609" y="3228"/>
                    </a:cubicBezTo>
                    <a:cubicBezTo>
                      <a:pt x="481" y="2847"/>
                      <a:pt x="470" y="2353"/>
                      <a:pt x="579" y="1874"/>
                    </a:cubicBezTo>
                    <a:cubicBezTo>
                      <a:pt x="715" y="1273"/>
                      <a:pt x="1032" y="724"/>
                      <a:pt x="1496" y="286"/>
                    </a:cubicBezTo>
                    <a:cubicBezTo>
                      <a:pt x="1562" y="224"/>
                      <a:pt x="1630" y="164"/>
                      <a:pt x="1697" y="109"/>
                    </a:cubicBezTo>
                    <a:cubicBezTo>
                      <a:pt x="1743" y="71"/>
                      <a:pt x="1790" y="34"/>
                      <a:pt x="1838" y="0"/>
                    </a:cubicBezTo>
                    <a:lnTo>
                      <a:pt x="1771" y="0"/>
                    </a:lnTo>
                    <a:cubicBezTo>
                      <a:pt x="1738" y="24"/>
                      <a:pt x="1704" y="51"/>
                      <a:pt x="1671" y="78"/>
                    </a:cubicBezTo>
                    <a:cubicBezTo>
                      <a:pt x="1604" y="134"/>
                      <a:pt x="1535" y="194"/>
                      <a:pt x="1469" y="257"/>
                    </a:cubicBezTo>
                    <a:cubicBezTo>
                      <a:pt x="999" y="700"/>
                      <a:pt x="678" y="1256"/>
                      <a:pt x="540" y="1865"/>
                    </a:cubicBezTo>
                    <a:cubicBezTo>
                      <a:pt x="429" y="2351"/>
                      <a:pt x="441" y="2853"/>
                      <a:pt x="571" y="3241"/>
                    </a:cubicBezTo>
                    <a:cubicBezTo>
                      <a:pt x="572" y="3243"/>
                      <a:pt x="574" y="3250"/>
                      <a:pt x="577" y="3258"/>
                    </a:cubicBezTo>
                    <a:lnTo>
                      <a:pt x="582" y="3270"/>
                    </a:lnTo>
                    <a:cubicBezTo>
                      <a:pt x="587" y="3287"/>
                      <a:pt x="594" y="3306"/>
                      <a:pt x="600" y="3322"/>
                    </a:cubicBezTo>
                    <a:lnTo>
                      <a:pt x="609" y="3349"/>
                    </a:lnTo>
                    <a:cubicBezTo>
                      <a:pt x="572" y="3368"/>
                      <a:pt x="534" y="3386"/>
                      <a:pt x="496" y="3403"/>
                    </a:cubicBezTo>
                    <a:cubicBezTo>
                      <a:pt x="485" y="3389"/>
                      <a:pt x="475" y="3374"/>
                      <a:pt x="464" y="3358"/>
                    </a:cubicBezTo>
                    <a:cubicBezTo>
                      <a:pt x="193" y="2996"/>
                      <a:pt x="41" y="2367"/>
                      <a:pt x="77" y="1756"/>
                    </a:cubicBezTo>
                    <a:cubicBezTo>
                      <a:pt x="98" y="1401"/>
                      <a:pt x="179" y="1066"/>
                      <a:pt x="318" y="762"/>
                    </a:cubicBezTo>
                    <a:cubicBezTo>
                      <a:pt x="450" y="472"/>
                      <a:pt x="633" y="217"/>
                      <a:pt x="862" y="0"/>
                    </a:cubicBezTo>
                    <a:lnTo>
                      <a:pt x="804" y="0"/>
                    </a:lnTo>
                    <a:cubicBezTo>
                      <a:pt x="585" y="214"/>
                      <a:pt x="410" y="464"/>
                      <a:pt x="282" y="745"/>
                    </a:cubicBezTo>
                    <a:cubicBezTo>
                      <a:pt x="140" y="1054"/>
                      <a:pt x="58" y="1394"/>
                      <a:pt x="37" y="1754"/>
                    </a:cubicBezTo>
                    <a:close/>
                  </a:path>
                </a:pathLst>
              </a:custGeom>
              <a:solidFill>
                <a:srgbClr val="46464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auto">
              <a:xfrm>
                <a:off x="5197475" y="-7938"/>
                <a:ext cx="1747838" cy="358775"/>
              </a:xfrm>
              <a:custGeom>
                <a:avLst/>
                <a:gdLst>
                  <a:gd name="T0" fmla="*/ 120 w 3136"/>
                  <a:gd name="T1" fmla="*/ 109 h 643"/>
                  <a:gd name="T2" fmla="*/ 120 w 3136"/>
                  <a:gd name="T3" fmla="*/ 109 h 643"/>
                  <a:gd name="T4" fmla="*/ 1517 w 3136"/>
                  <a:gd name="T5" fmla="*/ 643 h 643"/>
                  <a:gd name="T6" fmla="*/ 1517 w 3136"/>
                  <a:gd name="T7" fmla="*/ 643 h 643"/>
                  <a:gd name="T8" fmla="*/ 3136 w 3136"/>
                  <a:gd name="T9" fmla="*/ 0 h 643"/>
                  <a:gd name="T10" fmla="*/ 3078 w 3136"/>
                  <a:gd name="T11" fmla="*/ 0 h 643"/>
                  <a:gd name="T12" fmla="*/ 1517 w 3136"/>
                  <a:gd name="T13" fmla="*/ 603 h 643"/>
                  <a:gd name="T14" fmla="*/ 146 w 3136"/>
                  <a:gd name="T15" fmla="*/ 78 h 643"/>
                  <a:gd name="T16" fmla="*/ 131 w 3136"/>
                  <a:gd name="T17" fmla="*/ 66 h 643"/>
                  <a:gd name="T18" fmla="*/ 58 w 3136"/>
                  <a:gd name="T19" fmla="*/ 0 h 643"/>
                  <a:gd name="T20" fmla="*/ 0 w 3136"/>
                  <a:gd name="T21" fmla="*/ 0 h 643"/>
                  <a:gd name="T22" fmla="*/ 105 w 3136"/>
                  <a:gd name="T23" fmla="*/ 96 h 643"/>
                  <a:gd name="T24" fmla="*/ 120 w 3136"/>
                  <a:gd name="T25" fmla="*/ 109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36" h="643">
                    <a:moveTo>
                      <a:pt x="120" y="109"/>
                    </a:moveTo>
                    <a:lnTo>
                      <a:pt x="120" y="109"/>
                    </a:lnTo>
                    <a:cubicBezTo>
                      <a:pt x="537" y="463"/>
                      <a:pt x="1007" y="643"/>
                      <a:pt x="1517" y="643"/>
                    </a:cubicBezTo>
                    <a:lnTo>
                      <a:pt x="1517" y="643"/>
                    </a:lnTo>
                    <a:cubicBezTo>
                      <a:pt x="2177" y="643"/>
                      <a:pt x="2780" y="335"/>
                      <a:pt x="3136" y="0"/>
                    </a:cubicBezTo>
                    <a:lnTo>
                      <a:pt x="3078" y="0"/>
                    </a:lnTo>
                    <a:cubicBezTo>
                      <a:pt x="2724" y="318"/>
                      <a:pt x="2147" y="603"/>
                      <a:pt x="1517" y="603"/>
                    </a:cubicBezTo>
                    <a:cubicBezTo>
                      <a:pt x="1017" y="603"/>
                      <a:pt x="555" y="427"/>
                      <a:pt x="146" y="78"/>
                    </a:cubicBezTo>
                    <a:lnTo>
                      <a:pt x="131" y="66"/>
                    </a:lnTo>
                    <a:cubicBezTo>
                      <a:pt x="106" y="44"/>
                      <a:pt x="82" y="21"/>
                      <a:pt x="58" y="0"/>
                    </a:cubicBezTo>
                    <a:lnTo>
                      <a:pt x="0" y="0"/>
                    </a:lnTo>
                    <a:cubicBezTo>
                      <a:pt x="34" y="32"/>
                      <a:pt x="69" y="64"/>
                      <a:pt x="105" y="96"/>
                    </a:cubicBezTo>
                    <a:lnTo>
                      <a:pt x="120" y="109"/>
                    </a:lnTo>
                    <a:close/>
                  </a:path>
                </a:pathLst>
              </a:custGeom>
              <a:solidFill>
                <a:srgbClr val="46464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</p:grp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8728075" y="1949450"/>
              <a:ext cx="420688" cy="982663"/>
            </a:xfrm>
            <a:custGeom>
              <a:avLst/>
              <a:gdLst>
                <a:gd name="T0" fmla="*/ 284 w 756"/>
                <a:gd name="T1" fmla="*/ 1538 h 1764"/>
                <a:gd name="T2" fmla="*/ 284 w 756"/>
                <a:gd name="T3" fmla="*/ 1538 h 1764"/>
                <a:gd name="T4" fmla="*/ 120 w 756"/>
                <a:gd name="T5" fmla="*/ 1714 h 1764"/>
                <a:gd name="T6" fmla="*/ 54 w 756"/>
                <a:gd name="T7" fmla="*/ 1671 h 1764"/>
                <a:gd name="T8" fmla="*/ 198 w 756"/>
                <a:gd name="T9" fmla="*/ 1422 h 1764"/>
                <a:gd name="T10" fmla="*/ 756 w 756"/>
                <a:gd name="T11" fmla="*/ 135 h 1764"/>
                <a:gd name="T12" fmla="*/ 756 w 756"/>
                <a:gd name="T13" fmla="*/ 0 h 1764"/>
                <a:gd name="T14" fmla="*/ 163 w 756"/>
                <a:gd name="T15" fmla="*/ 1403 h 1764"/>
                <a:gd name="T16" fmla="*/ 10 w 756"/>
                <a:gd name="T17" fmla="*/ 1666 h 1764"/>
                <a:gd name="T18" fmla="*/ 0 w 756"/>
                <a:gd name="T19" fmla="*/ 1683 h 1764"/>
                <a:gd name="T20" fmla="*/ 16 w 756"/>
                <a:gd name="T21" fmla="*/ 1693 h 1764"/>
                <a:gd name="T22" fmla="*/ 113 w 756"/>
                <a:gd name="T23" fmla="*/ 1756 h 1764"/>
                <a:gd name="T24" fmla="*/ 126 w 756"/>
                <a:gd name="T25" fmla="*/ 1764 h 1764"/>
                <a:gd name="T26" fmla="*/ 137 w 756"/>
                <a:gd name="T27" fmla="*/ 1753 h 1764"/>
                <a:gd name="T28" fmla="*/ 314 w 756"/>
                <a:gd name="T29" fmla="*/ 1565 h 1764"/>
                <a:gd name="T30" fmla="*/ 756 w 756"/>
                <a:gd name="T31" fmla="*/ 1010 h 1764"/>
                <a:gd name="T32" fmla="*/ 756 w 756"/>
                <a:gd name="T33" fmla="*/ 940 h 1764"/>
                <a:gd name="T34" fmla="*/ 284 w 756"/>
                <a:gd name="T35" fmla="*/ 1538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6" h="1764">
                  <a:moveTo>
                    <a:pt x="284" y="1538"/>
                  </a:moveTo>
                  <a:lnTo>
                    <a:pt x="284" y="1538"/>
                  </a:lnTo>
                  <a:cubicBezTo>
                    <a:pt x="230" y="1598"/>
                    <a:pt x="175" y="1657"/>
                    <a:pt x="120" y="1714"/>
                  </a:cubicBezTo>
                  <a:cubicBezTo>
                    <a:pt x="99" y="1701"/>
                    <a:pt x="77" y="1686"/>
                    <a:pt x="54" y="1671"/>
                  </a:cubicBezTo>
                  <a:cubicBezTo>
                    <a:pt x="103" y="1589"/>
                    <a:pt x="152" y="1506"/>
                    <a:pt x="198" y="1422"/>
                  </a:cubicBezTo>
                  <a:cubicBezTo>
                    <a:pt x="428" y="1006"/>
                    <a:pt x="615" y="574"/>
                    <a:pt x="756" y="135"/>
                  </a:cubicBezTo>
                  <a:lnTo>
                    <a:pt x="756" y="0"/>
                  </a:lnTo>
                  <a:cubicBezTo>
                    <a:pt x="612" y="479"/>
                    <a:pt x="413" y="950"/>
                    <a:pt x="163" y="1403"/>
                  </a:cubicBezTo>
                  <a:cubicBezTo>
                    <a:pt x="114" y="1491"/>
                    <a:pt x="62" y="1580"/>
                    <a:pt x="10" y="1666"/>
                  </a:cubicBezTo>
                  <a:lnTo>
                    <a:pt x="0" y="1683"/>
                  </a:lnTo>
                  <a:lnTo>
                    <a:pt x="16" y="1693"/>
                  </a:lnTo>
                  <a:cubicBezTo>
                    <a:pt x="49" y="1717"/>
                    <a:pt x="82" y="1738"/>
                    <a:pt x="113" y="1756"/>
                  </a:cubicBezTo>
                  <a:lnTo>
                    <a:pt x="126" y="1764"/>
                  </a:lnTo>
                  <a:lnTo>
                    <a:pt x="137" y="1753"/>
                  </a:lnTo>
                  <a:cubicBezTo>
                    <a:pt x="196" y="1693"/>
                    <a:pt x="256" y="1629"/>
                    <a:pt x="314" y="1565"/>
                  </a:cubicBezTo>
                  <a:cubicBezTo>
                    <a:pt x="474" y="1387"/>
                    <a:pt x="621" y="1202"/>
                    <a:pt x="756" y="1010"/>
                  </a:cubicBezTo>
                  <a:lnTo>
                    <a:pt x="756" y="940"/>
                  </a:lnTo>
                  <a:cubicBezTo>
                    <a:pt x="614" y="1147"/>
                    <a:pt x="456" y="1347"/>
                    <a:pt x="284" y="1538"/>
                  </a:cubicBezTo>
                  <a:close/>
                </a:path>
              </a:pathLst>
            </a:custGeom>
            <a:solidFill>
              <a:srgbClr val="9C2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4" name="Freeform 16"/>
            <p:cNvSpPr>
              <a:spLocks/>
            </p:cNvSpPr>
            <p:nvPr userDrawn="1"/>
          </p:nvSpPr>
          <p:spPr bwMode="auto">
            <a:xfrm>
              <a:off x="7737475" y="-7938"/>
              <a:ext cx="1173163" cy="2940050"/>
            </a:xfrm>
            <a:custGeom>
              <a:avLst/>
              <a:gdLst>
                <a:gd name="T0" fmla="*/ 254 w 2103"/>
                <a:gd name="T1" fmla="*/ 3001 h 5272"/>
                <a:gd name="T2" fmla="*/ 254 w 2103"/>
                <a:gd name="T3" fmla="*/ 3001 h 5272"/>
                <a:gd name="T4" fmla="*/ 1793 w 2103"/>
                <a:gd name="T5" fmla="*/ 5202 h 5272"/>
                <a:gd name="T6" fmla="*/ 1890 w 2103"/>
                <a:gd name="T7" fmla="*/ 5264 h 5272"/>
                <a:gd name="T8" fmla="*/ 1904 w 2103"/>
                <a:gd name="T9" fmla="*/ 5272 h 5272"/>
                <a:gd name="T10" fmla="*/ 1915 w 2103"/>
                <a:gd name="T11" fmla="*/ 5261 h 5272"/>
                <a:gd name="T12" fmla="*/ 2091 w 2103"/>
                <a:gd name="T13" fmla="*/ 5073 h 5272"/>
                <a:gd name="T14" fmla="*/ 2103 w 2103"/>
                <a:gd name="T15" fmla="*/ 5060 h 5272"/>
                <a:gd name="T16" fmla="*/ 2075 w 2103"/>
                <a:gd name="T17" fmla="*/ 5028 h 5272"/>
                <a:gd name="T18" fmla="*/ 2043 w 2103"/>
                <a:gd name="T19" fmla="*/ 4991 h 5272"/>
                <a:gd name="T20" fmla="*/ 1989 w 2103"/>
                <a:gd name="T21" fmla="*/ 4928 h 5272"/>
                <a:gd name="T22" fmla="*/ 1953 w 2103"/>
                <a:gd name="T23" fmla="*/ 4886 h 5272"/>
                <a:gd name="T24" fmla="*/ 1112 w 2103"/>
                <a:gd name="T25" fmla="*/ 2868 h 5272"/>
                <a:gd name="T26" fmla="*/ 1534 w 2103"/>
                <a:gd name="T27" fmla="*/ 0 h 5272"/>
                <a:gd name="T28" fmla="*/ 1490 w 2103"/>
                <a:gd name="T29" fmla="*/ 0 h 5272"/>
                <a:gd name="T30" fmla="*/ 1073 w 2103"/>
                <a:gd name="T31" fmla="*/ 2874 h 5272"/>
                <a:gd name="T32" fmla="*/ 1923 w 2103"/>
                <a:gd name="T33" fmla="*/ 4912 h 5272"/>
                <a:gd name="T34" fmla="*/ 1959 w 2103"/>
                <a:gd name="T35" fmla="*/ 4954 h 5272"/>
                <a:gd name="T36" fmla="*/ 2013 w 2103"/>
                <a:gd name="T37" fmla="*/ 5017 h 5272"/>
                <a:gd name="T38" fmla="*/ 2044 w 2103"/>
                <a:gd name="T39" fmla="*/ 5054 h 5272"/>
                <a:gd name="T40" fmla="*/ 2049 w 2103"/>
                <a:gd name="T41" fmla="*/ 5060 h 5272"/>
                <a:gd name="T42" fmla="*/ 1897 w 2103"/>
                <a:gd name="T43" fmla="*/ 5222 h 5272"/>
                <a:gd name="T44" fmla="*/ 1815 w 2103"/>
                <a:gd name="T45" fmla="*/ 5168 h 5272"/>
                <a:gd name="T46" fmla="*/ 966 w 2103"/>
                <a:gd name="T47" fmla="*/ 4328 h 5272"/>
                <a:gd name="T48" fmla="*/ 292 w 2103"/>
                <a:gd name="T49" fmla="*/ 2988 h 5272"/>
                <a:gd name="T50" fmla="*/ 70 w 2103"/>
                <a:gd name="T51" fmla="*/ 1352 h 5272"/>
                <a:gd name="T52" fmla="*/ 389 w 2103"/>
                <a:gd name="T53" fmla="*/ 0 h 5272"/>
                <a:gd name="T54" fmla="*/ 345 w 2103"/>
                <a:gd name="T55" fmla="*/ 0 h 5272"/>
                <a:gd name="T56" fmla="*/ 31 w 2103"/>
                <a:gd name="T57" fmla="*/ 1350 h 5272"/>
                <a:gd name="T58" fmla="*/ 254 w 2103"/>
                <a:gd name="T59" fmla="*/ 3001 h 5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03" h="5272">
                  <a:moveTo>
                    <a:pt x="254" y="3001"/>
                  </a:moveTo>
                  <a:lnTo>
                    <a:pt x="254" y="3001"/>
                  </a:lnTo>
                  <a:cubicBezTo>
                    <a:pt x="561" y="3948"/>
                    <a:pt x="1166" y="4812"/>
                    <a:pt x="1793" y="5202"/>
                  </a:cubicBezTo>
                  <a:cubicBezTo>
                    <a:pt x="1826" y="5225"/>
                    <a:pt x="1859" y="5246"/>
                    <a:pt x="1890" y="5264"/>
                  </a:cubicBezTo>
                  <a:lnTo>
                    <a:pt x="1904" y="5272"/>
                  </a:lnTo>
                  <a:lnTo>
                    <a:pt x="1915" y="5261"/>
                  </a:lnTo>
                  <a:cubicBezTo>
                    <a:pt x="1974" y="5200"/>
                    <a:pt x="2034" y="5137"/>
                    <a:pt x="2091" y="5073"/>
                  </a:cubicBezTo>
                  <a:lnTo>
                    <a:pt x="2103" y="5060"/>
                  </a:lnTo>
                  <a:lnTo>
                    <a:pt x="2075" y="5028"/>
                  </a:lnTo>
                  <a:cubicBezTo>
                    <a:pt x="2064" y="5015"/>
                    <a:pt x="2053" y="5002"/>
                    <a:pt x="2043" y="4991"/>
                  </a:cubicBezTo>
                  <a:cubicBezTo>
                    <a:pt x="2027" y="4972"/>
                    <a:pt x="2007" y="4948"/>
                    <a:pt x="1989" y="4928"/>
                  </a:cubicBezTo>
                  <a:lnTo>
                    <a:pt x="1953" y="4886"/>
                  </a:lnTo>
                  <a:cubicBezTo>
                    <a:pt x="1537" y="4388"/>
                    <a:pt x="1230" y="3653"/>
                    <a:pt x="1112" y="2868"/>
                  </a:cubicBezTo>
                  <a:cubicBezTo>
                    <a:pt x="968" y="1905"/>
                    <a:pt x="1113" y="914"/>
                    <a:pt x="1534" y="0"/>
                  </a:cubicBezTo>
                  <a:lnTo>
                    <a:pt x="1490" y="0"/>
                  </a:lnTo>
                  <a:cubicBezTo>
                    <a:pt x="1072" y="916"/>
                    <a:pt x="928" y="1909"/>
                    <a:pt x="1073" y="2874"/>
                  </a:cubicBezTo>
                  <a:cubicBezTo>
                    <a:pt x="1192" y="3666"/>
                    <a:pt x="1502" y="4409"/>
                    <a:pt x="1923" y="4912"/>
                  </a:cubicBezTo>
                  <a:lnTo>
                    <a:pt x="1959" y="4954"/>
                  </a:lnTo>
                  <a:cubicBezTo>
                    <a:pt x="1976" y="4974"/>
                    <a:pt x="1997" y="4998"/>
                    <a:pt x="2013" y="5017"/>
                  </a:cubicBezTo>
                  <a:cubicBezTo>
                    <a:pt x="2023" y="5028"/>
                    <a:pt x="2033" y="5041"/>
                    <a:pt x="2044" y="5054"/>
                  </a:cubicBezTo>
                  <a:lnTo>
                    <a:pt x="2049" y="5060"/>
                  </a:lnTo>
                  <a:cubicBezTo>
                    <a:pt x="2000" y="5115"/>
                    <a:pt x="1949" y="5169"/>
                    <a:pt x="1897" y="5222"/>
                  </a:cubicBezTo>
                  <a:cubicBezTo>
                    <a:pt x="1871" y="5206"/>
                    <a:pt x="1843" y="5188"/>
                    <a:pt x="1815" y="5168"/>
                  </a:cubicBezTo>
                  <a:cubicBezTo>
                    <a:pt x="1530" y="4991"/>
                    <a:pt x="1228" y="4693"/>
                    <a:pt x="966" y="4328"/>
                  </a:cubicBezTo>
                  <a:cubicBezTo>
                    <a:pt x="681" y="3931"/>
                    <a:pt x="448" y="3468"/>
                    <a:pt x="292" y="2988"/>
                  </a:cubicBezTo>
                  <a:cubicBezTo>
                    <a:pt x="115" y="2442"/>
                    <a:pt x="40" y="1892"/>
                    <a:pt x="70" y="1352"/>
                  </a:cubicBezTo>
                  <a:cubicBezTo>
                    <a:pt x="97" y="881"/>
                    <a:pt x="204" y="428"/>
                    <a:pt x="389" y="0"/>
                  </a:cubicBezTo>
                  <a:lnTo>
                    <a:pt x="345" y="0"/>
                  </a:lnTo>
                  <a:cubicBezTo>
                    <a:pt x="163" y="427"/>
                    <a:pt x="57" y="880"/>
                    <a:pt x="31" y="1350"/>
                  </a:cubicBezTo>
                  <a:cubicBezTo>
                    <a:pt x="0" y="1894"/>
                    <a:pt x="75" y="2450"/>
                    <a:pt x="254" y="3001"/>
                  </a:cubicBezTo>
                  <a:close/>
                </a:path>
              </a:pathLst>
            </a:custGeom>
            <a:solidFill>
              <a:srgbClr val="9C2A6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38" name="Group 37"/>
          <p:cNvGrpSpPr/>
          <p:nvPr userDrawn="1"/>
        </p:nvGrpSpPr>
        <p:grpSpPr bwMode="hidden">
          <a:xfrm>
            <a:off x="0" y="-7938"/>
            <a:ext cx="1200150" cy="1543050"/>
            <a:chOff x="0" y="-7938"/>
            <a:chExt cx="1200150" cy="1543050"/>
          </a:xfrm>
          <a:solidFill>
            <a:schemeClr val="accent4"/>
          </a:solidFill>
        </p:grpSpPr>
        <p:sp>
          <p:nvSpPr>
            <p:cNvPr id="39" name="Freeform 10"/>
            <p:cNvSpPr>
              <a:spLocks/>
            </p:cNvSpPr>
            <p:nvPr userDrawn="1"/>
          </p:nvSpPr>
          <p:spPr bwMode="hidden">
            <a:xfrm>
              <a:off x="755650" y="-7938"/>
              <a:ext cx="444500" cy="1543050"/>
            </a:xfrm>
            <a:custGeom>
              <a:avLst/>
              <a:gdLst>
                <a:gd name="T0" fmla="*/ 606 w 797"/>
                <a:gd name="T1" fmla="*/ 236 h 2766"/>
                <a:gd name="T2" fmla="*/ 606 w 797"/>
                <a:gd name="T3" fmla="*/ 236 h 2766"/>
                <a:gd name="T4" fmla="*/ 440 w 797"/>
                <a:gd name="T5" fmla="*/ 2545 h 2766"/>
                <a:gd name="T6" fmla="*/ 375 w 797"/>
                <a:gd name="T7" fmla="*/ 2722 h 2766"/>
                <a:gd name="T8" fmla="*/ 320 w 797"/>
                <a:gd name="T9" fmla="*/ 2713 h 2766"/>
                <a:gd name="T10" fmla="*/ 348 w 797"/>
                <a:gd name="T11" fmla="*/ 2489 h 2766"/>
                <a:gd name="T12" fmla="*/ 310 w 797"/>
                <a:gd name="T13" fmla="*/ 1007 h 2766"/>
                <a:gd name="T14" fmla="*/ 43 w 797"/>
                <a:gd name="T15" fmla="*/ 0 h 2766"/>
                <a:gd name="T16" fmla="*/ 0 w 797"/>
                <a:gd name="T17" fmla="*/ 0 h 2766"/>
                <a:gd name="T18" fmla="*/ 271 w 797"/>
                <a:gd name="T19" fmla="*/ 1014 h 2766"/>
                <a:gd name="T20" fmla="*/ 308 w 797"/>
                <a:gd name="T21" fmla="*/ 2485 h 2766"/>
                <a:gd name="T22" fmla="*/ 278 w 797"/>
                <a:gd name="T23" fmla="*/ 2726 h 2766"/>
                <a:gd name="T24" fmla="*/ 275 w 797"/>
                <a:gd name="T25" fmla="*/ 2745 h 2766"/>
                <a:gd name="T26" fmla="*/ 294 w 797"/>
                <a:gd name="T27" fmla="*/ 2748 h 2766"/>
                <a:gd name="T28" fmla="*/ 385 w 797"/>
                <a:gd name="T29" fmla="*/ 2764 h 2766"/>
                <a:gd name="T30" fmla="*/ 401 w 797"/>
                <a:gd name="T31" fmla="*/ 2766 h 2766"/>
                <a:gd name="T32" fmla="*/ 406 w 797"/>
                <a:gd name="T33" fmla="*/ 2752 h 2766"/>
                <a:gd name="T34" fmla="*/ 477 w 797"/>
                <a:gd name="T35" fmla="*/ 2558 h 2766"/>
                <a:gd name="T36" fmla="*/ 646 w 797"/>
                <a:gd name="T37" fmla="*/ 228 h 2766"/>
                <a:gd name="T38" fmla="*/ 595 w 797"/>
                <a:gd name="T39" fmla="*/ 0 h 2766"/>
                <a:gd name="T40" fmla="*/ 554 w 797"/>
                <a:gd name="T41" fmla="*/ 0 h 2766"/>
                <a:gd name="T42" fmla="*/ 606 w 797"/>
                <a:gd name="T43" fmla="*/ 236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7" h="2766">
                  <a:moveTo>
                    <a:pt x="606" y="236"/>
                  </a:moveTo>
                  <a:lnTo>
                    <a:pt x="606" y="236"/>
                  </a:lnTo>
                  <a:cubicBezTo>
                    <a:pt x="757" y="1009"/>
                    <a:pt x="700" y="1786"/>
                    <a:pt x="440" y="2545"/>
                  </a:cubicBezTo>
                  <a:cubicBezTo>
                    <a:pt x="419" y="2605"/>
                    <a:pt x="397" y="2664"/>
                    <a:pt x="375" y="2722"/>
                  </a:cubicBezTo>
                  <a:cubicBezTo>
                    <a:pt x="357" y="2720"/>
                    <a:pt x="339" y="2717"/>
                    <a:pt x="320" y="2713"/>
                  </a:cubicBezTo>
                  <a:cubicBezTo>
                    <a:pt x="331" y="2638"/>
                    <a:pt x="340" y="2563"/>
                    <a:pt x="348" y="2489"/>
                  </a:cubicBezTo>
                  <a:cubicBezTo>
                    <a:pt x="400" y="1985"/>
                    <a:pt x="387" y="1487"/>
                    <a:pt x="310" y="1007"/>
                  </a:cubicBezTo>
                  <a:cubicBezTo>
                    <a:pt x="255" y="661"/>
                    <a:pt x="165" y="324"/>
                    <a:pt x="43" y="0"/>
                  </a:cubicBezTo>
                  <a:lnTo>
                    <a:pt x="0" y="0"/>
                  </a:lnTo>
                  <a:cubicBezTo>
                    <a:pt x="124" y="326"/>
                    <a:pt x="215" y="665"/>
                    <a:pt x="271" y="1014"/>
                  </a:cubicBezTo>
                  <a:cubicBezTo>
                    <a:pt x="347" y="1489"/>
                    <a:pt x="360" y="1984"/>
                    <a:pt x="308" y="2485"/>
                  </a:cubicBezTo>
                  <a:cubicBezTo>
                    <a:pt x="300" y="2565"/>
                    <a:pt x="290" y="2646"/>
                    <a:pt x="278" y="2726"/>
                  </a:cubicBezTo>
                  <a:lnTo>
                    <a:pt x="275" y="2745"/>
                  </a:lnTo>
                  <a:lnTo>
                    <a:pt x="294" y="2748"/>
                  </a:lnTo>
                  <a:cubicBezTo>
                    <a:pt x="326" y="2755"/>
                    <a:pt x="356" y="2760"/>
                    <a:pt x="385" y="2764"/>
                  </a:cubicBezTo>
                  <a:lnTo>
                    <a:pt x="401" y="2766"/>
                  </a:lnTo>
                  <a:lnTo>
                    <a:pt x="406" y="2752"/>
                  </a:lnTo>
                  <a:cubicBezTo>
                    <a:pt x="431" y="2689"/>
                    <a:pt x="455" y="2624"/>
                    <a:pt x="477" y="2558"/>
                  </a:cubicBezTo>
                  <a:cubicBezTo>
                    <a:pt x="741" y="1792"/>
                    <a:pt x="797" y="1008"/>
                    <a:pt x="646" y="228"/>
                  </a:cubicBezTo>
                  <a:cubicBezTo>
                    <a:pt x="630" y="150"/>
                    <a:pt x="613" y="73"/>
                    <a:pt x="595" y="0"/>
                  </a:cubicBezTo>
                  <a:lnTo>
                    <a:pt x="554" y="0"/>
                  </a:lnTo>
                  <a:cubicBezTo>
                    <a:pt x="573" y="76"/>
                    <a:pt x="591" y="155"/>
                    <a:pt x="606" y="2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41" name="Freeform 11"/>
            <p:cNvSpPr>
              <a:spLocks/>
            </p:cNvSpPr>
            <p:nvPr userDrawn="1"/>
          </p:nvSpPr>
          <p:spPr bwMode="hidden">
            <a:xfrm>
              <a:off x="0" y="147638"/>
              <a:ext cx="1025525" cy="1385888"/>
            </a:xfrm>
            <a:custGeom>
              <a:avLst/>
              <a:gdLst>
                <a:gd name="T0" fmla="*/ 1650 w 1840"/>
                <a:gd name="T1" fmla="*/ 2468 h 2486"/>
                <a:gd name="T2" fmla="*/ 1650 w 1840"/>
                <a:gd name="T3" fmla="*/ 2468 h 2486"/>
                <a:gd name="T4" fmla="*/ 1742 w 1840"/>
                <a:gd name="T5" fmla="*/ 2484 h 2486"/>
                <a:gd name="T6" fmla="*/ 1757 w 1840"/>
                <a:gd name="T7" fmla="*/ 2486 h 2486"/>
                <a:gd name="T8" fmla="*/ 1763 w 1840"/>
                <a:gd name="T9" fmla="*/ 2472 h 2486"/>
                <a:gd name="T10" fmla="*/ 1834 w 1840"/>
                <a:gd name="T11" fmla="*/ 2278 h 2486"/>
                <a:gd name="T12" fmla="*/ 1840 w 1840"/>
                <a:gd name="T13" fmla="*/ 2262 h 2486"/>
                <a:gd name="T14" fmla="*/ 1811 w 1840"/>
                <a:gd name="T15" fmla="*/ 2247 h 2486"/>
                <a:gd name="T16" fmla="*/ 1771 w 1840"/>
                <a:gd name="T17" fmla="*/ 2227 h 2486"/>
                <a:gd name="T18" fmla="*/ 1707 w 1840"/>
                <a:gd name="T19" fmla="*/ 2196 h 2486"/>
                <a:gd name="T20" fmla="*/ 1672 w 1840"/>
                <a:gd name="T21" fmla="*/ 2178 h 2486"/>
                <a:gd name="T22" fmla="*/ 424 w 1840"/>
                <a:gd name="T23" fmla="*/ 959 h 2486"/>
                <a:gd name="T24" fmla="*/ 0 w 1840"/>
                <a:gd name="T25" fmla="*/ 0 h 2486"/>
                <a:gd name="T26" fmla="*/ 0 w 1840"/>
                <a:gd name="T27" fmla="*/ 135 h 2486"/>
                <a:gd name="T28" fmla="*/ 390 w 1840"/>
                <a:gd name="T29" fmla="*/ 980 h 2486"/>
                <a:gd name="T30" fmla="*/ 1654 w 1840"/>
                <a:gd name="T31" fmla="*/ 2214 h 2486"/>
                <a:gd name="T32" fmla="*/ 1689 w 1840"/>
                <a:gd name="T33" fmla="*/ 2231 h 2486"/>
                <a:gd name="T34" fmla="*/ 1753 w 1840"/>
                <a:gd name="T35" fmla="*/ 2263 h 2486"/>
                <a:gd name="T36" fmla="*/ 1790 w 1840"/>
                <a:gd name="T37" fmla="*/ 2282 h 2486"/>
                <a:gd name="T38" fmla="*/ 1731 w 1840"/>
                <a:gd name="T39" fmla="*/ 2442 h 2486"/>
                <a:gd name="T40" fmla="*/ 1657 w 1840"/>
                <a:gd name="T41" fmla="*/ 2429 h 2486"/>
                <a:gd name="T42" fmla="*/ 0 w 1840"/>
                <a:gd name="T43" fmla="*/ 1457 h 2486"/>
                <a:gd name="T44" fmla="*/ 0 w 1840"/>
                <a:gd name="T45" fmla="*/ 1514 h 2486"/>
                <a:gd name="T46" fmla="*/ 1650 w 1840"/>
                <a:gd name="T47" fmla="*/ 2468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0" h="2486">
                  <a:moveTo>
                    <a:pt x="1650" y="2468"/>
                  </a:moveTo>
                  <a:lnTo>
                    <a:pt x="1650" y="2468"/>
                  </a:lnTo>
                  <a:cubicBezTo>
                    <a:pt x="1682" y="2475"/>
                    <a:pt x="1713" y="2480"/>
                    <a:pt x="1742" y="2484"/>
                  </a:cubicBezTo>
                  <a:lnTo>
                    <a:pt x="1757" y="2486"/>
                  </a:lnTo>
                  <a:lnTo>
                    <a:pt x="1763" y="2472"/>
                  </a:lnTo>
                  <a:cubicBezTo>
                    <a:pt x="1788" y="2408"/>
                    <a:pt x="1812" y="2343"/>
                    <a:pt x="1834" y="2278"/>
                  </a:cubicBezTo>
                  <a:lnTo>
                    <a:pt x="1840" y="2262"/>
                  </a:lnTo>
                  <a:lnTo>
                    <a:pt x="1811" y="2247"/>
                  </a:lnTo>
                  <a:cubicBezTo>
                    <a:pt x="1797" y="2240"/>
                    <a:pt x="1783" y="2234"/>
                    <a:pt x="1771" y="2227"/>
                  </a:cubicBezTo>
                  <a:cubicBezTo>
                    <a:pt x="1752" y="2218"/>
                    <a:pt x="1727" y="2205"/>
                    <a:pt x="1707" y="2196"/>
                  </a:cubicBezTo>
                  <a:lnTo>
                    <a:pt x="1672" y="2178"/>
                  </a:lnTo>
                  <a:cubicBezTo>
                    <a:pt x="1211" y="1943"/>
                    <a:pt x="756" y="1499"/>
                    <a:pt x="424" y="959"/>
                  </a:cubicBezTo>
                  <a:cubicBezTo>
                    <a:pt x="240" y="659"/>
                    <a:pt x="98" y="337"/>
                    <a:pt x="0" y="0"/>
                  </a:cubicBezTo>
                  <a:lnTo>
                    <a:pt x="0" y="135"/>
                  </a:lnTo>
                  <a:cubicBezTo>
                    <a:pt x="96" y="431"/>
                    <a:pt x="227" y="714"/>
                    <a:pt x="390" y="980"/>
                  </a:cubicBezTo>
                  <a:cubicBezTo>
                    <a:pt x="726" y="1526"/>
                    <a:pt x="1186" y="1975"/>
                    <a:pt x="1654" y="2214"/>
                  </a:cubicBezTo>
                  <a:lnTo>
                    <a:pt x="1689" y="2231"/>
                  </a:lnTo>
                  <a:cubicBezTo>
                    <a:pt x="1709" y="2241"/>
                    <a:pt x="1734" y="2253"/>
                    <a:pt x="1753" y="2263"/>
                  </a:cubicBezTo>
                  <a:cubicBezTo>
                    <a:pt x="1765" y="2269"/>
                    <a:pt x="1777" y="2275"/>
                    <a:pt x="1790" y="2282"/>
                  </a:cubicBezTo>
                  <a:cubicBezTo>
                    <a:pt x="1772" y="2336"/>
                    <a:pt x="1752" y="2390"/>
                    <a:pt x="1731" y="2442"/>
                  </a:cubicBezTo>
                  <a:cubicBezTo>
                    <a:pt x="1708" y="2439"/>
                    <a:pt x="1683" y="2434"/>
                    <a:pt x="1657" y="2429"/>
                  </a:cubicBezTo>
                  <a:cubicBezTo>
                    <a:pt x="1132" y="2348"/>
                    <a:pt x="499" y="1973"/>
                    <a:pt x="0" y="1457"/>
                  </a:cubicBezTo>
                  <a:lnTo>
                    <a:pt x="0" y="1514"/>
                  </a:lnTo>
                  <a:cubicBezTo>
                    <a:pt x="500" y="2021"/>
                    <a:pt x="1128" y="2387"/>
                    <a:pt x="1650" y="24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</p:spTree>
    <p:extLst>
      <p:ext uri="{BB962C8B-B14F-4D97-AF65-F5344CB8AC3E}">
        <p14:creationId xmlns:p14="http://schemas.microsoft.com/office/powerpoint/2010/main" val="313656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"/>
          <p:cNvSpPr>
            <a:spLocks noEditPoints="1"/>
          </p:cNvSpPr>
          <p:nvPr userDrawn="1"/>
        </p:nvSpPr>
        <p:spPr bwMode="auto">
          <a:xfrm flipV="1">
            <a:off x="0" y="3475756"/>
            <a:ext cx="1433513" cy="3049588"/>
          </a:xfrm>
          <a:custGeom>
            <a:avLst/>
            <a:gdLst>
              <a:gd name="T0" fmla="*/ 1588 w 2572"/>
              <a:gd name="T1" fmla="*/ 5414 h 5468"/>
              <a:gd name="T2" fmla="*/ 1588 w 2572"/>
              <a:gd name="T3" fmla="*/ 5414 h 5468"/>
              <a:gd name="T4" fmla="*/ 1494 w 2572"/>
              <a:gd name="T5" fmla="*/ 5384 h 5468"/>
              <a:gd name="T6" fmla="*/ 1576 w 2572"/>
              <a:gd name="T7" fmla="*/ 5076 h 5468"/>
              <a:gd name="T8" fmla="*/ 1577 w 2572"/>
              <a:gd name="T9" fmla="*/ 5076 h 5468"/>
              <a:gd name="T10" fmla="*/ 1597 w 2572"/>
              <a:gd name="T11" fmla="*/ 5090 h 5468"/>
              <a:gd name="T12" fmla="*/ 1661 w 2572"/>
              <a:gd name="T13" fmla="*/ 5133 h 5468"/>
              <a:gd name="T14" fmla="*/ 1695 w 2572"/>
              <a:gd name="T15" fmla="*/ 5157 h 5468"/>
              <a:gd name="T16" fmla="*/ 1712 w 2572"/>
              <a:gd name="T17" fmla="*/ 5169 h 5468"/>
              <a:gd name="T18" fmla="*/ 1718 w 2572"/>
              <a:gd name="T19" fmla="*/ 5172 h 5468"/>
              <a:gd name="T20" fmla="*/ 1588 w 2572"/>
              <a:gd name="T21" fmla="*/ 5414 h 5468"/>
              <a:gd name="T22" fmla="*/ 2464 w 2572"/>
              <a:gd name="T23" fmla="*/ 1713 h 5468"/>
              <a:gd name="T24" fmla="*/ 2464 w 2572"/>
              <a:gd name="T25" fmla="*/ 1713 h 5468"/>
              <a:gd name="T26" fmla="*/ 1738 w 2572"/>
              <a:gd name="T27" fmla="*/ 5132 h 5468"/>
              <a:gd name="T28" fmla="*/ 1737 w 2572"/>
              <a:gd name="T29" fmla="*/ 5132 h 5468"/>
              <a:gd name="T30" fmla="*/ 1686 w 2572"/>
              <a:gd name="T31" fmla="*/ 5097 h 5468"/>
              <a:gd name="T32" fmla="*/ 1626 w 2572"/>
              <a:gd name="T33" fmla="*/ 5055 h 5468"/>
              <a:gd name="T34" fmla="*/ 1588 w 2572"/>
              <a:gd name="T35" fmla="*/ 5030 h 5468"/>
              <a:gd name="T36" fmla="*/ 1840 w 2572"/>
              <a:gd name="T37" fmla="*/ 2811 h 5468"/>
              <a:gd name="T38" fmla="*/ 1325 w 2572"/>
              <a:gd name="T39" fmla="*/ 159 h 5468"/>
              <a:gd name="T40" fmla="*/ 1262 w 2572"/>
              <a:gd name="T41" fmla="*/ 0 h 5468"/>
              <a:gd name="T42" fmla="*/ 1214 w 2572"/>
              <a:gd name="T43" fmla="*/ 0 h 5468"/>
              <a:gd name="T44" fmla="*/ 1284 w 2572"/>
              <a:gd name="T45" fmla="*/ 175 h 5468"/>
              <a:gd name="T46" fmla="*/ 1796 w 2572"/>
              <a:gd name="T47" fmla="*/ 2812 h 5468"/>
              <a:gd name="T48" fmla="*/ 1549 w 2572"/>
              <a:gd name="T49" fmla="*/ 5003 h 5468"/>
              <a:gd name="T50" fmla="*/ 1547 w 2572"/>
              <a:gd name="T51" fmla="*/ 5002 h 5468"/>
              <a:gd name="T52" fmla="*/ 0 w 2572"/>
              <a:gd name="T53" fmla="*/ 3066 h 5468"/>
              <a:gd name="T54" fmla="*/ 0 w 2572"/>
              <a:gd name="T55" fmla="*/ 3168 h 5468"/>
              <a:gd name="T56" fmla="*/ 1522 w 2572"/>
              <a:gd name="T57" fmla="*/ 5039 h 5468"/>
              <a:gd name="T58" fmla="*/ 1537 w 2572"/>
              <a:gd name="T59" fmla="*/ 5049 h 5468"/>
              <a:gd name="T60" fmla="*/ 1451 w 2572"/>
              <a:gd name="T61" fmla="*/ 5370 h 5468"/>
              <a:gd name="T62" fmla="*/ 213 w 2572"/>
              <a:gd name="T63" fmla="*/ 4659 h 5468"/>
              <a:gd name="T64" fmla="*/ 0 w 2572"/>
              <a:gd name="T65" fmla="*/ 4475 h 5468"/>
              <a:gd name="T66" fmla="*/ 0 w 2572"/>
              <a:gd name="T67" fmla="*/ 4535 h 5468"/>
              <a:gd name="T68" fmla="*/ 185 w 2572"/>
              <a:gd name="T69" fmla="*/ 4694 h 5468"/>
              <a:gd name="T70" fmla="*/ 1439 w 2572"/>
              <a:gd name="T71" fmla="*/ 5413 h 5468"/>
              <a:gd name="T72" fmla="*/ 1439 w 2572"/>
              <a:gd name="T73" fmla="*/ 5414 h 5468"/>
              <a:gd name="T74" fmla="*/ 1458 w 2572"/>
              <a:gd name="T75" fmla="*/ 5421 h 5468"/>
              <a:gd name="T76" fmla="*/ 1592 w 2572"/>
              <a:gd name="T77" fmla="*/ 5464 h 5468"/>
              <a:gd name="T78" fmla="*/ 1609 w 2572"/>
              <a:gd name="T79" fmla="*/ 5468 h 5468"/>
              <a:gd name="T80" fmla="*/ 1610 w 2572"/>
              <a:gd name="T81" fmla="*/ 5466 h 5468"/>
              <a:gd name="T82" fmla="*/ 1612 w 2572"/>
              <a:gd name="T83" fmla="*/ 5467 h 5468"/>
              <a:gd name="T84" fmla="*/ 1620 w 2572"/>
              <a:gd name="T85" fmla="*/ 5452 h 5468"/>
              <a:gd name="T86" fmla="*/ 1684 w 2572"/>
              <a:gd name="T87" fmla="*/ 5335 h 5468"/>
              <a:gd name="T88" fmla="*/ 1767 w 2572"/>
              <a:gd name="T89" fmla="*/ 5176 h 5468"/>
              <a:gd name="T90" fmla="*/ 1776 w 2572"/>
              <a:gd name="T91" fmla="*/ 5159 h 5468"/>
              <a:gd name="T92" fmla="*/ 1775 w 2572"/>
              <a:gd name="T93" fmla="*/ 5158 h 5468"/>
              <a:gd name="T94" fmla="*/ 2509 w 2572"/>
              <a:gd name="T95" fmla="*/ 1710 h 5468"/>
              <a:gd name="T96" fmla="*/ 2202 w 2572"/>
              <a:gd name="T97" fmla="*/ 0 h 5468"/>
              <a:gd name="T98" fmla="*/ 2156 w 2572"/>
              <a:gd name="T99" fmla="*/ 0 h 5468"/>
              <a:gd name="T100" fmla="*/ 2464 w 2572"/>
              <a:gd name="T101" fmla="*/ 1713 h 5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72" h="5468">
                <a:moveTo>
                  <a:pt x="1588" y="5414"/>
                </a:moveTo>
                <a:lnTo>
                  <a:pt x="1588" y="5414"/>
                </a:lnTo>
                <a:cubicBezTo>
                  <a:pt x="1558" y="5405"/>
                  <a:pt x="1526" y="5395"/>
                  <a:pt x="1494" y="5384"/>
                </a:cubicBezTo>
                <a:cubicBezTo>
                  <a:pt x="1523" y="5281"/>
                  <a:pt x="1551" y="5177"/>
                  <a:pt x="1576" y="5076"/>
                </a:cubicBezTo>
                <a:cubicBezTo>
                  <a:pt x="1577" y="5076"/>
                  <a:pt x="1577" y="5076"/>
                  <a:pt x="1577" y="5076"/>
                </a:cubicBezTo>
                <a:cubicBezTo>
                  <a:pt x="1583" y="5080"/>
                  <a:pt x="1590" y="5085"/>
                  <a:pt x="1597" y="5090"/>
                </a:cubicBezTo>
                <a:cubicBezTo>
                  <a:pt x="1619" y="5104"/>
                  <a:pt x="1642" y="5120"/>
                  <a:pt x="1661" y="5133"/>
                </a:cubicBezTo>
                <a:cubicBezTo>
                  <a:pt x="1672" y="5141"/>
                  <a:pt x="1683" y="5149"/>
                  <a:pt x="1695" y="5157"/>
                </a:cubicBezTo>
                <a:cubicBezTo>
                  <a:pt x="1701" y="5161"/>
                  <a:pt x="1707" y="5165"/>
                  <a:pt x="1712" y="5169"/>
                </a:cubicBezTo>
                <a:lnTo>
                  <a:pt x="1718" y="5172"/>
                </a:lnTo>
                <a:cubicBezTo>
                  <a:pt x="1676" y="5253"/>
                  <a:pt x="1633" y="5335"/>
                  <a:pt x="1588" y="5414"/>
                </a:cubicBezTo>
                <a:close/>
                <a:moveTo>
                  <a:pt x="2464" y="1713"/>
                </a:moveTo>
                <a:lnTo>
                  <a:pt x="2464" y="1713"/>
                </a:lnTo>
                <a:cubicBezTo>
                  <a:pt x="2527" y="2899"/>
                  <a:pt x="2282" y="4050"/>
                  <a:pt x="1738" y="5132"/>
                </a:cubicBezTo>
                <a:lnTo>
                  <a:pt x="1737" y="5132"/>
                </a:lnTo>
                <a:cubicBezTo>
                  <a:pt x="1720" y="5120"/>
                  <a:pt x="1702" y="5108"/>
                  <a:pt x="1686" y="5097"/>
                </a:cubicBezTo>
                <a:cubicBezTo>
                  <a:pt x="1668" y="5084"/>
                  <a:pt x="1646" y="5070"/>
                  <a:pt x="1626" y="5055"/>
                </a:cubicBezTo>
                <a:cubicBezTo>
                  <a:pt x="1612" y="5046"/>
                  <a:pt x="1599" y="5038"/>
                  <a:pt x="1588" y="5030"/>
                </a:cubicBezTo>
                <a:cubicBezTo>
                  <a:pt x="1770" y="4289"/>
                  <a:pt x="1854" y="3543"/>
                  <a:pt x="1840" y="2811"/>
                </a:cubicBezTo>
                <a:cubicBezTo>
                  <a:pt x="1822" y="1901"/>
                  <a:pt x="1648" y="1008"/>
                  <a:pt x="1325" y="159"/>
                </a:cubicBezTo>
                <a:cubicBezTo>
                  <a:pt x="1305" y="105"/>
                  <a:pt x="1283" y="52"/>
                  <a:pt x="1262" y="0"/>
                </a:cubicBezTo>
                <a:lnTo>
                  <a:pt x="1214" y="0"/>
                </a:lnTo>
                <a:cubicBezTo>
                  <a:pt x="1238" y="57"/>
                  <a:pt x="1261" y="116"/>
                  <a:pt x="1284" y="175"/>
                </a:cubicBezTo>
                <a:cubicBezTo>
                  <a:pt x="1605" y="1019"/>
                  <a:pt x="1777" y="1907"/>
                  <a:pt x="1796" y="2812"/>
                </a:cubicBezTo>
                <a:cubicBezTo>
                  <a:pt x="1810" y="3534"/>
                  <a:pt x="1727" y="4271"/>
                  <a:pt x="1549" y="5003"/>
                </a:cubicBezTo>
                <a:lnTo>
                  <a:pt x="1547" y="5002"/>
                </a:lnTo>
                <a:cubicBezTo>
                  <a:pt x="943" y="4578"/>
                  <a:pt x="385" y="3879"/>
                  <a:pt x="0" y="3066"/>
                </a:cubicBezTo>
                <a:lnTo>
                  <a:pt x="0" y="3168"/>
                </a:lnTo>
                <a:cubicBezTo>
                  <a:pt x="386" y="3952"/>
                  <a:pt x="932" y="4625"/>
                  <a:pt x="1522" y="5039"/>
                </a:cubicBezTo>
                <a:lnTo>
                  <a:pt x="1537" y="5049"/>
                </a:lnTo>
                <a:cubicBezTo>
                  <a:pt x="1511" y="5155"/>
                  <a:pt x="1482" y="5263"/>
                  <a:pt x="1451" y="5370"/>
                </a:cubicBezTo>
                <a:cubicBezTo>
                  <a:pt x="1066" y="5249"/>
                  <a:pt x="628" y="4998"/>
                  <a:pt x="213" y="4659"/>
                </a:cubicBezTo>
                <a:cubicBezTo>
                  <a:pt x="141" y="4600"/>
                  <a:pt x="70" y="4539"/>
                  <a:pt x="0" y="4475"/>
                </a:cubicBezTo>
                <a:lnTo>
                  <a:pt x="0" y="4535"/>
                </a:lnTo>
                <a:cubicBezTo>
                  <a:pt x="61" y="4589"/>
                  <a:pt x="123" y="4643"/>
                  <a:pt x="185" y="4694"/>
                </a:cubicBezTo>
                <a:cubicBezTo>
                  <a:pt x="605" y="5036"/>
                  <a:pt x="1049" y="5291"/>
                  <a:pt x="1439" y="5413"/>
                </a:cubicBezTo>
                <a:lnTo>
                  <a:pt x="1439" y="5414"/>
                </a:lnTo>
                <a:lnTo>
                  <a:pt x="1458" y="5421"/>
                </a:lnTo>
                <a:cubicBezTo>
                  <a:pt x="1505" y="5437"/>
                  <a:pt x="1550" y="5452"/>
                  <a:pt x="1592" y="5464"/>
                </a:cubicBezTo>
                <a:lnTo>
                  <a:pt x="1609" y="5468"/>
                </a:lnTo>
                <a:lnTo>
                  <a:pt x="1610" y="5466"/>
                </a:lnTo>
                <a:lnTo>
                  <a:pt x="1612" y="5467"/>
                </a:lnTo>
                <a:lnTo>
                  <a:pt x="1620" y="5452"/>
                </a:lnTo>
                <a:cubicBezTo>
                  <a:pt x="1642" y="5413"/>
                  <a:pt x="1663" y="5374"/>
                  <a:pt x="1684" y="5335"/>
                </a:cubicBezTo>
                <a:cubicBezTo>
                  <a:pt x="1713" y="5282"/>
                  <a:pt x="1740" y="5229"/>
                  <a:pt x="1767" y="5176"/>
                </a:cubicBezTo>
                <a:lnTo>
                  <a:pt x="1776" y="5159"/>
                </a:lnTo>
                <a:lnTo>
                  <a:pt x="1775" y="5158"/>
                </a:lnTo>
                <a:cubicBezTo>
                  <a:pt x="2325" y="4066"/>
                  <a:pt x="2572" y="2907"/>
                  <a:pt x="2509" y="1710"/>
                </a:cubicBezTo>
                <a:cubicBezTo>
                  <a:pt x="2474" y="1059"/>
                  <a:pt x="2352" y="482"/>
                  <a:pt x="2202" y="0"/>
                </a:cubicBezTo>
                <a:lnTo>
                  <a:pt x="2156" y="0"/>
                </a:lnTo>
                <a:cubicBezTo>
                  <a:pt x="2307" y="482"/>
                  <a:pt x="2430" y="1059"/>
                  <a:pt x="2464" y="171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Gray">
          <a:xfrm>
            <a:off x="611188" y="692696"/>
            <a:ext cx="8065268" cy="1250441"/>
          </a:xfrm>
        </p:spPr>
        <p:txBody>
          <a:bodyPr lIns="0" tIns="0" rIns="0" bIns="0"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Gray">
          <a:xfrm>
            <a:off x="611188" y="1954787"/>
            <a:ext cx="8065268" cy="106876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grpSp>
        <p:nvGrpSpPr>
          <p:cNvPr id="26" name="Group 25"/>
          <p:cNvGrpSpPr/>
          <p:nvPr userDrawn="1"/>
        </p:nvGrpSpPr>
        <p:grpSpPr>
          <a:xfrm rot="10800000">
            <a:off x="7957219" y="4988421"/>
            <a:ext cx="1200150" cy="1543050"/>
            <a:chOff x="0" y="-7938"/>
            <a:chExt cx="1200150" cy="1543050"/>
          </a:xfrm>
          <a:solidFill>
            <a:schemeClr val="bg1"/>
          </a:solidFill>
        </p:grpSpPr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755650" y="-7938"/>
              <a:ext cx="444500" cy="1543050"/>
            </a:xfrm>
            <a:custGeom>
              <a:avLst/>
              <a:gdLst>
                <a:gd name="T0" fmla="*/ 606 w 797"/>
                <a:gd name="T1" fmla="*/ 236 h 2766"/>
                <a:gd name="T2" fmla="*/ 606 w 797"/>
                <a:gd name="T3" fmla="*/ 236 h 2766"/>
                <a:gd name="T4" fmla="*/ 440 w 797"/>
                <a:gd name="T5" fmla="*/ 2545 h 2766"/>
                <a:gd name="T6" fmla="*/ 375 w 797"/>
                <a:gd name="T7" fmla="*/ 2722 h 2766"/>
                <a:gd name="T8" fmla="*/ 320 w 797"/>
                <a:gd name="T9" fmla="*/ 2713 h 2766"/>
                <a:gd name="T10" fmla="*/ 348 w 797"/>
                <a:gd name="T11" fmla="*/ 2489 h 2766"/>
                <a:gd name="T12" fmla="*/ 310 w 797"/>
                <a:gd name="T13" fmla="*/ 1007 h 2766"/>
                <a:gd name="T14" fmla="*/ 43 w 797"/>
                <a:gd name="T15" fmla="*/ 0 h 2766"/>
                <a:gd name="T16" fmla="*/ 0 w 797"/>
                <a:gd name="T17" fmla="*/ 0 h 2766"/>
                <a:gd name="T18" fmla="*/ 271 w 797"/>
                <a:gd name="T19" fmla="*/ 1014 h 2766"/>
                <a:gd name="T20" fmla="*/ 308 w 797"/>
                <a:gd name="T21" fmla="*/ 2485 h 2766"/>
                <a:gd name="T22" fmla="*/ 278 w 797"/>
                <a:gd name="T23" fmla="*/ 2726 h 2766"/>
                <a:gd name="T24" fmla="*/ 275 w 797"/>
                <a:gd name="T25" fmla="*/ 2745 h 2766"/>
                <a:gd name="T26" fmla="*/ 294 w 797"/>
                <a:gd name="T27" fmla="*/ 2748 h 2766"/>
                <a:gd name="T28" fmla="*/ 385 w 797"/>
                <a:gd name="T29" fmla="*/ 2764 h 2766"/>
                <a:gd name="T30" fmla="*/ 401 w 797"/>
                <a:gd name="T31" fmla="*/ 2766 h 2766"/>
                <a:gd name="T32" fmla="*/ 406 w 797"/>
                <a:gd name="T33" fmla="*/ 2752 h 2766"/>
                <a:gd name="T34" fmla="*/ 477 w 797"/>
                <a:gd name="T35" fmla="*/ 2558 h 2766"/>
                <a:gd name="T36" fmla="*/ 646 w 797"/>
                <a:gd name="T37" fmla="*/ 228 h 2766"/>
                <a:gd name="T38" fmla="*/ 595 w 797"/>
                <a:gd name="T39" fmla="*/ 0 h 2766"/>
                <a:gd name="T40" fmla="*/ 554 w 797"/>
                <a:gd name="T41" fmla="*/ 0 h 2766"/>
                <a:gd name="T42" fmla="*/ 606 w 797"/>
                <a:gd name="T43" fmla="*/ 236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7" h="2766">
                  <a:moveTo>
                    <a:pt x="606" y="236"/>
                  </a:moveTo>
                  <a:lnTo>
                    <a:pt x="606" y="236"/>
                  </a:lnTo>
                  <a:cubicBezTo>
                    <a:pt x="757" y="1009"/>
                    <a:pt x="700" y="1786"/>
                    <a:pt x="440" y="2545"/>
                  </a:cubicBezTo>
                  <a:cubicBezTo>
                    <a:pt x="419" y="2605"/>
                    <a:pt x="397" y="2664"/>
                    <a:pt x="375" y="2722"/>
                  </a:cubicBezTo>
                  <a:cubicBezTo>
                    <a:pt x="357" y="2720"/>
                    <a:pt x="339" y="2717"/>
                    <a:pt x="320" y="2713"/>
                  </a:cubicBezTo>
                  <a:cubicBezTo>
                    <a:pt x="331" y="2638"/>
                    <a:pt x="340" y="2563"/>
                    <a:pt x="348" y="2489"/>
                  </a:cubicBezTo>
                  <a:cubicBezTo>
                    <a:pt x="400" y="1985"/>
                    <a:pt x="387" y="1487"/>
                    <a:pt x="310" y="1007"/>
                  </a:cubicBezTo>
                  <a:cubicBezTo>
                    <a:pt x="255" y="661"/>
                    <a:pt x="165" y="324"/>
                    <a:pt x="43" y="0"/>
                  </a:cubicBezTo>
                  <a:lnTo>
                    <a:pt x="0" y="0"/>
                  </a:lnTo>
                  <a:cubicBezTo>
                    <a:pt x="124" y="326"/>
                    <a:pt x="215" y="665"/>
                    <a:pt x="271" y="1014"/>
                  </a:cubicBezTo>
                  <a:cubicBezTo>
                    <a:pt x="347" y="1489"/>
                    <a:pt x="360" y="1984"/>
                    <a:pt x="308" y="2485"/>
                  </a:cubicBezTo>
                  <a:cubicBezTo>
                    <a:pt x="300" y="2565"/>
                    <a:pt x="290" y="2646"/>
                    <a:pt x="278" y="2726"/>
                  </a:cubicBezTo>
                  <a:lnTo>
                    <a:pt x="275" y="2745"/>
                  </a:lnTo>
                  <a:lnTo>
                    <a:pt x="294" y="2748"/>
                  </a:lnTo>
                  <a:cubicBezTo>
                    <a:pt x="326" y="2755"/>
                    <a:pt x="356" y="2760"/>
                    <a:pt x="385" y="2764"/>
                  </a:cubicBezTo>
                  <a:lnTo>
                    <a:pt x="401" y="2766"/>
                  </a:lnTo>
                  <a:lnTo>
                    <a:pt x="406" y="2752"/>
                  </a:lnTo>
                  <a:cubicBezTo>
                    <a:pt x="431" y="2689"/>
                    <a:pt x="455" y="2624"/>
                    <a:pt x="477" y="2558"/>
                  </a:cubicBezTo>
                  <a:cubicBezTo>
                    <a:pt x="741" y="1792"/>
                    <a:pt x="797" y="1008"/>
                    <a:pt x="646" y="228"/>
                  </a:cubicBezTo>
                  <a:cubicBezTo>
                    <a:pt x="630" y="150"/>
                    <a:pt x="613" y="73"/>
                    <a:pt x="595" y="0"/>
                  </a:cubicBezTo>
                  <a:lnTo>
                    <a:pt x="554" y="0"/>
                  </a:lnTo>
                  <a:cubicBezTo>
                    <a:pt x="573" y="76"/>
                    <a:pt x="591" y="155"/>
                    <a:pt x="606" y="2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0" y="147638"/>
              <a:ext cx="1025525" cy="1385888"/>
            </a:xfrm>
            <a:custGeom>
              <a:avLst/>
              <a:gdLst>
                <a:gd name="T0" fmla="*/ 1650 w 1840"/>
                <a:gd name="T1" fmla="*/ 2468 h 2486"/>
                <a:gd name="T2" fmla="*/ 1650 w 1840"/>
                <a:gd name="T3" fmla="*/ 2468 h 2486"/>
                <a:gd name="T4" fmla="*/ 1742 w 1840"/>
                <a:gd name="T5" fmla="*/ 2484 h 2486"/>
                <a:gd name="T6" fmla="*/ 1757 w 1840"/>
                <a:gd name="T7" fmla="*/ 2486 h 2486"/>
                <a:gd name="T8" fmla="*/ 1763 w 1840"/>
                <a:gd name="T9" fmla="*/ 2472 h 2486"/>
                <a:gd name="T10" fmla="*/ 1834 w 1840"/>
                <a:gd name="T11" fmla="*/ 2278 h 2486"/>
                <a:gd name="T12" fmla="*/ 1840 w 1840"/>
                <a:gd name="T13" fmla="*/ 2262 h 2486"/>
                <a:gd name="T14" fmla="*/ 1811 w 1840"/>
                <a:gd name="T15" fmla="*/ 2247 h 2486"/>
                <a:gd name="T16" fmla="*/ 1771 w 1840"/>
                <a:gd name="T17" fmla="*/ 2227 h 2486"/>
                <a:gd name="T18" fmla="*/ 1707 w 1840"/>
                <a:gd name="T19" fmla="*/ 2196 h 2486"/>
                <a:gd name="T20" fmla="*/ 1672 w 1840"/>
                <a:gd name="T21" fmla="*/ 2178 h 2486"/>
                <a:gd name="T22" fmla="*/ 424 w 1840"/>
                <a:gd name="T23" fmla="*/ 959 h 2486"/>
                <a:gd name="T24" fmla="*/ 0 w 1840"/>
                <a:gd name="T25" fmla="*/ 0 h 2486"/>
                <a:gd name="T26" fmla="*/ 0 w 1840"/>
                <a:gd name="T27" fmla="*/ 135 h 2486"/>
                <a:gd name="T28" fmla="*/ 390 w 1840"/>
                <a:gd name="T29" fmla="*/ 980 h 2486"/>
                <a:gd name="T30" fmla="*/ 1654 w 1840"/>
                <a:gd name="T31" fmla="*/ 2214 h 2486"/>
                <a:gd name="T32" fmla="*/ 1689 w 1840"/>
                <a:gd name="T33" fmla="*/ 2231 h 2486"/>
                <a:gd name="T34" fmla="*/ 1753 w 1840"/>
                <a:gd name="T35" fmla="*/ 2263 h 2486"/>
                <a:gd name="T36" fmla="*/ 1790 w 1840"/>
                <a:gd name="T37" fmla="*/ 2282 h 2486"/>
                <a:gd name="T38" fmla="*/ 1731 w 1840"/>
                <a:gd name="T39" fmla="*/ 2442 h 2486"/>
                <a:gd name="T40" fmla="*/ 1657 w 1840"/>
                <a:gd name="T41" fmla="*/ 2429 h 2486"/>
                <a:gd name="T42" fmla="*/ 0 w 1840"/>
                <a:gd name="T43" fmla="*/ 1457 h 2486"/>
                <a:gd name="T44" fmla="*/ 0 w 1840"/>
                <a:gd name="T45" fmla="*/ 1514 h 2486"/>
                <a:gd name="T46" fmla="*/ 1650 w 1840"/>
                <a:gd name="T47" fmla="*/ 2468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0" h="2486">
                  <a:moveTo>
                    <a:pt x="1650" y="2468"/>
                  </a:moveTo>
                  <a:lnTo>
                    <a:pt x="1650" y="2468"/>
                  </a:lnTo>
                  <a:cubicBezTo>
                    <a:pt x="1682" y="2475"/>
                    <a:pt x="1713" y="2480"/>
                    <a:pt x="1742" y="2484"/>
                  </a:cubicBezTo>
                  <a:lnTo>
                    <a:pt x="1757" y="2486"/>
                  </a:lnTo>
                  <a:lnTo>
                    <a:pt x="1763" y="2472"/>
                  </a:lnTo>
                  <a:cubicBezTo>
                    <a:pt x="1788" y="2408"/>
                    <a:pt x="1812" y="2343"/>
                    <a:pt x="1834" y="2278"/>
                  </a:cubicBezTo>
                  <a:lnTo>
                    <a:pt x="1840" y="2262"/>
                  </a:lnTo>
                  <a:lnTo>
                    <a:pt x="1811" y="2247"/>
                  </a:lnTo>
                  <a:cubicBezTo>
                    <a:pt x="1797" y="2240"/>
                    <a:pt x="1783" y="2234"/>
                    <a:pt x="1771" y="2227"/>
                  </a:cubicBezTo>
                  <a:cubicBezTo>
                    <a:pt x="1752" y="2218"/>
                    <a:pt x="1727" y="2205"/>
                    <a:pt x="1707" y="2196"/>
                  </a:cubicBezTo>
                  <a:lnTo>
                    <a:pt x="1672" y="2178"/>
                  </a:lnTo>
                  <a:cubicBezTo>
                    <a:pt x="1211" y="1943"/>
                    <a:pt x="756" y="1499"/>
                    <a:pt x="424" y="959"/>
                  </a:cubicBezTo>
                  <a:cubicBezTo>
                    <a:pt x="240" y="659"/>
                    <a:pt x="98" y="337"/>
                    <a:pt x="0" y="0"/>
                  </a:cubicBezTo>
                  <a:lnTo>
                    <a:pt x="0" y="135"/>
                  </a:lnTo>
                  <a:cubicBezTo>
                    <a:pt x="96" y="431"/>
                    <a:pt x="227" y="714"/>
                    <a:pt x="390" y="980"/>
                  </a:cubicBezTo>
                  <a:cubicBezTo>
                    <a:pt x="726" y="1526"/>
                    <a:pt x="1186" y="1975"/>
                    <a:pt x="1654" y="2214"/>
                  </a:cubicBezTo>
                  <a:lnTo>
                    <a:pt x="1689" y="2231"/>
                  </a:lnTo>
                  <a:cubicBezTo>
                    <a:pt x="1709" y="2241"/>
                    <a:pt x="1734" y="2253"/>
                    <a:pt x="1753" y="2263"/>
                  </a:cubicBezTo>
                  <a:cubicBezTo>
                    <a:pt x="1765" y="2269"/>
                    <a:pt x="1777" y="2275"/>
                    <a:pt x="1790" y="2282"/>
                  </a:cubicBezTo>
                  <a:cubicBezTo>
                    <a:pt x="1772" y="2336"/>
                    <a:pt x="1752" y="2390"/>
                    <a:pt x="1731" y="2442"/>
                  </a:cubicBezTo>
                  <a:cubicBezTo>
                    <a:pt x="1708" y="2439"/>
                    <a:pt x="1683" y="2434"/>
                    <a:pt x="1657" y="2429"/>
                  </a:cubicBezTo>
                  <a:cubicBezTo>
                    <a:pt x="1132" y="2348"/>
                    <a:pt x="499" y="1973"/>
                    <a:pt x="0" y="1457"/>
                  </a:cubicBezTo>
                  <a:lnTo>
                    <a:pt x="0" y="1514"/>
                  </a:lnTo>
                  <a:cubicBezTo>
                    <a:pt x="500" y="2021"/>
                    <a:pt x="1128" y="2387"/>
                    <a:pt x="1650" y="24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11473" y="3298071"/>
            <a:ext cx="3987801" cy="2290763"/>
            <a:chOff x="0" y="-7938"/>
            <a:chExt cx="3987801" cy="2290763"/>
          </a:xfrm>
          <a:solidFill>
            <a:schemeClr val="bg1"/>
          </a:solidFill>
        </p:grpSpPr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0" y="-7938"/>
              <a:ext cx="1506538" cy="1916113"/>
            </a:xfrm>
            <a:custGeom>
              <a:avLst/>
              <a:gdLst>
                <a:gd name="T0" fmla="*/ 1594 w 2704"/>
                <a:gd name="T1" fmla="*/ 1968 h 3436"/>
                <a:gd name="T2" fmla="*/ 1594 w 2704"/>
                <a:gd name="T3" fmla="*/ 1968 h 3436"/>
                <a:gd name="T4" fmla="*/ 2704 w 2704"/>
                <a:gd name="T5" fmla="*/ 0 h 3436"/>
                <a:gd name="T6" fmla="*/ 2661 w 2704"/>
                <a:gd name="T7" fmla="*/ 0 h 3436"/>
                <a:gd name="T8" fmla="*/ 1563 w 2704"/>
                <a:gd name="T9" fmla="*/ 1943 h 3436"/>
                <a:gd name="T10" fmla="*/ 0 w 2704"/>
                <a:gd name="T11" fmla="*/ 3388 h 3436"/>
                <a:gd name="T12" fmla="*/ 0 w 2704"/>
                <a:gd name="T13" fmla="*/ 3436 h 3436"/>
                <a:gd name="T14" fmla="*/ 1594 w 2704"/>
                <a:gd name="T15" fmla="*/ 1968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4" h="3436">
                  <a:moveTo>
                    <a:pt x="1594" y="1968"/>
                  </a:moveTo>
                  <a:lnTo>
                    <a:pt x="1594" y="1968"/>
                  </a:lnTo>
                  <a:cubicBezTo>
                    <a:pt x="2063" y="1380"/>
                    <a:pt x="2436" y="719"/>
                    <a:pt x="2704" y="0"/>
                  </a:cubicBezTo>
                  <a:lnTo>
                    <a:pt x="2661" y="0"/>
                  </a:lnTo>
                  <a:cubicBezTo>
                    <a:pt x="2395" y="709"/>
                    <a:pt x="2026" y="1363"/>
                    <a:pt x="1563" y="1943"/>
                  </a:cubicBezTo>
                  <a:cubicBezTo>
                    <a:pt x="1116" y="2502"/>
                    <a:pt x="591" y="2987"/>
                    <a:pt x="0" y="3388"/>
                  </a:cubicBezTo>
                  <a:lnTo>
                    <a:pt x="0" y="3436"/>
                  </a:lnTo>
                  <a:cubicBezTo>
                    <a:pt x="604" y="3030"/>
                    <a:pt x="1139" y="2537"/>
                    <a:pt x="1594" y="19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0" y="-7938"/>
              <a:ext cx="1117600" cy="528638"/>
            </a:xfrm>
            <a:custGeom>
              <a:avLst/>
              <a:gdLst>
                <a:gd name="T0" fmla="*/ 1861 w 2004"/>
                <a:gd name="T1" fmla="*/ 39 h 948"/>
                <a:gd name="T2" fmla="*/ 1861 w 2004"/>
                <a:gd name="T3" fmla="*/ 39 h 948"/>
                <a:gd name="T4" fmla="*/ 2004 w 2004"/>
                <a:gd name="T5" fmla="*/ 0 h 948"/>
                <a:gd name="T6" fmla="*/ 1856 w 2004"/>
                <a:gd name="T7" fmla="*/ 0 h 948"/>
                <a:gd name="T8" fmla="*/ 1849 w 2004"/>
                <a:gd name="T9" fmla="*/ 2 h 948"/>
                <a:gd name="T10" fmla="*/ 1398 w 2004"/>
                <a:gd name="T11" fmla="*/ 151 h 948"/>
                <a:gd name="T12" fmla="*/ 0 w 2004"/>
                <a:gd name="T13" fmla="*/ 898 h 948"/>
                <a:gd name="T14" fmla="*/ 0 w 2004"/>
                <a:gd name="T15" fmla="*/ 948 h 948"/>
                <a:gd name="T16" fmla="*/ 1411 w 2004"/>
                <a:gd name="T17" fmla="*/ 188 h 948"/>
                <a:gd name="T18" fmla="*/ 1861 w 2004"/>
                <a:gd name="T19" fmla="*/ 39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4" h="948">
                  <a:moveTo>
                    <a:pt x="1861" y="39"/>
                  </a:moveTo>
                  <a:lnTo>
                    <a:pt x="1861" y="39"/>
                  </a:lnTo>
                  <a:cubicBezTo>
                    <a:pt x="1908" y="25"/>
                    <a:pt x="1956" y="13"/>
                    <a:pt x="2004" y="0"/>
                  </a:cubicBezTo>
                  <a:lnTo>
                    <a:pt x="1856" y="0"/>
                  </a:lnTo>
                  <a:cubicBezTo>
                    <a:pt x="1854" y="1"/>
                    <a:pt x="1851" y="1"/>
                    <a:pt x="1849" y="2"/>
                  </a:cubicBezTo>
                  <a:cubicBezTo>
                    <a:pt x="1701" y="44"/>
                    <a:pt x="1549" y="95"/>
                    <a:pt x="1398" y="151"/>
                  </a:cubicBezTo>
                  <a:cubicBezTo>
                    <a:pt x="891" y="338"/>
                    <a:pt x="422" y="590"/>
                    <a:pt x="0" y="898"/>
                  </a:cubicBezTo>
                  <a:lnTo>
                    <a:pt x="0" y="948"/>
                  </a:lnTo>
                  <a:cubicBezTo>
                    <a:pt x="425" y="634"/>
                    <a:pt x="899" y="378"/>
                    <a:pt x="1411" y="188"/>
                  </a:cubicBezTo>
                  <a:cubicBezTo>
                    <a:pt x="1562" y="133"/>
                    <a:pt x="1713" y="82"/>
                    <a:pt x="1861" y="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2598738" y="-7938"/>
              <a:ext cx="1389063" cy="1019175"/>
            </a:xfrm>
            <a:custGeom>
              <a:avLst/>
              <a:gdLst>
                <a:gd name="T0" fmla="*/ 2376 w 2493"/>
                <a:gd name="T1" fmla="*/ 1533 h 1826"/>
                <a:gd name="T2" fmla="*/ 2376 w 2493"/>
                <a:gd name="T3" fmla="*/ 1533 h 1826"/>
                <a:gd name="T4" fmla="*/ 2445 w 2493"/>
                <a:gd name="T5" fmla="*/ 1742 h 1826"/>
                <a:gd name="T6" fmla="*/ 2380 w 2493"/>
                <a:gd name="T7" fmla="*/ 1775 h 1826"/>
                <a:gd name="T8" fmla="*/ 2183 w 2493"/>
                <a:gd name="T9" fmla="*/ 1498 h 1826"/>
                <a:gd name="T10" fmla="*/ 1024 w 2493"/>
                <a:gd name="T11" fmla="*/ 436 h 1826"/>
                <a:gd name="T12" fmla="*/ 125 w 2493"/>
                <a:gd name="T13" fmla="*/ 0 h 1826"/>
                <a:gd name="T14" fmla="*/ 0 w 2493"/>
                <a:gd name="T15" fmla="*/ 0 h 1826"/>
                <a:gd name="T16" fmla="*/ 2152 w 2493"/>
                <a:gd name="T17" fmla="*/ 1523 h 1826"/>
                <a:gd name="T18" fmla="*/ 2356 w 2493"/>
                <a:gd name="T19" fmla="*/ 1811 h 1826"/>
                <a:gd name="T20" fmla="*/ 2365 w 2493"/>
                <a:gd name="T21" fmla="*/ 1826 h 1826"/>
                <a:gd name="T22" fmla="*/ 2381 w 2493"/>
                <a:gd name="T23" fmla="*/ 1819 h 1826"/>
                <a:gd name="T24" fmla="*/ 2476 w 2493"/>
                <a:gd name="T25" fmla="*/ 1771 h 1826"/>
                <a:gd name="T26" fmla="*/ 2493 w 2493"/>
                <a:gd name="T27" fmla="*/ 1762 h 1826"/>
                <a:gd name="T28" fmla="*/ 2486 w 2493"/>
                <a:gd name="T29" fmla="*/ 1747 h 1826"/>
                <a:gd name="T30" fmla="*/ 2486 w 2493"/>
                <a:gd name="T31" fmla="*/ 1747 h 1826"/>
                <a:gd name="T32" fmla="*/ 2413 w 2493"/>
                <a:gd name="T33" fmla="*/ 1517 h 1826"/>
                <a:gd name="T34" fmla="*/ 1188 w 2493"/>
                <a:gd name="T35" fmla="*/ 0 h 1826"/>
                <a:gd name="T36" fmla="*/ 1123 w 2493"/>
                <a:gd name="T37" fmla="*/ 0 h 1826"/>
                <a:gd name="T38" fmla="*/ 2376 w 2493"/>
                <a:gd name="T39" fmla="*/ 1533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93" h="1826">
                  <a:moveTo>
                    <a:pt x="2376" y="1533"/>
                  </a:moveTo>
                  <a:lnTo>
                    <a:pt x="2376" y="1533"/>
                  </a:lnTo>
                  <a:cubicBezTo>
                    <a:pt x="2410" y="1613"/>
                    <a:pt x="2434" y="1685"/>
                    <a:pt x="2445" y="1742"/>
                  </a:cubicBezTo>
                  <a:cubicBezTo>
                    <a:pt x="2424" y="1753"/>
                    <a:pt x="2402" y="1764"/>
                    <a:pt x="2380" y="1775"/>
                  </a:cubicBezTo>
                  <a:cubicBezTo>
                    <a:pt x="2338" y="1710"/>
                    <a:pt x="2272" y="1613"/>
                    <a:pt x="2183" y="1498"/>
                  </a:cubicBezTo>
                  <a:cubicBezTo>
                    <a:pt x="1958" y="1208"/>
                    <a:pt x="1574" y="788"/>
                    <a:pt x="1024" y="436"/>
                  </a:cubicBezTo>
                  <a:cubicBezTo>
                    <a:pt x="738" y="253"/>
                    <a:pt x="438" y="107"/>
                    <a:pt x="125" y="0"/>
                  </a:cubicBezTo>
                  <a:lnTo>
                    <a:pt x="0" y="0"/>
                  </a:lnTo>
                  <a:cubicBezTo>
                    <a:pt x="1087" y="339"/>
                    <a:pt x="1789" y="1056"/>
                    <a:pt x="2152" y="1523"/>
                  </a:cubicBezTo>
                  <a:cubicBezTo>
                    <a:pt x="2246" y="1645"/>
                    <a:pt x="2315" y="1747"/>
                    <a:pt x="2356" y="1811"/>
                  </a:cubicBezTo>
                  <a:lnTo>
                    <a:pt x="2365" y="1826"/>
                  </a:lnTo>
                  <a:lnTo>
                    <a:pt x="2381" y="1819"/>
                  </a:lnTo>
                  <a:cubicBezTo>
                    <a:pt x="2414" y="1803"/>
                    <a:pt x="2446" y="1787"/>
                    <a:pt x="2476" y="1771"/>
                  </a:cubicBezTo>
                  <a:lnTo>
                    <a:pt x="2493" y="1762"/>
                  </a:lnTo>
                  <a:lnTo>
                    <a:pt x="2486" y="1747"/>
                  </a:lnTo>
                  <a:lnTo>
                    <a:pt x="2486" y="1747"/>
                  </a:lnTo>
                  <a:cubicBezTo>
                    <a:pt x="2476" y="1685"/>
                    <a:pt x="2450" y="1605"/>
                    <a:pt x="2413" y="1517"/>
                  </a:cubicBezTo>
                  <a:cubicBezTo>
                    <a:pt x="2244" y="1119"/>
                    <a:pt x="1833" y="525"/>
                    <a:pt x="1188" y="0"/>
                  </a:cubicBezTo>
                  <a:lnTo>
                    <a:pt x="1123" y="0"/>
                  </a:lnTo>
                  <a:cubicBezTo>
                    <a:pt x="1750" y="503"/>
                    <a:pt x="2194" y="1104"/>
                    <a:pt x="2376" y="15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grpSp>
          <p:nvGrpSpPr>
            <p:cNvPr id="42" name="Group 41"/>
            <p:cNvGrpSpPr/>
            <p:nvPr userDrawn="1"/>
          </p:nvGrpSpPr>
          <p:grpSpPr>
            <a:xfrm>
              <a:off x="0" y="-7938"/>
              <a:ext cx="3987800" cy="2290763"/>
              <a:chOff x="0" y="-7938"/>
              <a:chExt cx="3987800" cy="2290763"/>
            </a:xfrm>
            <a:grpFill/>
          </p:grpSpPr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0" y="-7938"/>
                <a:ext cx="1971675" cy="2290763"/>
              </a:xfrm>
              <a:custGeom>
                <a:avLst/>
                <a:gdLst>
                  <a:gd name="T0" fmla="*/ 2686 w 3537"/>
                  <a:gd name="T1" fmla="*/ 1780 h 4109"/>
                  <a:gd name="T2" fmla="*/ 2686 w 3537"/>
                  <a:gd name="T3" fmla="*/ 1780 h 4109"/>
                  <a:gd name="T4" fmla="*/ 909 w 3537"/>
                  <a:gd name="T5" fmla="*/ 3566 h 4109"/>
                  <a:gd name="T6" fmla="*/ 0 w 3537"/>
                  <a:gd name="T7" fmla="*/ 4065 h 4109"/>
                  <a:gd name="T8" fmla="*/ 0 w 3537"/>
                  <a:gd name="T9" fmla="*/ 4109 h 4109"/>
                  <a:gd name="T10" fmla="*/ 931 w 3537"/>
                  <a:gd name="T11" fmla="*/ 3600 h 4109"/>
                  <a:gd name="T12" fmla="*/ 2720 w 3537"/>
                  <a:gd name="T13" fmla="*/ 1802 h 4109"/>
                  <a:gd name="T14" fmla="*/ 3537 w 3537"/>
                  <a:gd name="T15" fmla="*/ 0 h 4109"/>
                  <a:gd name="T16" fmla="*/ 3495 w 3537"/>
                  <a:gd name="T17" fmla="*/ 0 h 4109"/>
                  <a:gd name="T18" fmla="*/ 2686 w 3537"/>
                  <a:gd name="T19" fmla="*/ 1780 h 4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37" h="4109">
                    <a:moveTo>
                      <a:pt x="2686" y="1780"/>
                    </a:moveTo>
                    <a:lnTo>
                      <a:pt x="2686" y="1780"/>
                    </a:lnTo>
                    <a:cubicBezTo>
                      <a:pt x="2370" y="2267"/>
                      <a:pt x="1804" y="2972"/>
                      <a:pt x="909" y="3566"/>
                    </a:cubicBezTo>
                    <a:cubicBezTo>
                      <a:pt x="618" y="3760"/>
                      <a:pt x="314" y="3926"/>
                      <a:pt x="0" y="4065"/>
                    </a:cubicBezTo>
                    <a:lnTo>
                      <a:pt x="0" y="4109"/>
                    </a:lnTo>
                    <a:cubicBezTo>
                      <a:pt x="322" y="3967"/>
                      <a:pt x="633" y="3798"/>
                      <a:pt x="931" y="3600"/>
                    </a:cubicBezTo>
                    <a:cubicBezTo>
                      <a:pt x="1832" y="3002"/>
                      <a:pt x="2401" y="2292"/>
                      <a:pt x="2720" y="1802"/>
                    </a:cubicBezTo>
                    <a:cubicBezTo>
                      <a:pt x="3069" y="1266"/>
                      <a:pt x="3349" y="646"/>
                      <a:pt x="3537" y="0"/>
                    </a:cubicBezTo>
                    <a:lnTo>
                      <a:pt x="3495" y="0"/>
                    </a:lnTo>
                    <a:cubicBezTo>
                      <a:pt x="3308" y="638"/>
                      <a:pt x="3031" y="1250"/>
                      <a:pt x="2686" y="17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1016000" y="-7938"/>
                <a:ext cx="2971800" cy="1211263"/>
              </a:xfrm>
              <a:custGeom>
                <a:avLst/>
                <a:gdLst>
                  <a:gd name="T0" fmla="*/ 1602 w 5332"/>
                  <a:gd name="T1" fmla="*/ 1708 h 2171"/>
                  <a:gd name="T2" fmla="*/ 1602 w 5332"/>
                  <a:gd name="T3" fmla="*/ 1708 h 2171"/>
                  <a:gd name="T4" fmla="*/ 3519 w 5332"/>
                  <a:gd name="T5" fmla="*/ 2171 h 2171"/>
                  <a:gd name="T6" fmla="*/ 3520 w 5332"/>
                  <a:gd name="T7" fmla="*/ 2171 h 2171"/>
                  <a:gd name="T8" fmla="*/ 5220 w 5332"/>
                  <a:gd name="T9" fmla="*/ 1819 h 2171"/>
                  <a:gd name="T10" fmla="*/ 5315 w 5332"/>
                  <a:gd name="T11" fmla="*/ 1771 h 2171"/>
                  <a:gd name="T12" fmla="*/ 5332 w 5332"/>
                  <a:gd name="T13" fmla="*/ 1762 h 2171"/>
                  <a:gd name="T14" fmla="*/ 5325 w 5332"/>
                  <a:gd name="T15" fmla="*/ 1747 h 2171"/>
                  <a:gd name="T16" fmla="*/ 5325 w 5332"/>
                  <a:gd name="T17" fmla="*/ 1747 h 2171"/>
                  <a:gd name="T18" fmla="*/ 5252 w 5332"/>
                  <a:gd name="T19" fmla="*/ 1517 h 2171"/>
                  <a:gd name="T20" fmla="*/ 5247 w 5332"/>
                  <a:gd name="T21" fmla="*/ 1506 h 2171"/>
                  <a:gd name="T22" fmla="*/ 5234 w 5332"/>
                  <a:gd name="T23" fmla="*/ 1505 h 2171"/>
                  <a:gd name="T24" fmla="*/ 5205 w 5332"/>
                  <a:gd name="T25" fmla="*/ 1503 h 2171"/>
                  <a:gd name="T26" fmla="*/ 5203 w 5332"/>
                  <a:gd name="T27" fmla="*/ 1503 h 2171"/>
                  <a:gd name="T28" fmla="*/ 5008 w 5332"/>
                  <a:gd name="T29" fmla="*/ 1491 h 2171"/>
                  <a:gd name="T30" fmla="*/ 3524 w 5332"/>
                  <a:gd name="T31" fmla="*/ 1128 h 2171"/>
                  <a:gd name="T32" fmla="*/ 1957 w 5332"/>
                  <a:gd name="T33" fmla="*/ 0 h 2171"/>
                  <a:gd name="T34" fmla="*/ 1903 w 5332"/>
                  <a:gd name="T35" fmla="*/ 0 h 2171"/>
                  <a:gd name="T36" fmla="*/ 3508 w 5332"/>
                  <a:gd name="T37" fmla="*/ 1164 h 2171"/>
                  <a:gd name="T38" fmla="*/ 5005 w 5332"/>
                  <a:gd name="T39" fmla="*/ 1531 h 2171"/>
                  <a:gd name="T40" fmla="*/ 5201 w 5332"/>
                  <a:gd name="T41" fmla="*/ 1543 h 2171"/>
                  <a:gd name="T42" fmla="*/ 5220 w 5332"/>
                  <a:gd name="T43" fmla="*/ 1545 h 2171"/>
                  <a:gd name="T44" fmla="*/ 5284 w 5332"/>
                  <a:gd name="T45" fmla="*/ 1742 h 2171"/>
                  <a:gd name="T46" fmla="*/ 5203 w 5332"/>
                  <a:gd name="T47" fmla="*/ 1783 h 2171"/>
                  <a:gd name="T48" fmla="*/ 3520 w 5332"/>
                  <a:gd name="T49" fmla="*/ 2131 h 2171"/>
                  <a:gd name="T50" fmla="*/ 3519 w 5332"/>
                  <a:gd name="T51" fmla="*/ 2131 h 2171"/>
                  <a:gd name="T52" fmla="*/ 1621 w 5332"/>
                  <a:gd name="T53" fmla="*/ 1673 h 2171"/>
                  <a:gd name="T54" fmla="*/ 51 w 5332"/>
                  <a:gd name="T55" fmla="*/ 12 h 2171"/>
                  <a:gd name="T56" fmla="*/ 45 w 5332"/>
                  <a:gd name="T57" fmla="*/ 0 h 2171"/>
                  <a:gd name="T58" fmla="*/ 0 w 5332"/>
                  <a:gd name="T59" fmla="*/ 0 h 2171"/>
                  <a:gd name="T60" fmla="*/ 15 w 5332"/>
                  <a:gd name="T61" fmla="*/ 29 h 2171"/>
                  <a:gd name="T62" fmla="*/ 1602 w 5332"/>
                  <a:gd name="T63" fmla="*/ 1708 h 2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32" h="2171">
                    <a:moveTo>
                      <a:pt x="1602" y="1708"/>
                    </a:moveTo>
                    <a:lnTo>
                      <a:pt x="1602" y="1708"/>
                    </a:lnTo>
                    <a:cubicBezTo>
                      <a:pt x="2165" y="2011"/>
                      <a:pt x="2828" y="2171"/>
                      <a:pt x="3519" y="2171"/>
                    </a:cubicBezTo>
                    <a:lnTo>
                      <a:pt x="3520" y="2171"/>
                    </a:lnTo>
                    <a:cubicBezTo>
                      <a:pt x="4132" y="2171"/>
                      <a:pt x="4752" y="2043"/>
                      <a:pt x="5220" y="1819"/>
                    </a:cubicBezTo>
                    <a:cubicBezTo>
                      <a:pt x="5255" y="1802"/>
                      <a:pt x="5286" y="1786"/>
                      <a:pt x="5315" y="1771"/>
                    </a:cubicBezTo>
                    <a:lnTo>
                      <a:pt x="5332" y="1762"/>
                    </a:lnTo>
                    <a:lnTo>
                      <a:pt x="5325" y="1747"/>
                    </a:lnTo>
                    <a:lnTo>
                      <a:pt x="5325" y="1747"/>
                    </a:lnTo>
                    <a:cubicBezTo>
                      <a:pt x="5315" y="1685"/>
                      <a:pt x="5289" y="1605"/>
                      <a:pt x="5252" y="1517"/>
                    </a:cubicBezTo>
                    <a:lnTo>
                      <a:pt x="5247" y="1506"/>
                    </a:lnTo>
                    <a:lnTo>
                      <a:pt x="5234" y="1505"/>
                    </a:lnTo>
                    <a:cubicBezTo>
                      <a:pt x="5225" y="1505"/>
                      <a:pt x="5215" y="1504"/>
                      <a:pt x="5205" y="1503"/>
                    </a:cubicBezTo>
                    <a:lnTo>
                      <a:pt x="5203" y="1503"/>
                    </a:lnTo>
                    <a:cubicBezTo>
                      <a:pt x="5137" y="1500"/>
                      <a:pt x="5072" y="1496"/>
                      <a:pt x="5008" y="1491"/>
                    </a:cubicBezTo>
                    <a:cubicBezTo>
                      <a:pt x="4483" y="1448"/>
                      <a:pt x="3983" y="1326"/>
                      <a:pt x="3524" y="1128"/>
                    </a:cubicBezTo>
                    <a:cubicBezTo>
                      <a:pt x="2934" y="874"/>
                      <a:pt x="2409" y="494"/>
                      <a:pt x="1957" y="0"/>
                    </a:cubicBezTo>
                    <a:lnTo>
                      <a:pt x="1903" y="0"/>
                    </a:lnTo>
                    <a:cubicBezTo>
                      <a:pt x="2364" y="512"/>
                      <a:pt x="2903" y="903"/>
                      <a:pt x="3508" y="1164"/>
                    </a:cubicBezTo>
                    <a:cubicBezTo>
                      <a:pt x="3971" y="1364"/>
                      <a:pt x="4475" y="1488"/>
                      <a:pt x="5005" y="1531"/>
                    </a:cubicBezTo>
                    <a:cubicBezTo>
                      <a:pt x="5069" y="1536"/>
                      <a:pt x="5135" y="1540"/>
                      <a:pt x="5201" y="1543"/>
                    </a:cubicBezTo>
                    <a:cubicBezTo>
                      <a:pt x="5208" y="1544"/>
                      <a:pt x="5214" y="1544"/>
                      <a:pt x="5220" y="1545"/>
                    </a:cubicBezTo>
                    <a:cubicBezTo>
                      <a:pt x="5252" y="1620"/>
                      <a:pt x="5273" y="1688"/>
                      <a:pt x="5284" y="1742"/>
                    </a:cubicBezTo>
                    <a:cubicBezTo>
                      <a:pt x="5259" y="1755"/>
                      <a:pt x="5232" y="1769"/>
                      <a:pt x="5203" y="1783"/>
                    </a:cubicBezTo>
                    <a:cubicBezTo>
                      <a:pt x="4740" y="2004"/>
                      <a:pt x="4126" y="2131"/>
                      <a:pt x="3520" y="2131"/>
                    </a:cubicBezTo>
                    <a:lnTo>
                      <a:pt x="3519" y="2131"/>
                    </a:lnTo>
                    <a:cubicBezTo>
                      <a:pt x="2835" y="2131"/>
                      <a:pt x="2178" y="1972"/>
                      <a:pt x="1621" y="1673"/>
                    </a:cubicBezTo>
                    <a:cubicBezTo>
                      <a:pt x="950" y="1311"/>
                      <a:pt x="421" y="752"/>
                      <a:pt x="51" y="12"/>
                    </a:cubicBezTo>
                    <a:lnTo>
                      <a:pt x="45" y="0"/>
                    </a:lnTo>
                    <a:lnTo>
                      <a:pt x="0" y="0"/>
                    </a:lnTo>
                    <a:lnTo>
                      <a:pt x="15" y="29"/>
                    </a:lnTo>
                    <a:cubicBezTo>
                      <a:pt x="389" y="777"/>
                      <a:pt x="923" y="1342"/>
                      <a:pt x="1602" y="170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i-FI"/>
              </a:p>
            </p:txBody>
          </p:sp>
        </p:grpSp>
      </p:grpSp>
      <p:grpSp>
        <p:nvGrpSpPr>
          <p:cNvPr id="45" name="Group 44"/>
          <p:cNvGrpSpPr/>
          <p:nvPr userDrawn="1"/>
        </p:nvGrpSpPr>
        <p:grpSpPr>
          <a:xfrm>
            <a:off x="0" y="6525344"/>
            <a:ext cx="9144000" cy="332656"/>
            <a:chOff x="0" y="6525344"/>
            <a:chExt cx="9144000" cy="332656"/>
          </a:xfrm>
        </p:grpSpPr>
        <p:sp>
          <p:nvSpPr>
            <p:cNvPr id="46" name="Rectangle 45"/>
            <p:cNvSpPr/>
            <p:nvPr userDrawn="1"/>
          </p:nvSpPr>
          <p:spPr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" name="Group 46"/>
            <p:cNvGrpSpPr/>
            <p:nvPr userDrawn="1"/>
          </p:nvGrpSpPr>
          <p:grpSpPr bwMode="black">
            <a:xfrm>
              <a:off x="252630" y="6669360"/>
              <a:ext cx="718970" cy="77564"/>
              <a:chOff x="-159588" y="5085184"/>
              <a:chExt cx="3863358" cy="416794"/>
            </a:xfrm>
            <a:solidFill>
              <a:schemeClr val="tx1"/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black">
              <a:xfrm>
                <a:off x="-159588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1 w 334"/>
                  <a:gd name="T7" fmla="*/ 83 h 405"/>
                  <a:gd name="T8" fmla="*/ 211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1" y="83"/>
                    </a:lnTo>
                    <a:lnTo>
                      <a:pt x="211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black">
              <a:xfrm>
                <a:off x="269229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8 w 307"/>
                  <a:gd name="T11" fmla="*/ 162 h 405"/>
                  <a:gd name="T12" fmla="*/ 278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8" y="162"/>
                    </a:lnTo>
                    <a:lnTo>
                      <a:pt x="278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black">
              <a:xfrm>
                <a:off x="669992" y="5085184"/>
                <a:ext cx="372710" cy="416794"/>
              </a:xfrm>
              <a:custGeom>
                <a:avLst/>
                <a:gdLst>
                  <a:gd name="T0" fmla="*/ 237 w 371"/>
                  <a:gd name="T1" fmla="*/ 1 h 417"/>
                  <a:gd name="T2" fmla="*/ 283 w 371"/>
                  <a:gd name="T3" fmla="*/ 10 h 417"/>
                  <a:gd name="T4" fmla="*/ 322 w 371"/>
                  <a:gd name="T5" fmla="*/ 26 h 417"/>
                  <a:gd name="T6" fmla="*/ 369 w 371"/>
                  <a:gd name="T7" fmla="*/ 62 h 417"/>
                  <a:gd name="T8" fmla="*/ 289 w 371"/>
                  <a:gd name="T9" fmla="*/ 109 h 417"/>
                  <a:gd name="T10" fmla="*/ 238 w 371"/>
                  <a:gd name="T11" fmla="*/ 85 h 417"/>
                  <a:gd name="T12" fmla="*/ 185 w 371"/>
                  <a:gd name="T13" fmla="*/ 84 h 417"/>
                  <a:gd name="T14" fmla="*/ 142 w 371"/>
                  <a:gd name="T15" fmla="*/ 104 h 417"/>
                  <a:gd name="T16" fmla="*/ 111 w 371"/>
                  <a:gd name="T17" fmla="*/ 137 h 417"/>
                  <a:gd name="T18" fmla="*/ 94 w 371"/>
                  <a:gd name="T19" fmla="*/ 183 h 417"/>
                  <a:gd name="T20" fmla="*/ 93 w 371"/>
                  <a:gd name="T21" fmla="*/ 208 h 417"/>
                  <a:gd name="T22" fmla="*/ 101 w 371"/>
                  <a:gd name="T23" fmla="*/ 258 h 417"/>
                  <a:gd name="T24" fmla="*/ 125 w 371"/>
                  <a:gd name="T25" fmla="*/ 298 h 417"/>
                  <a:gd name="T26" fmla="*/ 162 w 371"/>
                  <a:gd name="T27" fmla="*/ 325 h 417"/>
                  <a:gd name="T28" fmla="*/ 210 w 371"/>
                  <a:gd name="T29" fmla="*/ 335 h 417"/>
                  <a:gd name="T30" fmla="*/ 251 w 371"/>
                  <a:gd name="T31" fmla="*/ 329 h 417"/>
                  <a:gd name="T32" fmla="*/ 291 w 371"/>
                  <a:gd name="T33" fmla="*/ 307 h 417"/>
                  <a:gd name="T34" fmla="*/ 371 w 371"/>
                  <a:gd name="T35" fmla="*/ 344 h 417"/>
                  <a:gd name="T36" fmla="*/ 322 w 371"/>
                  <a:gd name="T37" fmla="*/ 387 h 417"/>
                  <a:gd name="T38" fmla="*/ 282 w 371"/>
                  <a:gd name="T39" fmla="*/ 407 h 417"/>
                  <a:gd name="T40" fmla="*/ 234 w 371"/>
                  <a:gd name="T41" fmla="*/ 416 h 417"/>
                  <a:gd name="T42" fmla="*/ 177 w 371"/>
                  <a:gd name="T43" fmla="*/ 416 h 417"/>
                  <a:gd name="T44" fmla="*/ 124 w 371"/>
                  <a:gd name="T45" fmla="*/ 401 h 417"/>
                  <a:gd name="T46" fmla="*/ 77 w 371"/>
                  <a:gd name="T47" fmla="*/ 374 h 417"/>
                  <a:gd name="T48" fmla="*/ 41 w 371"/>
                  <a:gd name="T49" fmla="*/ 337 h 417"/>
                  <a:gd name="T50" fmla="*/ 15 w 371"/>
                  <a:gd name="T51" fmla="*/ 291 h 417"/>
                  <a:gd name="T52" fmla="*/ 1 w 371"/>
                  <a:gd name="T53" fmla="*/ 238 h 417"/>
                  <a:gd name="T54" fmla="*/ 0 w 371"/>
                  <a:gd name="T55" fmla="*/ 208 h 417"/>
                  <a:gd name="T56" fmla="*/ 6 w 371"/>
                  <a:gd name="T57" fmla="*/ 154 h 417"/>
                  <a:gd name="T58" fmla="*/ 27 w 371"/>
                  <a:gd name="T59" fmla="*/ 104 h 417"/>
                  <a:gd name="T60" fmla="*/ 58 w 371"/>
                  <a:gd name="T61" fmla="*/ 62 h 417"/>
                  <a:gd name="T62" fmla="*/ 101 w 371"/>
                  <a:gd name="T63" fmla="*/ 28 h 417"/>
                  <a:gd name="T64" fmla="*/ 151 w 371"/>
                  <a:gd name="T65" fmla="*/ 8 h 417"/>
                  <a:gd name="T66" fmla="*/ 210 w 371"/>
                  <a:gd name="T6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1" h="417">
                    <a:moveTo>
                      <a:pt x="210" y="0"/>
                    </a:moveTo>
                    <a:lnTo>
                      <a:pt x="237" y="1"/>
                    </a:lnTo>
                    <a:lnTo>
                      <a:pt x="261" y="5"/>
                    </a:lnTo>
                    <a:lnTo>
                      <a:pt x="283" y="10"/>
                    </a:lnTo>
                    <a:lnTo>
                      <a:pt x="304" y="18"/>
                    </a:lnTo>
                    <a:lnTo>
                      <a:pt x="322" y="26"/>
                    </a:lnTo>
                    <a:lnTo>
                      <a:pt x="339" y="37"/>
                    </a:lnTo>
                    <a:lnTo>
                      <a:pt x="369" y="62"/>
                    </a:lnTo>
                    <a:lnTo>
                      <a:pt x="313" y="128"/>
                    </a:lnTo>
                    <a:lnTo>
                      <a:pt x="289" y="109"/>
                    </a:lnTo>
                    <a:lnTo>
                      <a:pt x="264" y="94"/>
                    </a:lnTo>
                    <a:lnTo>
                      <a:pt x="238" y="85"/>
                    </a:lnTo>
                    <a:lnTo>
                      <a:pt x="210" y="81"/>
                    </a:lnTo>
                    <a:lnTo>
                      <a:pt x="185" y="84"/>
                    </a:lnTo>
                    <a:lnTo>
                      <a:pt x="163" y="92"/>
                    </a:lnTo>
                    <a:lnTo>
                      <a:pt x="142" y="104"/>
                    </a:lnTo>
                    <a:lnTo>
                      <a:pt x="125" y="119"/>
                    </a:lnTo>
                    <a:lnTo>
                      <a:pt x="111" y="137"/>
                    </a:lnTo>
                    <a:lnTo>
                      <a:pt x="101" y="159"/>
                    </a:lnTo>
                    <a:lnTo>
                      <a:pt x="94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4" y="234"/>
                    </a:lnTo>
                    <a:lnTo>
                      <a:pt x="101" y="258"/>
                    </a:lnTo>
                    <a:lnTo>
                      <a:pt x="111" y="280"/>
                    </a:lnTo>
                    <a:lnTo>
                      <a:pt x="125" y="298"/>
                    </a:lnTo>
                    <a:lnTo>
                      <a:pt x="142" y="313"/>
                    </a:lnTo>
                    <a:lnTo>
                      <a:pt x="162" y="325"/>
                    </a:lnTo>
                    <a:lnTo>
                      <a:pt x="185" y="333"/>
                    </a:lnTo>
                    <a:lnTo>
                      <a:pt x="210" y="335"/>
                    </a:lnTo>
                    <a:lnTo>
                      <a:pt x="232" y="334"/>
                    </a:lnTo>
                    <a:lnTo>
                      <a:pt x="251" y="329"/>
                    </a:lnTo>
                    <a:lnTo>
                      <a:pt x="268" y="322"/>
                    </a:lnTo>
                    <a:lnTo>
                      <a:pt x="291" y="307"/>
                    </a:lnTo>
                    <a:lnTo>
                      <a:pt x="316" y="287"/>
                    </a:lnTo>
                    <a:lnTo>
                      <a:pt x="371" y="344"/>
                    </a:lnTo>
                    <a:lnTo>
                      <a:pt x="339" y="376"/>
                    </a:lnTo>
                    <a:lnTo>
                      <a:pt x="322" y="387"/>
                    </a:lnTo>
                    <a:lnTo>
                      <a:pt x="303" y="398"/>
                    </a:lnTo>
                    <a:lnTo>
                      <a:pt x="282" y="407"/>
                    </a:lnTo>
                    <a:lnTo>
                      <a:pt x="260" y="412"/>
                    </a:lnTo>
                    <a:lnTo>
                      <a:pt x="234" y="416"/>
                    </a:lnTo>
                    <a:lnTo>
                      <a:pt x="207" y="417"/>
                    </a:lnTo>
                    <a:lnTo>
                      <a:pt x="177" y="416"/>
                    </a:lnTo>
                    <a:lnTo>
                      <a:pt x="150" y="409"/>
                    </a:lnTo>
                    <a:lnTo>
                      <a:pt x="124" y="401"/>
                    </a:lnTo>
                    <a:lnTo>
                      <a:pt x="99" y="388"/>
                    </a:lnTo>
                    <a:lnTo>
                      <a:pt x="77" y="374"/>
                    </a:lnTo>
                    <a:lnTo>
                      <a:pt x="58" y="357"/>
                    </a:lnTo>
                    <a:lnTo>
                      <a:pt x="41" y="337"/>
                    </a:lnTo>
                    <a:lnTo>
                      <a:pt x="27" y="315"/>
                    </a:lnTo>
                    <a:lnTo>
                      <a:pt x="15" y="291"/>
                    </a:lnTo>
                    <a:lnTo>
                      <a:pt x="6" y="265"/>
                    </a:lnTo>
                    <a:lnTo>
                      <a:pt x="1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1" y="180"/>
                    </a:lnTo>
                    <a:lnTo>
                      <a:pt x="6" y="154"/>
                    </a:lnTo>
                    <a:lnTo>
                      <a:pt x="15" y="128"/>
                    </a:lnTo>
                    <a:lnTo>
                      <a:pt x="27" y="104"/>
                    </a:lnTo>
                    <a:lnTo>
                      <a:pt x="41" y="81"/>
                    </a:lnTo>
                    <a:lnTo>
                      <a:pt x="58" y="62"/>
                    </a:lnTo>
                    <a:lnTo>
                      <a:pt x="79" y="44"/>
                    </a:lnTo>
                    <a:lnTo>
                      <a:pt x="101" y="28"/>
                    </a:lnTo>
                    <a:lnTo>
                      <a:pt x="124" y="17"/>
                    </a:lnTo>
                    <a:lnTo>
                      <a:pt x="151" y="8"/>
                    </a:lnTo>
                    <a:lnTo>
                      <a:pt x="180" y="2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black">
              <a:xfrm>
                <a:off x="1144897" y="5091196"/>
                <a:ext cx="358684" cy="404771"/>
              </a:xfrm>
              <a:custGeom>
                <a:avLst/>
                <a:gdLst>
                  <a:gd name="T0" fmla="*/ 0 w 359"/>
                  <a:gd name="T1" fmla="*/ 0 h 405"/>
                  <a:gd name="T2" fmla="*/ 82 w 359"/>
                  <a:gd name="T3" fmla="*/ 0 h 405"/>
                  <a:gd name="T4" fmla="*/ 271 w 359"/>
                  <a:gd name="T5" fmla="*/ 249 h 405"/>
                  <a:gd name="T6" fmla="*/ 271 w 359"/>
                  <a:gd name="T7" fmla="*/ 0 h 405"/>
                  <a:gd name="T8" fmla="*/ 359 w 359"/>
                  <a:gd name="T9" fmla="*/ 0 h 405"/>
                  <a:gd name="T10" fmla="*/ 359 w 359"/>
                  <a:gd name="T11" fmla="*/ 405 h 405"/>
                  <a:gd name="T12" fmla="*/ 283 w 359"/>
                  <a:gd name="T13" fmla="*/ 405 h 405"/>
                  <a:gd name="T14" fmla="*/ 87 w 359"/>
                  <a:gd name="T15" fmla="*/ 148 h 405"/>
                  <a:gd name="T16" fmla="*/ 87 w 359"/>
                  <a:gd name="T17" fmla="*/ 405 h 405"/>
                  <a:gd name="T18" fmla="*/ 0 w 359"/>
                  <a:gd name="T19" fmla="*/ 405 h 405"/>
                  <a:gd name="T20" fmla="*/ 0 w 359"/>
                  <a:gd name="T2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405">
                    <a:moveTo>
                      <a:pt x="0" y="0"/>
                    </a:moveTo>
                    <a:lnTo>
                      <a:pt x="82" y="0"/>
                    </a:lnTo>
                    <a:lnTo>
                      <a:pt x="271" y="249"/>
                    </a:lnTo>
                    <a:lnTo>
                      <a:pt x="271" y="0"/>
                    </a:lnTo>
                    <a:lnTo>
                      <a:pt x="359" y="0"/>
                    </a:lnTo>
                    <a:lnTo>
                      <a:pt x="359" y="405"/>
                    </a:lnTo>
                    <a:lnTo>
                      <a:pt x="283" y="405"/>
                    </a:lnTo>
                    <a:lnTo>
                      <a:pt x="87" y="148"/>
                    </a:lnTo>
                    <a:lnTo>
                      <a:pt x="8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10"/>
              <p:cNvSpPr>
                <a:spLocks noEditPoints="1"/>
              </p:cNvSpPr>
              <p:nvPr/>
            </p:nvSpPr>
            <p:spPr bwMode="black">
              <a:xfrm>
                <a:off x="1607778" y="5085184"/>
                <a:ext cx="430821" cy="416794"/>
              </a:xfrm>
              <a:custGeom>
                <a:avLst/>
                <a:gdLst>
                  <a:gd name="T0" fmla="*/ 189 w 430"/>
                  <a:gd name="T1" fmla="*/ 84 h 417"/>
                  <a:gd name="T2" fmla="*/ 145 w 430"/>
                  <a:gd name="T3" fmla="*/ 104 h 417"/>
                  <a:gd name="T4" fmla="*/ 112 w 430"/>
                  <a:gd name="T5" fmla="*/ 137 h 417"/>
                  <a:gd name="T6" fmla="*/ 96 w 430"/>
                  <a:gd name="T7" fmla="*/ 183 h 417"/>
                  <a:gd name="T8" fmla="*/ 93 w 430"/>
                  <a:gd name="T9" fmla="*/ 208 h 417"/>
                  <a:gd name="T10" fmla="*/ 102 w 430"/>
                  <a:gd name="T11" fmla="*/ 258 h 417"/>
                  <a:gd name="T12" fmla="*/ 127 w 430"/>
                  <a:gd name="T13" fmla="*/ 298 h 417"/>
                  <a:gd name="T14" fmla="*/ 167 w 430"/>
                  <a:gd name="T15" fmla="*/ 325 h 417"/>
                  <a:gd name="T16" fmla="*/ 216 w 430"/>
                  <a:gd name="T17" fmla="*/ 335 h 417"/>
                  <a:gd name="T18" fmla="*/ 265 w 430"/>
                  <a:gd name="T19" fmla="*/ 325 h 417"/>
                  <a:gd name="T20" fmla="*/ 303 w 430"/>
                  <a:gd name="T21" fmla="*/ 298 h 417"/>
                  <a:gd name="T22" fmla="*/ 327 w 430"/>
                  <a:gd name="T23" fmla="*/ 259 h 417"/>
                  <a:gd name="T24" fmla="*/ 336 w 430"/>
                  <a:gd name="T25" fmla="*/ 210 h 417"/>
                  <a:gd name="T26" fmla="*/ 335 w 430"/>
                  <a:gd name="T27" fmla="*/ 184 h 417"/>
                  <a:gd name="T28" fmla="*/ 317 w 430"/>
                  <a:gd name="T29" fmla="*/ 138 h 417"/>
                  <a:gd name="T30" fmla="*/ 285 w 430"/>
                  <a:gd name="T31" fmla="*/ 104 h 417"/>
                  <a:gd name="T32" fmla="*/ 241 w 430"/>
                  <a:gd name="T33" fmla="*/ 84 h 417"/>
                  <a:gd name="T34" fmla="*/ 216 w 430"/>
                  <a:gd name="T35" fmla="*/ 0 h 417"/>
                  <a:gd name="T36" fmla="*/ 274 w 430"/>
                  <a:gd name="T37" fmla="*/ 8 h 417"/>
                  <a:gd name="T38" fmla="*/ 326 w 430"/>
                  <a:gd name="T39" fmla="*/ 28 h 417"/>
                  <a:gd name="T40" fmla="*/ 369 w 430"/>
                  <a:gd name="T41" fmla="*/ 61 h 417"/>
                  <a:gd name="T42" fmla="*/ 401 w 430"/>
                  <a:gd name="T43" fmla="*/ 102 h 417"/>
                  <a:gd name="T44" fmla="*/ 422 w 430"/>
                  <a:gd name="T45" fmla="*/ 153 h 417"/>
                  <a:gd name="T46" fmla="*/ 430 w 430"/>
                  <a:gd name="T47" fmla="*/ 207 h 417"/>
                  <a:gd name="T48" fmla="*/ 427 w 430"/>
                  <a:gd name="T49" fmla="*/ 237 h 417"/>
                  <a:gd name="T50" fmla="*/ 413 w 430"/>
                  <a:gd name="T51" fmla="*/ 290 h 417"/>
                  <a:gd name="T52" fmla="*/ 386 w 430"/>
                  <a:gd name="T53" fmla="*/ 335 h 417"/>
                  <a:gd name="T54" fmla="*/ 348 w 430"/>
                  <a:gd name="T55" fmla="*/ 373 h 417"/>
                  <a:gd name="T56" fmla="*/ 300 w 430"/>
                  <a:gd name="T57" fmla="*/ 400 h 417"/>
                  <a:gd name="T58" fmla="*/ 244 w 430"/>
                  <a:gd name="T59" fmla="*/ 416 h 417"/>
                  <a:gd name="T60" fmla="*/ 184 w 430"/>
                  <a:gd name="T61" fmla="*/ 416 h 417"/>
                  <a:gd name="T62" fmla="*/ 128 w 430"/>
                  <a:gd name="T63" fmla="*/ 400 h 417"/>
                  <a:gd name="T64" fmla="*/ 81 w 430"/>
                  <a:gd name="T65" fmla="*/ 373 h 417"/>
                  <a:gd name="T66" fmla="*/ 42 w 430"/>
                  <a:gd name="T67" fmla="*/ 337 h 417"/>
                  <a:gd name="T68" fmla="*/ 17 w 430"/>
                  <a:gd name="T69" fmla="*/ 290 h 417"/>
                  <a:gd name="T70" fmla="*/ 2 w 430"/>
                  <a:gd name="T71" fmla="*/ 238 h 417"/>
                  <a:gd name="T72" fmla="*/ 0 w 430"/>
                  <a:gd name="T73" fmla="*/ 208 h 417"/>
                  <a:gd name="T74" fmla="*/ 7 w 430"/>
                  <a:gd name="T75" fmla="*/ 154 h 417"/>
                  <a:gd name="T76" fmla="*/ 28 w 430"/>
                  <a:gd name="T77" fmla="*/ 104 h 417"/>
                  <a:gd name="T78" fmla="*/ 61 w 430"/>
                  <a:gd name="T79" fmla="*/ 62 h 417"/>
                  <a:gd name="T80" fmla="*/ 105 w 430"/>
                  <a:gd name="T81" fmla="*/ 28 h 417"/>
                  <a:gd name="T82" fmla="*/ 156 w 430"/>
                  <a:gd name="T83" fmla="*/ 8 h 417"/>
                  <a:gd name="T84" fmla="*/ 216 w 430"/>
                  <a:gd name="T85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0" h="417">
                    <a:moveTo>
                      <a:pt x="215" y="81"/>
                    </a:moveTo>
                    <a:lnTo>
                      <a:pt x="189" y="84"/>
                    </a:lnTo>
                    <a:lnTo>
                      <a:pt x="165" y="92"/>
                    </a:lnTo>
                    <a:lnTo>
                      <a:pt x="145" y="104"/>
                    </a:lnTo>
                    <a:lnTo>
                      <a:pt x="127" y="119"/>
                    </a:lnTo>
                    <a:lnTo>
                      <a:pt x="112" y="137"/>
                    </a:lnTo>
                    <a:lnTo>
                      <a:pt x="102" y="159"/>
                    </a:lnTo>
                    <a:lnTo>
                      <a:pt x="96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6" y="234"/>
                    </a:lnTo>
                    <a:lnTo>
                      <a:pt x="102" y="258"/>
                    </a:lnTo>
                    <a:lnTo>
                      <a:pt x="112" y="280"/>
                    </a:lnTo>
                    <a:lnTo>
                      <a:pt x="127" y="298"/>
                    </a:lnTo>
                    <a:lnTo>
                      <a:pt x="145" y="313"/>
                    </a:lnTo>
                    <a:lnTo>
                      <a:pt x="167" y="325"/>
                    </a:lnTo>
                    <a:lnTo>
                      <a:pt x="190" y="333"/>
                    </a:lnTo>
                    <a:lnTo>
                      <a:pt x="216" y="335"/>
                    </a:lnTo>
                    <a:lnTo>
                      <a:pt x="242" y="333"/>
                    </a:lnTo>
                    <a:lnTo>
                      <a:pt x="265" y="325"/>
                    </a:lnTo>
                    <a:lnTo>
                      <a:pt x="286" y="313"/>
                    </a:lnTo>
                    <a:lnTo>
                      <a:pt x="303" y="298"/>
                    </a:lnTo>
                    <a:lnTo>
                      <a:pt x="317" y="280"/>
                    </a:lnTo>
                    <a:lnTo>
                      <a:pt x="327" y="259"/>
                    </a:lnTo>
                    <a:lnTo>
                      <a:pt x="335" y="234"/>
                    </a:lnTo>
                    <a:lnTo>
                      <a:pt x="336" y="210"/>
                    </a:lnTo>
                    <a:lnTo>
                      <a:pt x="336" y="208"/>
                    </a:lnTo>
                    <a:lnTo>
                      <a:pt x="335" y="184"/>
                    </a:lnTo>
                    <a:lnTo>
                      <a:pt x="327" y="159"/>
                    </a:lnTo>
                    <a:lnTo>
                      <a:pt x="317" y="138"/>
                    </a:lnTo>
                    <a:lnTo>
                      <a:pt x="303" y="119"/>
                    </a:lnTo>
                    <a:lnTo>
                      <a:pt x="285" y="104"/>
                    </a:lnTo>
                    <a:lnTo>
                      <a:pt x="264" y="92"/>
                    </a:lnTo>
                    <a:lnTo>
                      <a:pt x="241" y="84"/>
                    </a:lnTo>
                    <a:lnTo>
                      <a:pt x="215" y="81"/>
                    </a:lnTo>
                    <a:close/>
                    <a:moveTo>
                      <a:pt x="216" y="0"/>
                    </a:moveTo>
                    <a:lnTo>
                      <a:pt x="246" y="2"/>
                    </a:lnTo>
                    <a:lnTo>
                      <a:pt x="274" y="8"/>
                    </a:lnTo>
                    <a:lnTo>
                      <a:pt x="301" y="17"/>
                    </a:lnTo>
                    <a:lnTo>
                      <a:pt x="326" y="28"/>
                    </a:lnTo>
                    <a:lnTo>
                      <a:pt x="349" y="44"/>
                    </a:lnTo>
                    <a:lnTo>
                      <a:pt x="369" y="61"/>
                    </a:lnTo>
                    <a:lnTo>
                      <a:pt x="387" y="80"/>
                    </a:lnTo>
                    <a:lnTo>
                      <a:pt x="401" y="102"/>
                    </a:lnTo>
                    <a:lnTo>
                      <a:pt x="414" y="127"/>
                    </a:lnTo>
                    <a:lnTo>
                      <a:pt x="422" y="153"/>
                    </a:lnTo>
                    <a:lnTo>
                      <a:pt x="427" y="179"/>
                    </a:lnTo>
                    <a:lnTo>
                      <a:pt x="430" y="207"/>
                    </a:lnTo>
                    <a:lnTo>
                      <a:pt x="430" y="208"/>
                    </a:lnTo>
                    <a:lnTo>
                      <a:pt x="427" y="237"/>
                    </a:lnTo>
                    <a:lnTo>
                      <a:pt x="422" y="264"/>
                    </a:lnTo>
                    <a:lnTo>
                      <a:pt x="413" y="290"/>
                    </a:lnTo>
                    <a:lnTo>
                      <a:pt x="401" y="313"/>
                    </a:lnTo>
                    <a:lnTo>
                      <a:pt x="386" y="335"/>
                    </a:lnTo>
                    <a:lnTo>
                      <a:pt x="369" y="356"/>
                    </a:lnTo>
                    <a:lnTo>
                      <a:pt x="348" y="373"/>
                    </a:lnTo>
                    <a:lnTo>
                      <a:pt x="326" y="388"/>
                    </a:lnTo>
                    <a:lnTo>
                      <a:pt x="300" y="400"/>
                    </a:lnTo>
                    <a:lnTo>
                      <a:pt x="273" y="409"/>
                    </a:lnTo>
                    <a:lnTo>
                      <a:pt x="244" y="416"/>
                    </a:lnTo>
                    <a:lnTo>
                      <a:pt x="215" y="417"/>
                    </a:lnTo>
                    <a:lnTo>
                      <a:pt x="184" y="416"/>
                    </a:lnTo>
                    <a:lnTo>
                      <a:pt x="155" y="409"/>
                    </a:lnTo>
                    <a:lnTo>
                      <a:pt x="128" y="400"/>
                    </a:lnTo>
                    <a:lnTo>
                      <a:pt x="103" y="388"/>
                    </a:lnTo>
                    <a:lnTo>
                      <a:pt x="81" y="373"/>
                    </a:lnTo>
                    <a:lnTo>
                      <a:pt x="61" y="356"/>
                    </a:lnTo>
                    <a:lnTo>
                      <a:pt x="42" y="337"/>
                    </a:lnTo>
                    <a:lnTo>
                      <a:pt x="28" y="315"/>
                    </a:lnTo>
                    <a:lnTo>
                      <a:pt x="17" y="290"/>
                    </a:lnTo>
                    <a:lnTo>
                      <a:pt x="7" y="265"/>
                    </a:lnTo>
                    <a:lnTo>
                      <a:pt x="2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2" y="180"/>
                    </a:lnTo>
                    <a:lnTo>
                      <a:pt x="7" y="154"/>
                    </a:lnTo>
                    <a:lnTo>
                      <a:pt x="17" y="128"/>
                    </a:lnTo>
                    <a:lnTo>
                      <a:pt x="28" y="104"/>
                    </a:lnTo>
                    <a:lnTo>
                      <a:pt x="44" y="81"/>
                    </a:lnTo>
                    <a:lnTo>
                      <a:pt x="61" y="62"/>
                    </a:lnTo>
                    <a:lnTo>
                      <a:pt x="81" y="44"/>
                    </a:lnTo>
                    <a:lnTo>
                      <a:pt x="105" y="28"/>
                    </a:lnTo>
                    <a:lnTo>
                      <a:pt x="129" y="17"/>
                    </a:lnTo>
                    <a:lnTo>
                      <a:pt x="156" y="8"/>
                    </a:lnTo>
                    <a:lnTo>
                      <a:pt x="185" y="2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black">
              <a:xfrm>
                <a:off x="2086690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2 w 334"/>
                  <a:gd name="T7" fmla="*/ 83 h 405"/>
                  <a:gd name="T8" fmla="*/ 212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2" y="83"/>
                    </a:lnTo>
                    <a:lnTo>
                      <a:pt x="212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12"/>
              <p:cNvSpPr>
                <a:spLocks noEditPoints="1"/>
              </p:cNvSpPr>
              <p:nvPr/>
            </p:nvSpPr>
            <p:spPr bwMode="black">
              <a:xfrm>
                <a:off x="2519515" y="5091196"/>
                <a:ext cx="348664" cy="404771"/>
              </a:xfrm>
              <a:custGeom>
                <a:avLst/>
                <a:gdLst>
                  <a:gd name="T0" fmla="*/ 88 w 348"/>
                  <a:gd name="T1" fmla="*/ 81 h 405"/>
                  <a:gd name="T2" fmla="*/ 88 w 348"/>
                  <a:gd name="T3" fmla="*/ 197 h 405"/>
                  <a:gd name="T4" fmla="*/ 179 w 348"/>
                  <a:gd name="T5" fmla="*/ 197 h 405"/>
                  <a:gd name="T6" fmla="*/ 198 w 348"/>
                  <a:gd name="T7" fmla="*/ 195 h 405"/>
                  <a:gd name="T8" fmla="*/ 215 w 348"/>
                  <a:gd name="T9" fmla="*/ 189 h 405"/>
                  <a:gd name="T10" fmla="*/ 229 w 348"/>
                  <a:gd name="T11" fmla="*/ 182 h 405"/>
                  <a:gd name="T12" fmla="*/ 238 w 348"/>
                  <a:gd name="T13" fmla="*/ 170 h 405"/>
                  <a:gd name="T14" fmla="*/ 245 w 348"/>
                  <a:gd name="T15" fmla="*/ 156 h 405"/>
                  <a:gd name="T16" fmla="*/ 246 w 348"/>
                  <a:gd name="T17" fmla="*/ 140 h 405"/>
                  <a:gd name="T18" fmla="*/ 246 w 348"/>
                  <a:gd name="T19" fmla="*/ 139 h 405"/>
                  <a:gd name="T20" fmla="*/ 245 w 348"/>
                  <a:gd name="T21" fmla="*/ 121 h 405"/>
                  <a:gd name="T22" fmla="*/ 238 w 348"/>
                  <a:gd name="T23" fmla="*/ 107 h 405"/>
                  <a:gd name="T24" fmla="*/ 228 w 348"/>
                  <a:gd name="T25" fmla="*/ 95 h 405"/>
                  <a:gd name="T26" fmla="*/ 214 w 348"/>
                  <a:gd name="T27" fmla="*/ 87 h 405"/>
                  <a:gd name="T28" fmla="*/ 197 w 348"/>
                  <a:gd name="T29" fmla="*/ 83 h 405"/>
                  <a:gd name="T30" fmla="*/ 177 w 348"/>
                  <a:gd name="T31" fmla="*/ 81 h 405"/>
                  <a:gd name="T32" fmla="*/ 88 w 348"/>
                  <a:gd name="T33" fmla="*/ 81 h 405"/>
                  <a:gd name="T34" fmla="*/ 0 w 348"/>
                  <a:gd name="T35" fmla="*/ 0 h 405"/>
                  <a:gd name="T36" fmla="*/ 184 w 348"/>
                  <a:gd name="T37" fmla="*/ 0 h 405"/>
                  <a:gd name="T38" fmla="*/ 220 w 348"/>
                  <a:gd name="T39" fmla="*/ 3 h 405"/>
                  <a:gd name="T40" fmla="*/ 253 w 348"/>
                  <a:gd name="T41" fmla="*/ 11 h 405"/>
                  <a:gd name="T42" fmla="*/ 280 w 348"/>
                  <a:gd name="T43" fmla="*/ 24 h 405"/>
                  <a:gd name="T44" fmla="*/ 302 w 348"/>
                  <a:gd name="T45" fmla="*/ 42 h 405"/>
                  <a:gd name="T46" fmla="*/ 317 w 348"/>
                  <a:gd name="T47" fmla="*/ 60 h 405"/>
                  <a:gd name="T48" fmla="*/ 328 w 348"/>
                  <a:gd name="T49" fmla="*/ 82 h 405"/>
                  <a:gd name="T50" fmla="*/ 334 w 348"/>
                  <a:gd name="T51" fmla="*/ 107 h 405"/>
                  <a:gd name="T52" fmla="*/ 337 w 348"/>
                  <a:gd name="T53" fmla="*/ 134 h 405"/>
                  <a:gd name="T54" fmla="*/ 337 w 348"/>
                  <a:gd name="T55" fmla="*/ 135 h 405"/>
                  <a:gd name="T56" fmla="*/ 334 w 348"/>
                  <a:gd name="T57" fmla="*/ 166 h 405"/>
                  <a:gd name="T58" fmla="*/ 326 w 348"/>
                  <a:gd name="T59" fmla="*/ 192 h 405"/>
                  <a:gd name="T60" fmla="*/ 312 w 348"/>
                  <a:gd name="T61" fmla="*/ 215 h 405"/>
                  <a:gd name="T62" fmla="*/ 295 w 348"/>
                  <a:gd name="T63" fmla="*/ 234 h 405"/>
                  <a:gd name="T64" fmla="*/ 275 w 348"/>
                  <a:gd name="T65" fmla="*/ 249 h 405"/>
                  <a:gd name="T66" fmla="*/ 250 w 348"/>
                  <a:gd name="T67" fmla="*/ 261 h 405"/>
                  <a:gd name="T68" fmla="*/ 348 w 348"/>
                  <a:gd name="T69" fmla="*/ 405 h 405"/>
                  <a:gd name="T70" fmla="*/ 245 w 348"/>
                  <a:gd name="T71" fmla="*/ 405 h 405"/>
                  <a:gd name="T72" fmla="*/ 158 w 348"/>
                  <a:gd name="T73" fmla="*/ 275 h 405"/>
                  <a:gd name="T74" fmla="*/ 88 w 348"/>
                  <a:gd name="T75" fmla="*/ 275 h 405"/>
                  <a:gd name="T76" fmla="*/ 88 w 348"/>
                  <a:gd name="T77" fmla="*/ 405 h 405"/>
                  <a:gd name="T78" fmla="*/ 0 w 348"/>
                  <a:gd name="T79" fmla="*/ 405 h 405"/>
                  <a:gd name="T80" fmla="*/ 0 w 348"/>
                  <a:gd name="T8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8" h="405">
                    <a:moveTo>
                      <a:pt x="88" y="81"/>
                    </a:moveTo>
                    <a:lnTo>
                      <a:pt x="88" y="197"/>
                    </a:lnTo>
                    <a:lnTo>
                      <a:pt x="179" y="197"/>
                    </a:lnTo>
                    <a:lnTo>
                      <a:pt x="198" y="195"/>
                    </a:lnTo>
                    <a:lnTo>
                      <a:pt x="215" y="189"/>
                    </a:lnTo>
                    <a:lnTo>
                      <a:pt x="229" y="182"/>
                    </a:lnTo>
                    <a:lnTo>
                      <a:pt x="238" y="170"/>
                    </a:lnTo>
                    <a:lnTo>
                      <a:pt x="245" y="156"/>
                    </a:lnTo>
                    <a:lnTo>
                      <a:pt x="246" y="140"/>
                    </a:lnTo>
                    <a:lnTo>
                      <a:pt x="246" y="139"/>
                    </a:lnTo>
                    <a:lnTo>
                      <a:pt x="245" y="121"/>
                    </a:lnTo>
                    <a:lnTo>
                      <a:pt x="238" y="107"/>
                    </a:lnTo>
                    <a:lnTo>
                      <a:pt x="228" y="95"/>
                    </a:lnTo>
                    <a:lnTo>
                      <a:pt x="214" y="87"/>
                    </a:lnTo>
                    <a:lnTo>
                      <a:pt x="197" y="83"/>
                    </a:lnTo>
                    <a:lnTo>
                      <a:pt x="177" y="81"/>
                    </a:lnTo>
                    <a:lnTo>
                      <a:pt x="88" y="81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220" y="3"/>
                    </a:lnTo>
                    <a:lnTo>
                      <a:pt x="253" y="11"/>
                    </a:lnTo>
                    <a:lnTo>
                      <a:pt x="280" y="24"/>
                    </a:lnTo>
                    <a:lnTo>
                      <a:pt x="302" y="42"/>
                    </a:lnTo>
                    <a:lnTo>
                      <a:pt x="317" y="60"/>
                    </a:lnTo>
                    <a:lnTo>
                      <a:pt x="328" y="82"/>
                    </a:lnTo>
                    <a:lnTo>
                      <a:pt x="334" y="107"/>
                    </a:lnTo>
                    <a:lnTo>
                      <a:pt x="337" y="134"/>
                    </a:lnTo>
                    <a:lnTo>
                      <a:pt x="337" y="135"/>
                    </a:lnTo>
                    <a:lnTo>
                      <a:pt x="334" y="166"/>
                    </a:lnTo>
                    <a:lnTo>
                      <a:pt x="326" y="192"/>
                    </a:lnTo>
                    <a:lnTo>
                      <a:pt x="312" y="215"/>
                    </a:lnTo>
                    <a:lnTo>
                      <a:pt x="295" y="234"/>
                    </a:lnTo>
                    <a:lnTo>
                      <a:pt x="275" y="249"/>
                    </a:lnTo>
                    <a:lnTo>
                      <a:pt x="250" y="261"/>
                    </a:lnTo>
                    <a:lnTo>
                      <a:pt x="348" y="405"/>
                    </a:lnTo>
                    <a:lnTo>
                      <a:pt x="245" y="405"/>
                    </a:lnTo>
                    <a:lnTo>
                      <a:pt x="158" y="275"/>
                    </a:lnTo>
                    <a:lnTo>
                      <a:pt x="88" y="275"/>
                    </a:lnTo>
                    <a:lnTo>
                      <a:pt x="88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black">
              <a:xfrm>
                <a:off x="2974380" y="5091196"/>
                <a:ext cx="308588" cy="404771"/>
              </a:xfrm>
              <a:custGeom>
                <a:avLst/>
                <a:gdLst>
                  <a:gd name="T0" fmla="*/ 0 w 306"/>
                  <a:gd name="T1" fmla="*/ 0 h 405"/>
                  <a:gd name="T2" fmla="*/ 303 w 306"/>
                  <a:gd name="T3" fmla="*/ 0 h 405"/>
                  <a:gd name="T4" fmla="*/ 303 w 306"/>
                  <a:gd name="T5" fmla="*/ 79 h 405"/>
                  <a:gd name="T6" fmla="*/ 86 w 306"/>
                  <a:gd name="T7" fmla="*/ 79 h 405"/>
                  <a:gd name="T8" fmla="*/ 86 w 306"/>
                  <a:gd name="T9" fmla="*/ 162 h 405"/>
                  <a:gd name="T10" fmla="*/ 277 w 306"/>
                  <a:gd name="T11" fmla="*/ 162 h 405"/>
                  <a:gd name="T12" fmla="*/ 277 w 306"/>
                  <a:gd name="T13" fmla="*/ 240 h 405"/>
                  <a:gd name="T14" fmla="*/ 86 w 306"/>
                  <a:gd name="T15" fmla="*/ 240 h 405"/>
                  <a:gd name="T16" fmla="*/ 86 w 306"/>
                  <a:gd name="T17" fmla="*/ 325 h 405"/>
                  <a:gd name="T18" fmla="*/ 306 w 306"/>
                  <a:gd name="T19" fmla="*/ 325 h 405"/>
                  <a:gd name="T20" fmla="*/ 306 w 306"/>
                  <a:gd name="T21" fmla="*/ 405 h 405"/>
                  <a:gd name="T22" fmla="*/ 0 w 306"/>
                  <a:gd name="T23" fmla="*/ 405 h 405"/>
                  <a:gd name="T24" fmla="*/ 0 w 306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" h="405">
                    <a:moveTo>
                      <a:pt x="0" y="0"/>
                    </a:moveTo>
                    <a:lnTo>
                      <a:pt x="303" y="0"/>
                    </a:lnTo>
                    <a:lnTo>
                      <a:pt x="303" y="79"/>
                    </a:lnTo>
                    <a:lnTo>
                      <a:pt x="86" y="79"/>
                    </a:lnTo>
                    <a:lnTo>
                      <a:pt x="86" y="162"/>
                    </a:lnTo>
                    <a:lnTo>
                      <a:pt x="277" y="162"/>
                    </a:lnTo>
                    <a:lnTo>
                      <a:pt x="277" y="240"/>
                    </a:lnTo>
                    <a:lnTo>
                      <a:pt x="86" y="240"/>
                    </a:lnTo>
                    <a:lnTo>
                      <a:pt x="86" y="325"/>
                    </a:lnTo>
                    <a:lnTo>
                      <a:pt x="306" y="325"/>
                    </a:lnTo>
                    <a:lnTo>
                      <a:pt x="306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black">
              <a:xfrm>
                <a:off x="3395182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9 w 307"/>
                  <a:gd name="T11" fmla="*/ 162 h 405"/>
                  <a:gd name="T12" fmla="*/ 279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9" y="162"/>
                    </a:lnTo>
                    <a:lnTo>
                      <a:pt x="279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58" name="Freeform 7"/>
          <p:cNvSpPr>
            <a:spLocks noEditPoints="1"/>
          </p:cNvSpPr>
          <p:nvPr userDrawn="1"/>
        </p:nvSpPr>
        <p:spPr bwMode="gray">
          <a:xfrm flipV="1">
            <a:off x="1736725" y="5222987"/>
            <a:ext cx="5135563" cy="1302357"/>
          </a:xfrm>
          <a:custGeom>
            <a:avLst/>
            <a:gdLst>
              <a:gd name="T0" fmla="*/ 48 w 9214"/>
              <a:gd name="T1" fmla="*/ 1890 h 2300"/>
              <a:gd name="T2" fmla="*/ 282 w 9214"/>
              <a:gd name="T3" fmla="*/ 1974 h 2300"/>
              <a:gd name="T4" fmla="*/ 262 w 9214"/>
              <a:gd name="T5" fmla="*/ 2026 h 2300"/>
              <a:gd name="T6" fmla="*/ 48 w 9214"/>
              <a:gd name="T7" fmla="*/ 1890 h 2300"/>
              <a:gd name="T8" fmla="*/ 9023 w 9214"/>
              <a:gd name="T9" fmla="*/ 1732 h 2300"/>
              <a:gd name="T10" fmla="*/ 9167 w 9214"/>
              <a:gd name="T11" fmla="*/ 1785 h 2300"/>
              <a:gd name="T12" fmla="*/ 9169 w 9214"/>
              <a:gd name="T13" fmla="*/ 1807 h 2300"/>
              <a:gd name="T14" fmla="*/ 9171 w 9214"/>
              <a:gd name="T15" fmla="*/ 1834 h 2300"/>
              <a:gd name="T16" fmla="*/ 9172 w 9214"/>
              <a:gd name="T17" fmla="*/ 1860 h 2300"/>
              <a:gd name="T18" fmla="*/ 9173 w 9214"/>
              <a:gd name="T19" fmla="*/ 1885 h 2300"/>
              <a:gd name="T20" fmla="*/ 9174 w 9214"/>
              <a:gd name="T21" fmla="*/ 1910 h 2300"/>
              <a:gd name="T22" fmla="*/ 9173 w 9214"/>
              <a:gd name="T23" fmla="*/ 1932 h 2300"/>
              <a:gd name="T24" fmla="*/ 9172 w 9214"/>
              <a:gd name="T25" fmla="*/ 1954 h 2300"/>
              <a:gd name="T26" fmla="*/ 9114 w 9214"/>
              <a:gd name="T27" fmla="*/ 1984 h 2300"/>
              <a:gd name="T28" fmla="*/ 9023 w 9214"/>
              <a:gd name="T29" fmla="*/ 1732 h 2300"/>
              <a:gd name="T30" fmla="*/ 10 w 9214"/>
              <a:gd name="T31" fmla="*/ 1849 h 2300"/>
              <a:gd name="T32" fmla="*/ 1 w 9214"/>
              <a:gd name="T33" fmla="*/ 1984 h 2300"/>
              <a:gd name="T34" fmla="*/ 2 w 9214"/>
              <a:gd name="T35" fmla="*/ 2001 h 2300"/>
              <a:gd name="T36" fmla="*/ 17 w 9214"/>
              <a:gd name="T37" fmla="*/ 2006 h 2300"/>
              <a:gd name="T38" fmla="*/ 286 w 9214"/>
              <a:gd name="T39" fmla="*/ 2074 h 2300"/>
              <a:gd name="T40" fmla="*/ 3221 w 9214"/>
              <a:gd name="T41" fmla="*/ 1979 h 2300"/>
              <a:gd name="T42" fmla="*/ 5593 w 9214"/>
              <a:gd name="T43" fmla="*/ 579 h 2300"/>
              <a:gd name="T44" fmla="*/ 9078 w 9214"/>
              <a:gd name="T45" fmla="*/ 2030 h 2300"/>
              <a:gd name="T46" fmla="*/ 9096 w 9214"/>
              <a:gd name="T47" fmla="*/ 2028 h 2300"/>
              <a:gd name="T48" fmla="*/ 9212 w 9214"/>
              <a:gd name="T49" fmla="*/ 2007 h 2300"/>
              <a:gd name="T50" fmla="*/ 9214 w 9214"/>
              <a:gd name="T51" fmla="*/ 1918 h 2300"/>
              <a:gd name="T52" fmla="*/ 9205 w 9214"/>
              <a:gd name="T53" fmla="*/ 1768 h 2300"/>
              <a:gd name="T54" fmla="*/ 9203 w 9214"/>
              <a:gd name="T55" fmla="*/ 1755 h 2300"/>
              <a:gd name="T56" fmla="*/ 8405 w 9214"/>
              <a:gd name="T57" fmla="*/ 0 h 2300"/>
              <a:gd name="T58" fmla="*/ 9004 w 9214"/>
              <a:gd name="T59" fmla="*/ 1681 h 2300"/>
              <a:gd name="T60" fmla="*/ 7757 w 9214"/>
              <a:gd name="T61" fmla="*/ 0 h 2300"/>
              <a:gd name="T62" fmla="*/ 7780 w 9214"/>
              <a:gd name="T63" fmla="*/ 964 h 2300"/>
              <a:gd name="T64" fmla="*/ 6896 w 9214"/>
              <a:gd name="T65" fmla="*/ 0 h 2300"/>
              <a:gd name="T66" fmla="*/ 8973 w 9214"/>
              <a:gd name="T67" fmla="*/ 1712 h 2300"/>
              <a:gd name="T68" fmla="*/ 6743 w 9214"/>
              <a:gd name="T69" fmla="*/ 1529 h 2300"/>
              <a:gd name="T70" fmla="*/ 5891 w 9214"/>
              <a:gd name="T71" fmla="*/ 266 h 2300"/>
              <a:gd name="T72" fmla="*/ 6063 w 9214"/>
              <a:gd name="T73" fmla="*/ 0 h 2300"/>
              <a:gd name="T74" fmla="*/ 5598 w 9214"/>
              <a:gd name="T75" fmla="*/ 518 h 2300"/>
              <a:gd name="T76" fmla="*/ 5254 w 9214"/>
              <a:gd name="T77" fmla="*/ 0 h 2300"/>
              <a:gd name="T78" fmla="*/ 5254 w 9214"/>
              <a:gd name="T79" fmla="*/ 834 h 2300"/>
              <a:gd name="T80" fmla="*/ 301 w 9214"/>
              <a:gd name="T81" fmla="*/ 2035 h 2300"/>
              <a:gd name="T82" fmla="*/ 350 w 9214"/>
              <a:gd name="T83" fmla="*/ 1904 h 2300"/>
              <a:gd name="T84" fmla="*/ 2197 w 9214"/>
              <a:gd name="T85" fmla="*/ 1658 h 2300"/>
              <a:gd name="T86" fmla="*/ 5102 w 9214"/>
              <a:gd name="T87" fmla="*/ 0 h 2300"/>
              <a:gd name="T88" fmla="*/ 4218 w 9214"/>
              <a:gd name="T89" fmla="*/ 680 h 2300"/>
              <a:gd name="T90" fmla="*/ 368 w 9214"/>
              <a:gd name="T91" fmla="*/ 1856 h 2300"/>
              <a:gd name="T92" fmla="*/ 1917 w 9214"/>
              <a:gd name="T93" fmla="*/ 0 h 2300"/>
              <a:gd name="T94" fmla="*/ 1036 w 9214"/>
              <a:gd name="T95" fmla="*/ 729 h 2300"/>
              <a:gd name="T96" fmla="*/ 326 w 9214"/>
              <a:gd name="T97" fmla="*/ 1856 h 2300"/>
              <a:gd name="T98" fmla="*/ 797 w 9214"/>
              <a:gd name="T99" fmla="*/ 0 h 2300"/>
              <a:gd name="T100" fmla="*/ 12 w 9214"/>
              <a:gd name="T101" fmla="*/ 1849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14" h="2300">
                <a:moveTo>
                  <a:pt x="48" y="1890"/>
                </a:moveTo>
                <a:lnTo>
                  <a:pt x="48" y="1890"/>
                </a:lnTo>
                <a:cubicBezTo>
                  <a:pt x="136" y="1894"/>
                  <a:pt x="224" y="1895"/>
                  <a:pt x="311" y="1896"/>
                </a:cubicBezTo>
                <a:cubicBezTo>
                  <a:pt x="301" y="1921"/>
                  <a:pt x="291" y="1950"/>
                  <a:pt x="282" y="1974"/>
                </a:cubicBezTo>
                <a:cubicBezTo>
                  <a:pt x="276" y="1989"/>
                  <a:pt x="270" y="2005"/>
                  <a:pt x="263" y="2022"/>
                </a:cubicBezTo>
                <a:lnTo>
                  <a:pt x="262" y="2026"/>
                </a:lnTo>
                <a:cubicBezTo>
                  <a:pt x="188" y="2009"/>
                  <a:pt x="114" y="1990"/>
                  <a:pt x="43" y="1970"/>
                </a:cubicBezTo>
                <a:cubicBezTo>
                  <a:pt x="44" y="1945"/>
                  <a:pt x="46" y="1918"/>
                  <a:pt x="48" y="1890"/>
                </a:cubicBezTo>
                <a:close/>
                <a:moveTo>
                  <a:pt x="9023" y="1732"/>
                </a:moveTo>
                <a:lnTo>
                  <a:pt x="9023" y="1732"/>
                </a:lnTo>
                <a:cubicBezTo>
                  <a:pt x="9065" y="1748"/>
                  <a:pt x="9108" y="1764"/>
                  <a:pt x="9151" y="1779"/>
                </a:cubicBezTo>
                <a:cubicBezTo>
                  <a:pt x="9156" y="1781"/>
                  <a:pt x="9161" y="1783"/>
                  <a:pt x="9167" y="1785"/>
                </a:cubicBezTo>
                <a:cubicBezTo>
                  <a:pt x="9167" y="1788"/>
                  <a:pt x="9167" y="1791"/>
                  <a:pt x="9168" y="1794"/>
                </a:cubicBezTo>
                <a:cubicBezTo>
                  <a:pt x="9168" y="1798"/>
                  <a:pt x="9168" y="1802"/>
                  <a:pt x="9169" y="1807"/>
                </a:cubicBezTo>
                <a:cubicBezTo>
                  <a:pt x="9169" y="1812"/>
                  <a:pt x="9170" y="1817"/>
                  <a:pt x="9170" y="1822"/>
                </a:cubicBezTo>
                <a:cubicBezTo>
                  <a:pt x="9170" y="1826"/>
                  <a:pt x="9171" y="1830"/>
                  <a:pt x="9171" y="1834"/>
                </a:cubicBezTo>
                <a:cubicBezTo>
                  <a:pt x="9171" y="1839"/>
                  <a:pt x="9171" y="1844"/>
                  <a:pt x="9172" y="1849"/>
                </a:cubicBezTo>
                <a:cubicBezTo>
                  <a:pt x="9172" y="1853"/>
                  <a:pt x="9172" y="1856"/>
                  <a:pt x="9172" y="1860"/>
                </a:cubicBezTo>
                <a:cubicBezTo>
                  <a:pt x="9173" y="1865"/>
                  <a:pt x="9173" y="1870"/>
                  <a:pt x="9173" y="1875"/>
                </a:cubicBezTo>
                <a:cubicBezTo>
                  <a:pt x="9173" y="1878"/>
                  <a:pt x="9173" y="1882"/>
                  <a:pt x="9173" y="1885"/>
                </a:cubicBezTo>
                <a:cubicBezTo>
                  <a:pt x="9173" y="1890"/>
                  <a:pt x="9173" y="1895"/>
                  <a:pt x="9173" y="1900"/>
                </a:cubicBezTo>
                <a:cubicBezTo>
                  <a:pt x="9173" y="1903"/>
                  <a:pt x="9174" y="1906"/>
                  <a:pt x="9174" y="1910"/>
                </a:cubicBezTo>
                <a:cubicBezTo>
                  <a:pt x="9174" y="1915"/>
                  <a:pt x="9173" y="1919"/>
                  <a:pt x="9173" y="1924"/>
                </a:cubicBezTo>
                <a:cubicBezTo>
                  <a:pt x="9173" y="1927"/>
                  <a:pt x="9173" y="1930"/>
                  <a:pt x="9173" y="1932"/>
                </a:cubicBezTo>
                <a:cubicBezTo>
                  <a:pt x="9173" y="1938"/>
                  <a:pt x="9173" y="1943"/>
                  <a:pt x="9172" y="1948"/>
                </a:cubicBezTo>
                <a:cubicBezTo>
                  <a:pt x="9172" y="1950"/>
                  <a:pt x="9172" y="1952"/>
                  <a:pt x="9172" y="1954"/>
                </a:cubicBezTo>
                <a:cubicBezTo>
                  <a:pt x="9172" y="1961"/>
                  <a:pt x="9171" y="1968"/>
                  <a:pt x="9171" y="1974"/>
                </a:cubicBezTo>
                <a:cubicBezTo>
                  <a:pt x="9152" y="1978"/>
                  <a:pt x="9133" y="1981"/>
                  <a:pt x="9114" y="1984"/>
                </a:cubicBezTo>
                <a:cubicBezTo>
                  <a:pt x="9111" y="1985"/>
                  <a:pt x="9109" y="1985"/>
                  <a:pt x="9107" y="1985"/>
                </a:cubicBezTo>
                <a:cubicBezTo>
                  <a:pt x="9089" y="1924"/>
                  <a:pt x="9062" y="1837"/>
                  <a:pt x="9023" y="1732"/>
                </a:cubicBezTo>
                <a:close/>
                <a:moveTo>
                  <a:pt x="10" y="1849"/>
                </a:moveTo>
                <a:lnTo>
                  <a:pt x="10" y="1849"/>
                </a:lnTo>
                <a:lnTo>
                  <a:pt x="9" y="1868"/>
                </a:lnTo>
                <a:cubicBezTo>
                  <a:pt x="4" y="1909"/>
                  <a:pt x="2" y="1948"/>
                  <a:pt x="1" y="1984"/>
                </a:cubicBezTo>
                <a:lnTo>
                  <a:pt x="0" y="2000"/>
                </a:lnTo>
                <a:lnTo>
                  <a:pt x="2" y="2001"/>
                </a:lnTo>
                <a:lnTo>
                  <a:pt x="2" y="2002"/>
                </a:lnTo>
                <a:lnTo>
                  <a:pt x="17" y="2006"/>
                </a:lnTo>
                <a:cubicBezTo>
                  <a:pt x="100" y="2029"/>
                  <a:pt x="185" y="2051"/>
                  <a:pt x="269" y="2070"/>
                </a:cubicBezTo>
                <a:lnTo>
                  <a:pt x="286" y="2074"/>
                </a:lnTo>
                <a:lnTo>
                  <a:pt x="287" y="2073"/>
                </a:lnTo>
                <a:cubicBezTo>
                  <a:pt x="1279" y="2300"/>
                  <a:pt x="2266" y="2269"/>
                  <a:pt x="3221" y="1979"/>
                </a:cubicBezTo>
                <a:cubicBezTo>
                  <a:pt x="4177" y="1690"/>
                  <a:pt x="4868" y="1213"/>
                  <a:pt x="5280" y="865"/>
                </a:cubicBezTo>
                <a:cubicBezTo>
                  <a:pt x="5386" y="775"/>
                  <a:pt x="5491" y="680"/>
                  <a:pt x="5593" y="579"/>
                </a:cubicBezTo>
                <a:cubicBezTo>
                  <a:pt x="5938" y="1052"/>
                  <a:pt x="6358" y="1363"/>
                  <a:pt x="6724" y="1564"/>
                </a:cubicBezTo>
                <a:cubicBezTo>
                  <a:pt x="7585" y="2038"/>
                  <a:pt x="8501" y="2116"/>
                  <a:pt x="9078" y="2030"/>
                </a:cubicBezTo>
                <a:lnTo>
                  <a:pt x="9078" y="2030"/>
                </a:lnTo>
                <a:lnTo>
                  <a:pt x="9096" y="2028"/>
                </a:lnTo>
                <a:cubicBezTo>
                  <a:pt x="9128" y="2023"/>
                  <a:pt x="9161" y="2017"/>
                  <a:pt x="9193" y="2011"/>
                </a:cubicBezTo>
                <a:lnTo>
                  <a:pt x="9212" y="2007"/>
                </a:lnTo>
                <a:lnTo>
                  <a:pt x="9209" y="1990"/>
                </a:lnTo>
                <a:cubicBezTo>
                  <a:pt x="9212" y="1968"/>
                  <a:pt x="9213" y="1944"/>
                  <a:pt x="9214" y="1918"/>
                </a:cubicBezTo>
                <a:cubicBezTo>
                  <a:pt x="9214" y="1894"/>
                  <a:pt x="9213" y="1869"/>
                  <a:pt x="9211" y="1842"/>
                </a:cubicBezTo>
                <a:cubicBezTo>
                  <a:pt x="9210" y="1819"/>
                  <a:pt x="9208" y="1794"/>
                  <a:pt x="9205" y="1768"/>
                </a:cubicBezTo>
                <a:lnTo>
                  <a:pt x="9204" y="1755"/>
                </a:lnTo>
                <a:lnTo>
                  <a:pt x="9203" y="1755"/>
                </a:lnTo>
                <a:cubicBezTo>
                  <a:pt x="9154" y="1336"/>
                  <a:pt x="8929" y="662"/>
                  <a:pt x="8455" y="0"/>
                </a:cubicBezTo>
                <a:lnTo>
                  <a:pt x="8405" y="0"/>
                </a:lnTo>
                <a:cubicBezTo>
                  <a:pt x="8852" y="620"/>
                  <a:pt x="9103" y="1292"/>
                  <a:pt x="9161" y="1740"/>
                </a:cubicBezTo>
                <a:cubicBezTo>
                  <a:pt x="9109" y="1721"/>
                  <a:pt x="9056" y="1702"/>
                  <a:pt x="9004" y="1681"/>
                </a:cubicBezTo>
                <a:cubicBezTo>
                  <a:pt x="8831" y="1235"/>
                  <a:pt x="8480" y="557"/>
                  <a:pt x="7819" y="0"/>
                </a:cubicBezTo>
                <a:lnTo>
                  <a:pt x="7757" y="0"/>
                </a:lnTo>
                <a:cubicBezTo>
                  <a:pt x="8418" y="543"/>
                  <a:pt x="8773" y="1211"/>
                  <a:pt x="8953" y="1661"/>
                </a:cubicBezTo>
                <a:cubicBezTo>
                  <a:pt x="8517" y="1486"/>
                  <a:pt x="8123" y="1251"/>
                  <a:pt x="7780" y="964"/>
                </a:cubicBezTo>
                <a:cubicBezTo>
                  <a:pt x="7454" y="689"/>
                  <a:pt x="7174" y="366"/>
                  <a:pt x="6943" y="0"/>
                </a:cubicBezTo>
                <a:lnTo>
                  <a:pt x="6896" y="0"/>
                </a:lnTo>
                <a:cubicBezTo>
                  <a:pt x="7132" y="379"/>
                  <a:pt x="7419" y="712"/>
                  <a:pt x="7754" y="994"/>
                </a:cubicBezTo>
                <a:cubicBezTo>
                  <a:pt x="8109" y="1292"/>
                  <a:pt x="8519" y="1534"/>
                  <a:pt x="8973" y="1712"/>
                </a:cubicBezTo>
                <a:cubicBezTo>
                  <a:pt x="9017" y="1829"/>
                  <a:pt x="9048" y="1925"/>
                  <a:pt x="9067" y="1991"/>
                </a:cubicBezTo>
                <a:cubicBezTo>
                  <a:pt x="8496" y="2075"/>
                  <a:pt x="7593" y="1997"/>
                  <a:pt x="6743" y="1529"/>
                </a:cubicBezTo>
                <a:cubicBezTo>
                  <a:pt x="6380" y="1330"/>
                  <a:pt x="5963" y="1020"/>
                  <a:pt x="5622" y="551"/>
                </a:cubicBezTo>
                <a:cubicBezTo>
                  <a:pt x="5713" y="459"/>
                  <a:pt x="5803" y="364"/>
                  <a:pt x="5891" y="266"/>
                </a:cubicBezTo>
                <a:cubicBezTo>
                  <a:pt x="5967" y="179"/>
                  <a:pt x="6042" y="90"/>
                  <a:pt x="6114" y="0"/>
                </a:cubicBezTo>
                <a:lnTo>
                  <a:pt x="6063" y="0"/>
                </a:lnTo>
                <a:cubicBezTo>
                  <a:pt x="5997" y="81"/>
                  <a:pt x="5930" y="161"/>
                  <a:pt x="5861" y="239"/>
                </a:cubicBezTo>
                <a:cubicBezTo>
                  <a:pt x="5775" y="336"/>
                  <a:pt x="5688" y="428"/>
                  <a:pt x="5598" y="518"/>
                </a:cubicBezTo>
                <a:cubicBezTo>
                  <a:pt x="5488" y="362"/>
                  <a:pt x="5387" y="190"/>
                  <a:pt x="5298" y="0"/>
                </a:cubicBezTo>
                <a:lnTo>
                  <a:pt x="5254" y="0"/>
                </a:lnTo>
                <a:cubicBezTo>
                  <a:pt x="5347" y="201"/>
                  <a:pt x="5453" y="383"/>
                  <a:pt x="5569" y="546"/>
                </a:cubicBezTo>
                <a:cubicBezTo>
                  <a:pt x="5466" y="648"/>
                  <a:pt x="5361" y="744"/>
                  <a:pt x="5254" y="834"/>
                </a:cubicBezTo>
                <a:cubicBezTo>
                  <a:pt x="4845" y="1180"/>
                  <a:pt x="4158" y="1653"/>
                  <a:pt x="3210" y="1941"/>
                </a:cubicBezTo>
                <a:cubicBezTo>
                  <a:pt x="2263" y="2228"/>
                  <a:pt x="1285" y="2260"/>
                  <a:pt x="301" y="2035"/>
                </a:cubicBezTo>
                <a:cubicBezTo>
                  <a:pt x="307" y="2019"/>
                  <a:pt x="313" y="2003"/>
                  <a:pt x="319" y="1988"/>
                </a:cubicBezTo>
                <a:cubicBezTo>
                  <a:pt x="329" y="1963"/>
                  <a:pt x="340" y="1931"/>
                  <a:pt x="350" y="1904"/>
                </a:cubicBezTo>
                <a:lnTo>
                  <a:pt x="353" y="1896"/>
                </a:lnTo>
                <a:cubicBezTo>
                  <a:pt x="988" y="1895"/>
                  <a:pt x="1609" y="1815"/>
                  <a:pt x="2197" y="1658"/>
                </a:cubicBezTo>
                <a:cubicBezTo>
                  <a:pt x="2931" y="1462"/>
                  <a:pt x="3618" y="1144"/>
                  <a:pt x="4241" y="713"/>
                </a:cubicBezTo>
                <a:cubicBezTo>
                  <a:pt x="4546" y="501"/>
                  <a:pt x="4834" y="262"/>
                  <a:pt x="5102" y="0"/>
                </a:cubicBezTo>
                <a:lnTo>
                  <a:pt x="5045" y="0"/>
                </a:lnTo>
                <a:cubicBezTo>
                  <a:pt x="4787" y="249"/>
                  <a:pt x="4510" y="477"/>
                  <a:pt x="4218" y="680"/>
                </a:cubicBezTo>
                <a:cubicBezTo>
                  <a:pt x="3599" y="1108"/>
                  <a:pt x="2916" y="1424"/>
                  <a:pt x="2187" y="1619"/>
                </a:cubicBezTo>
                <a:cubicBezTo>
                  <a:pt x="1606" y="1775"/>
                  <a:pt x="995" y="1854"/>
                  <a:pt x="368" y="1856"/>
                </a:cubicBezTo>
                <a:cubicBezTo>
                  <a:pt x="510" y="1491"/>
                  <a:pt x="751" y="1111"/>
                  <a:pt x="1065" y="756"/>
                </a:cubicBezTo>
                <a:cubicBezTo>
                  <a:pt x="1258" y="539"/>
                  <a:pt x="1540" y="263"/>
                  <a:pt x="1917" y="0"/>
                </a:cubicBezTo>
                <a:lnTo>
                  <a:pt x="1848" y="0"/>
                </a:lnTo>
                <a:cubicBezTo>
                  <a:pt x="1491" y="255"/>
                  <a:pt x="1222" y="519"/>
                  <a:pt x="1036" y="729"/>
                </a:cubicBezTo>
                <a:cubicBezTo>
                  <a:pt x="717" y="1088"/>
                  <a:pt x="474" y="1473"/>
                  <a:pt x="331" y="1842"/>
                </a:cubicBezTo>
                <a:lnTo>
                  <a:pt x="326" y="1856"/>
                </a:lnTo>
                <a:cubicBezTo>
                  <a:pt x="235" y="1856"/>
                  <a:pt x="143" y="1854"/>
                  <a:pt x="52" y="1850"/>
                </a:cubicBezTo>
                <a:cubicBezTo>
                  <a:pt x="87" y="1295"/>
                  <a:pt x="367" y="610"/>
                  <a:pt x="797" y="0"/>
                </a:cubicBezTo>
                <a:lnTo>
                  <a:pt x="748" y="0"/>
                </a:lnTo>
                <a:cubicBezTo>
                  <a:pt x="323" y="611"/>
                  <a:pt x="46" y="1294"/>
                  <a:pt x="12" y="1849"/>
                </a:cubicBezTo>
                <a:lnTo>
                  <a:pt x="10" y="184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3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676456" y="6573895"/>
            <a:ext cx="432048" cy="243714"/>
          </a:xfrm>
        </p:spPr>
        <p:txBody>
          <a:bodyPr/>
          <a:lstStyle/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1"/>
          </p:nvPr>
        </p:nvSpPr>
        <p:spPr>
          <a:xfrm>
            <a:off x="8028384" y="6571954"/>
            <a:ext cx="648072" cy="243714"/>
          </a:xfrm>
        </p:spPr>
        <p:txBody>
          <a:bodyPr/>
          <a:lstStyle/>
          <a:p>
            <a:fld id="{4723E7F9-981F-4D4F-B209-F10E14DF2D55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87624" y="6573896"/>
            <a:ext cx="6768752" cy="241772"/>
          </a:xfrm>
        </p:spPr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5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hidden">
          <a:xfrm>
            <a:off x="0" y="0"/>
            <a:ext cx="914922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Gray">
          <a:xfrm>
            <a:off x="2959401" y="2780928"/>
            <a:ext cx="5571823" cy="1656184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Gray">
          <a:xfrm>
            <a:off x="2959401" y="1943137"/>
            <a:ext cx="5571823" cy="82614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blackGray">
          <a:xfrm>
            <a:off x="2959083" y="4441160"/>
            <a:ext cx="5572141" cy="667919"/>
          </a:xfrm>
        </p:spPr>
        <p:txBody>
          <a:bodyPr/>
          <a:lstStyle>
            <a:lvl1pPr marL="0" indent="0">
              <a:buFontTx/>
              <a:buNone/>
              <a:defRPr lang="fi-FI" sz="1600" b="1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0" y="0"/>
            <a:ext cx="1433513" cy="3049588"/>
          </a:xfrm>
          <a:custGeom>
            <a:avLst/>
            <a:gdLst>
              <a:gd name="T0" fmla="*/ 1588 w 2572"/>
              <a:gd name="T1" fmla="*/ 5414 h 5468"/>
              <a:gd name="T2" fmla="*/ 1588 w 2572"/>
              <a:gd name="T3" fmla="*/ 5414 h 5468"/>
              <a:gd name="T4" fmla="*/ 1494 w 2572"/>
              <a:gd name="T5" fmla="*/ 5384 h 5468"/>
              <a:gd name="T6" fmla="*/ 1576 w 2572"/>
              <a:gd name="T7" fmla="*/ 5076 h 5468"/>
              <a:gd name="T8" fmla="*/ 1577 w 2572"/>
              <a:gd name="T9" fmla="*/ 5076 h 5468"/>
              <a:gd name="T10" fmla="*/ 1597 w 2572"/>
              <a:gd name="T11" fmla="*/ 5090 h 5468"/>
              <a:gd name="T12" fmla="*/ 1661 w 2572"/>
              <a:gd name="T13" fmla="*/ 5133 h 5468"/>
              <a:gd name="T14" fmla="*/ 1695 w 2572"/>
              <a:gd name="T15" fmla="*/ 5157 h 5468"/>
              <a:gd name="T16" fmla="*/ 1712 w 2572"/>
              <a:gd name="T17" fmla="*/ 5169 h 5468"/>
              <a:gd name="T18" fmla="*/ 1718 w 2572"/>
              <a:gd name="T19" fmla="*/ 5172 h 5468"/>
              <a:gd name="T20" fmla="*/ 1588 w 2572"/>
              <a:gd name="T21" fmla="*/ 5414 h 5468"/>
              <a:gd name="T22" fmla="*/ 2464 w 2572"/>
              <a:gd name="T23" fmla="*/ 1713 h 5468"/>
              <a:gd name="T24" fmla="*/ 2464 w 2572"/>
              <a:gd name="T25" fmla="*/ 1713 h 5468"/>
              <a:gd name="T26" fmla="*/ 1738 w 2572"/>
              <a:gd name="T27" fmla="*/ 5132 h 5468"/>
              <a:gd name="T28" fmla="*/ 1737 w 2572"/>
              <a:gd name="T29" fmla="*/ 5132 h 5468"/>
              <a:gd name="T30" fmla="*/ 1686 w 2572"/>
              <a:gd name="T31" fmla="*/ 5097 h 5468"/>
              <a:gd name="T32" fmla="*/ 1626 w 2572"/>
              <a:gd name="T33" fmla="*/ 5055 h 5468"/>
              <a:gd name="T34" fmla="*/ 1588 w 2572"/>
              <a:gd name="T35" fmla="*/ 5030 h 5468"/>
              <a:gd name="T36" fmla="*/ 1840 w 2572"/>
              <a:gd name="T37" fmla="*/ 2811 h 5468"/>
              <a:gd name="T38" fmla="*/ 1325 w 2572"/>
              <a:gd name="T39" fmla="*/ 159 h 5468"/>
              <a:gd name="T40" fmla="*/ 1262 w 2572"/>
              <a:gd name="T41" fmla="*/ 0 h 5468"/>
              <a:gd name="T42" fmla="*/ 1214 w 2572"/>
              <a:gd name="T43" fmla="*/ 0 h 5468"/>
              <a:gd name="T44" fmla="*/ 1284 w 2572"/>
              <a:gd name="T45" fmla="*/ 175 h 5468"/>
              <a:gd name="T46" fmla="*/ 1796 w 2572"/>
              <a:gd name="T47" fmla="*/ 2812 h 5468"/>
              <a:gd name="T48" fmla="*/ 1549 w 2572"/>
              <a:gd name="T49" fmla="*/ 5003 h 5468"/>
              <a:gd name="T50" fmla="*/ 1547 w 2572"/>
              <a:gd name="T51" fmla="*/ 5002 h 5468"/>
              <a:gd name="T52" fmla="*/ 0 w 2572"/>
              <a:gd name="T53" fmla="*/ 3066 h 5468"/>
              <a:gd name="T54" fmla="*/ 0 w 2572"/>
              <a:gd name="T55" fmla="*/ 3168 h 5468"/>
              <a:gd name="T56" fmla="*/ 1522 w 2572"/>
              <a:gd name="T57" fmla="*/ 5039 h 5468"/>
              <a:gd name="T58" fmla="*/ 1537 w 2572"/>
              <a:gd name="T59" fmla="*/ 5049 h 5468"/>
              <a:gd name="T60" fmla="*/ 1451 w 2572"/>
              <a:gd name="T61" fmla="*/ 5370 h 5468"/>
              <a:gd name="T62" fmla="*/ 213 w 2572"/>
              <a:gd name="T63" fmla="*/ 4659 h 5468"/>
              <a:gd name="T64" fmla="*/ 0 w 2572"/>
              <a:gd name="T65" fmla="*/ 4475 h 5468"/>
              <a:gd name="T66" fmla="*/ 0 w 2572"/>
              <a:gd name="T67" fmla="*/ 4535 h 5468"/>
              <a:gd name="T68" fmla="*/ 185 w 2572"/>
              <a:gd name="T69" fmla="*/ 4694 h 5468"/>
              <a:gd name="T70" fmla="*/ 1439 w 2572"/>
              <a:gd name="T71" fmla="*/ 5413 h 5468"/>
              <a:gd name="T72" fmla="*/ 1439 w 2572"/>
              <a:gd name="T73" fmla="*/ 5414 h 5468"/>
              <a:gd name="T74" fmla="*/ 1458 w 2572"/>
              <a:gd name="T75" fmla="*/ 5421 h 5468"/>
              <a:gd name="T76" fmla="*/ 1592 w 2572"/>
              <a:gd name="T77" fmla="*/ 5464 h 5468"/>
              <a:gd name="T78" fmla="*/ 1609 w 2572"/>
              <a:gd name="T79" fmla="*/ 5468 h 5468"/>
              <a:gd name="T80" fmla="*/ 1610 w 2572"/>
              <a:gd name="T81" fmla="*/ 5466 h 5468"/>
              <a:gd name="T82" fmla="*/ 1612 w 2572"/>
              <a:gd name="T83" fmla="*/ 5467 h 5468"/>
              <a:gd name="T84" fmla="*/ 1620 w 2572"/>
              <a:gd name="T85" fmla="*/ 5452 h 5468"/>
              <a:gd name="T86" fmla="*/ 1684 w 2572"/>
              <a:gd name="T87" fmla="*/ 5335 h 5468"/>
              <a:gd name="T88" fmla="*/ 1767 w 2572"/>
              <a:gd name="T89" fmla="*/ 5176 h 5468"/>
              <a:gd name="T90" fmla="*/ 1776 w 2572"/>
              <a:gd name="T91" fmla="*/ 5159 h 5468"/>
              <a:gd name="T92" fmla="*/ 1775 w 2572"/>
              <a:gd name="T93" fmla="*/ 5158 h 5468"/>
              <a:gd name="T94" fmla="*/ 2509 w 2572"/>
              <a:gd name="T95" fmla="*/ 1710 h 5468"/>
              <a:gd name="T96" fmla="*/ 2202 w 2572"/>
              <a:gd name="T97" fmla="*/ 0 h 5468"/>
              <a:gd name="T98" fmla="*/ 2156 w 2572"/>
              <a:gd name="T99" fmla="*/ 0 h 5468"/>
              <a:gd name="T100" fmla="*/ 2464 w 2572"/>
              <a:gd name="T101" fmla="*/ 1713 h 5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72" h="5468">
                <a:moveTo>
                  <a:pt x="1588" y="5414"/>
                </a:moveTo>
                <a:lnTo>
                  <a:pt x="1588" y="5414"/>
                </a:lnTo>
                <a:cubicBezTo>
                  <a:pt x="1558" y="5405"/>
                  <a:pt x="1526" y="5395"/>
                  <a:pt x="1494" y="5384"/>
                </a:cubicBezTo>
                <a:cubicBezTo>
                  <a:pt x="1523" y="5281"/>
                  <a:pt x="1551" y="5177"/>
                  <a:pt x="1576" y="5076"/>
                </a:cubicBezTo>
                <a:cubicBezTo>
                  <a:pt x="1577" y="5076"/>
                  <a:pt x="1577" y="5076"/>
                  <a:pt x="1577" y="5076"/>
                </a:cubicBezTo>
                <a:cubicBezTo>
                  <a:pt x="1583" y="5080"/>
                  <a:pt x="1590" y="5085"/>
                  <a:pt x="1597" y="5090"/>
                </a:cubicBezTo>
                <a:cubicBezTo>
                  <a:pt x="1619" y="5104"/>
                  <a:pt x="1642" y="5120"/>
                  <a:pt x="1661" y="5133"/>
                </a:cubicBezTo>
                <a:cubicBezTo>
                  <a:pt x="1672" y="5141"/>
                  <a:pt x="1683" y="5149"/>
                  <a:pt x="1695" y="5157"/>
                </a:cubicBezTo>
                <a:cubicBezTo>
                  <a:pt x="1701" y="5161"/>
                  <a:pt x="1707" y="5165"/>
                  <a:pt x="1712" y="5169"/>
                </a:cubicBezTo>
                <a:lnTo>
                  <a:pt x="1718" y="5172"/>
                </a:lnTo>
                <a:cubicBezTo>
                  <a:pt x="1676" y="5253"/>
                  <a:pt x="1633" y="5335"/>
                  <a:pt x="1588" y="5414"/>
                </a:cubicBezTo>
                <a:close/>
                <a:moveTo>
                  <a:pt x="2464" y="1713"/>
                </a:moveTo>
                <a:lnTo>
                  <a:pt x="2464" y="1713"/>
                </a:lnTo>
                <a:cubicBezTo>
                  <a:pt x="2527" y="2899"/>
                  <a:pt x="2282" y="4050"/>
                  <a:pt x="1738" y="5132"/>
                </a:cubicBezTo>
                <a:lnTo>
                  <a:pt x="1737" y="5132"/>
                </a:lnTo>
                <a:cubicBezTo>
                  <a:pt x="1720" y="5120"/>
                  <a:pt x="1702" y="5108"/>
                  <a:pt x="1686" y="5097"/>
                </a:cubicBezTo>
                <a:cubicBezTo>
                  <a:pt x="1668" y="5084"/>
                  <a:pt x="1646" y="5070"/>
                  <a:pt x="1626" y="5055"/>
                </a:cubicBezTo>
                <a:cubicBezTo>
                  <a:pt x="1612" y="5046"/>
                  <a:pt x="1599" y="5038"/>
                  <a:pt x="1588" y="5030"/>
                </a:cubicBezTo>
                <a:cubicBezTo>
                  <a:pt x="1770" y="4289"/>
                  <a:pt x="1854" y="3543"/>
                  <a:pt x="1840" y="2811"/>
                </a:cubicBezTo>
                <a:cubicBezTo>
                  <a:pt x="1822" y="1901"/>
                  <a:pt x="1648" y="1008"/>
                  <a:pt x="1325" y="159"/>
                </a:cubicBezTo>
                <a:cubicBezTo>
                  <a:pt x="1305" y="105"/>
                  <a:pt x="1283" y="52"/>
                  <a:pt x="1262" y="0"/>
                </a:cubicBezTo>
                <a:lnTo>
                  <a:pt x="1214" y="0"/>
                </a:lnTo>
                <a:cubicBezTo>
                  <a:pt x="1238" y="57"/>
                  <a:pt x="1261" y="116"/>
                  <a:pt x="1284" y="175"/>
                </a:cubicBezTo>
                <a:cubicBezTo>
                  <a:pt x="1605" y="1019"/>
                  <a:pt x="1777" y="1907"/>
                  <a:pt x="1796" y="2812"/>
                </a:cubicBezTo>
                <a:cubicBezTo>
                  <a:pt x="1810" y="3534"/>
                  <a:pt x="1727" y="4271"/>
                  <a:pt x="1549" y="5003"/>
                </a:cubicBezTo>
                <a:lnTo>
                  <a:pt x="1547" y="5002"/>
                </a:lnTo>
                <a:cubicBezTo>
                  <a:pt x="943" y="4578"/>
                  <a:pt x="385" y="3879"/>
                  <a:pt x="0" y="3066"/>
                </a:cubicBezTo>
                <a:lnTo>
                  <a:pt x="0" y="3168"/>
                </a:lnTo>
                <a:cubicBezTo>
                  <a:pt x="386" y="3952"/>
                  <a:pt x="932" y="4625"/>
                  <a:pt x="1522" y="5039"/>
                </a:cubicBezTo>
                <a:lnTo>
                  <a:pt x="1537" y="5049"/>
                </a:lnTo>
                <a:cubicBezTo>
                  <a:pt x="1511" y="5155"/>
                  <a:pt x="1482" y="5263"/>
                  <a:pt x="1451" y="5370"/>
                </a:cubicBezTo>
                <a:cubicBezTo>
                  <a:pt x="1066" y="5249"/>
                  <a:pt x="628" y="4998"/>
                  <a:pt x="213" y="4659"/>
                </a:cubicBezTo>
                <a:cubicBezTo>
                  <a:pt x="141" y="4600"/>
                  <a:pt x="70" y="4539"/>
                  <a:pt x="0" y="4475"/>
                </a:cubicBezTo>
                <a:lnTo>
                  <a:pt x="0" y="4535"/>
                </a:lnTo>
                <a:cubicBezTo>
                  <a:pt x="61" y="4589"/>
                  <a:pt x="123" y="4643"/>
                  <a:pt x="185" y="4694"/>
                </a:cubicBezTo>
                <a:cubicBezTo>
                  <a:pt x="605" y="5036"/>
                  <a:pt x="1049" y="5291"/>
                  <a:pt x="1439" y="5413"/>
                </a:cubicBezTo>
                <a:lnTo>
                  <a:pt x="1439" y="5414"/>
                </a:lnTo>
                <a:lnTo>
                  <a:pt x="1458" y="5421"/>
                </a:lnTo>
                <a:cubicBezTo>
                  <a:pt x="1505" y="5437"/>
                  <a:pt x="1550" y="5452"/>
                  <a:pt x="1592" y="5464"/>
                </a:cubicBezTo>
                <a:lnTo>
                  <a:pt x="1609" y="5468"/>
                </a:lnTo>
                <a:lnTo>
                  <a:pt x="1610" y="5466"/>
                </a:lnTo>
                <a:lnTo>
                  <a:pt x="1612" y="5467"/>
                </a:lnTo>
                <a:lnTo>
                  <a:pt x="1620" y="5452"/>
                </a:lnTo>
                <a:cubicBezTo>
                  <a:pt x="1642" y="5413"/>
                  <a:pt x="1663" y="5374"/>
                  <a:pt x="1684" y="5335"/>
                </a:cubicBezTo>
                <a:cubicBezTo>
                  <a:pt x="1713" y="5282"/>
                  <a:pt x="1740" y="5229"/>
                  <a:pt x="1767" y="5176"/>
                </a:cubicBezTo>
                <a:lnTo>
                  <a:pt x="1776" y="5159"/>
                </a:lnTo>
                <a:lnTo>
                  <a:pt x="1775" y="5158"/>
                </a:lnTo>
                <a:cubicBezTo>
                  <a:pt x="2325" y="4066"/>
                  <a:pt x="2572" y="2907"/>
                  <a:pt x="2509" y="1710"/>
                </a:cubicBezTo>
                <a:cubicBezTo>
                  <a:pt x="2474" y="1059"/>
                  <a:pt x="2352" y="482"/>
                  <a:pt x="2202" y="0"/>
                </a:cubicBezTo>
                <a:lnTo>
                  <a:pt x="2156" y="0"/>
                </a:lnTo>
                <a:cubicBezTo>
                  <a:pt x="2307" y="482"/>
                  <a:pt x="2430" y="1059"/>
                  <a:pt x="2464" y="1713"/>
                </a:cubicBezTo>
                <a:close/>
              </a:path>
            </a:pathLst>
          </a:custGeom>
          <a:solidFill>
            <a:srgbClr val="9C2A6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23" name="Freeform 7"/>
          <p:cNvSpPr>
            <a:spLocks noEditPoints="1"/>
          </p:cNvSpPr>
          <p:nvPr/>
        </p:nvSpPr>
        <p:spPr bwMode="auto">
          <a:xfrm>
            <a:off x="1736725" y="0"/>
            <a:ext cx="5135563" cy="1282700"/>
          </a:xfrm>
          <a:custGeom>
            <a:avLst/>
            <a:gdLst>
              <a:gd name="T0" fmla="*/ 48 w 9214"/>
              <a:gd name="T1" fmla="*/ 1890 h 2300"/>
              <a:gd name="T2" fmla="*/ 282 w 9214"/>
              <a:gd name="T3" fmla="*/ 1974 h 2300"/>
              <a:gd name="T4" fmla="*/ 262 w 9214"/>
              <a:gd name="T5" fmla="*/ 2026 h 2300"/>
              <a:gd name="T6" fmla="*/ 48 w 9214"/>
              <a:gd name="T7" fmla="*/ 1890 h 2300"/>
              <a:gd name="T8" fmla="*/ 9023 w 9214"/>
              <a:gd name="T9" fmla="*/ 1732 h 2300"/>
              <a:gd name="T10" fmla="*/ 9167 w 9214"/>
              <a:gd name="T11" fmla="*/ 1785 h 2300"/>
              <a:gd name="T12" fmla="*/ 9169 w 9214"/>
              <a:gd name="T13" fmla="*/ 1807 h 2300"/>
              <a:gd name="T14" fmla="*/ 9171 w 9214"/>
              <a:gd name="T15" fmla="*/ 1834 h 2300"/>
              <a:gd name="T16" fmla="*/ 9172 w 9214"/>
              <a:gd name="T17" fmla="*/ 1860 h 2300"/>
              <a:gd name="T18" fmla="*/ 9173 w 9214"/>
              <a:gd name="T19" fmla="*/ 1885 h 2300"/>
              <a:gd name="T20" fmla="*/ 9174 w 9214"/>
              <a:gd name="T21" fmla="*/ 1910 h 2300"/>
              <a:gd name="T22" fmla="*/ 9173 w 9214"/>
              <a:gd name="T23" fmla="*/ 1932 h 2300"/>
              <a:gd name="T24" fmla="*/ 9172 w 9214"/>
              <a:gd name="T25" fmla="*/ 1954 h 2300"/>
              <a:gd name="T26" fmla="*/ 9114 w 9214"/>
              <a:gd name="T27" fmla="*/ 1984 h 2300"/>
              <a:gd name="T28" fmla="*/ 9023 w 9214"/>
              <a:gd name="T29" fmla="*/ 1732 h 2300"/>
              <a:gd name="T30" fmla="*/ 10 w 9214"/>
              <a:gd name="T31" fmla="*/ 1849 h 2300"/>
              <a:gd name="T32" fmla="*/ 1 w 9214"/>
              <a:gd name="T33" fmla="*/ 1984 h 2300"/>
              <a:gd name="T34" fmla="*/ 2 w 9214"/>
              <a:gd name="T35" fmla="*/ 2001 h 2300"/>
              <a:gd name="T36" fmla="*/ 17 w 9214"/>
              <a:gd name="T37" fmla="*/ 2006 h 2300"/>
              <a:gd name="T38" fmla="*/ 286 w 9214"/>
              <a:gd name="T39" fmla="*/ 2074 h 2300"/>
              <a:gd name="T40" fmla="*/ 3221 w 9214"/>
              <a:gd name="T41" fmla="*/ 1979 h 2300"/>
              <a:gd name="T42" fmla="*/ 5593 w 9214"/>
              <a:gd name="T43" fmla="*/ 579 h 2300"/>
              <a:gd name="T44" fmla="*/ 9078 w 9214"/>
              <a:gd name="T45" fmla="*/ 2030 h 2300"/>
              <a:gd name="T46" fmla="*/ 9096 w 9214"/>
              <a:gd name="T47" fmla="*/ 2028 h 2300"/>
              <a:gd name="T48" fmla="*/ 9212 w 9214"/>
              <a:gd name="T49" fmla="*/ 2007 h 2300"/>
              <a:gd name="T50" fmla="*/ 9214 w 9214"/>
              <a:gd name="T51" fmla="*/ 1918 h 2300"/>
              <a:gd name="T52" fmla="*/ 9205 w 9214"/>
              <a:gd name="T53" fmla="*/ 1768 h 2300"/>
              <a:gd name="T54" fmla="*/ 9203 w 9214"/>
              <a:gd name="T55" fmla="*/ 1755 h 2300"/>
              <a:gd name="T56" fmla="*/ 8405 w 9214"/>
              <a:gd name="T57" fmla="*/ 0 h 2300"/>
              <a:gd name="T58" fmla="*/ 9004 w 9214"/>
              <a:gd name="T59" fmla="*/ 1681 h 2300"/>
              <a:gd name="T60" fmla="*/ 7757 w 9214"/>
              <a:gd name="T61" fmla="*/ 0 h 2300"/>
              <a:gd name="T62" fmla="*/ 7780 w 9214"/>
              <a:gd name="T63" fmla="*/ 964 h 2300"/>
              <a:gd name="T64" fmla="*/ 6896 w 9214"/>
              <a:gd name="T65" fmla="*/ 0 h 2300"/>
              <a:gd name="T66" fmla="*/ 8973 w 9214"/>
              <a:gd name="T67" fmla="*/ 1712 h 2300"/>
              <a:gd name="T68" fmla="*/ 6743 w 9214"/>
              <a:gd name="T69" fmla="*/ 1529 h 2300"/>
              <a:gd name="T70" fmla="*/ 5891 w 9214"/>
              <a:gd name="T71" fmla="*/ 266 h 2300"/>
              <a:gd name="T72" fmla="*/ 6063 w 9214"/>
              <a:gd name="T73" fmla="*/ 0 h 2300"/>
              <a:gd name="T74" fmla="*/ 5598 w 9214"/>
              <a:gd name="T75" fmla="*/ 518 h 2300"/>
              <a:gd name="T76" fmla="*/ 5254 w 9214"/>
              <a:gd name="T77" fmla="*/ 0 h 2300"/>
              <a:gd name="T78" fmla="*/ 5254 w 9214"/>
              <a:gd name="T79" fmla="*/ 834 h 2300"/>
              <a:gd name="T80" fmla="*/ 301 w 9214"/>
              <a:gd name="T81" fmla="*/ 2035 h 2300"/>
              <a:gd name="T82" fmla="*/ 350 w 9214"/>
              <a:gd name="T83" fmla="*/ 1904 h 2300"/>
              <a:gd name="T84" fmla="*/ 2197 w 9214"/>
              <a:gd name="T85" fmla="*/ 1658 h 2300"/>
              <a:gd name="T86" fmla="*/ 5102 w 9214"/>
              <a:gd name="T87" fmla="*/ 0 h 2300"/>
              <a:gd name="T88" fmla="*/ 4218 w 9214"/>
              <a:gd name="T89" fmla="*/ 680 h 2300"/>
              <a:gd name="T90" fmla="*/ 368 w 9214"/>
              <a:gd name="T91" fmla="*/ 1856 h 2300"/>
              <a:gd name="T92" fmla="*/ 1917 w 9214"/>
              <a:gd name="T93" fmla="*/ 0 h 2300"/>
              <a:gd name="T94" fmla="*/ 1036 w 9214"/>
              <a:gd name="T95" fmla="*/ 729 h 2300"/>
              <a:gd name="T96" fmla="*/ 326 w 9214"/>
              <a:gd name="T97" fmla="*/ 1856 h 2300"/>
              <a:gd name="T98" fmla="*/ 797 w 9214"/>
              <a:gd name="T99" fmla="*/ 0 h 2300"/>
              <a:gd name="T100" fmla="*/ 12 w 9214"/>
              <a:gd name="T101" fmla="*/ 1849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14" h="2300">
                <a:moveTo>
                  <a:pt x="48" y="1890"/>
                </a:moveTo>
                <a:lnTo>
                  <a:pt x="48" y="1890"/>
                </a:lnTo>
                <a:cubicBezTo>
                  <a:pt x="136" y="1894"/>
                  <a:pt x="224" y="1895"/>
                  <a:pt x="311" y="1896"/>
                </a:cubicBezTo>
                <a:cubicBezTo>
                  <a:pt x="301" y="1921"/>
                  <a:pt x="291" y="1950"/>
                  <a:pt x="282" y="1974"/>
                </a:cubicBezTo>
                <a:cubicBezTo>
                  <a:pt x="276" y="1989"/>
                  <a:pt x="270" y="2005"/>
                  <a:pt x="263" y="2022"/>
                </a:cubicBezTo>
                <a:lnTo>
                  <a:pt x="262" y="2026"/>
                </a:lnTo>
                <a:cubicBezTo>
                  <a:pt x="188" y="2009"/>
                  <a:pt x="114" y="1990"/>
                  <a:pt x="43" y="1970"/>
                </a:cubicBezTo>
                <a:cubicBezTo>
                  <a:pt x="44" y="1945"/>
                  <a:pt x="46" y="1918"/>
                  <a:pt x="48" y="1890"/>
                </a:cubicBezTo>
                <a:close/>
                <a:moveTo>
                  <a:pt x="9023" y="1732"/>
                </a:moveTo>
                <a:lnTo>
                  <a:pt x="9023" y="1732"/>
                </a:lnTo>
                <a:cubicBezTo>
                  <a:pt x="9065" y="1748"/>
                  <a:pt x="9108" y="1764"/>
                  <a:pt x="9151" y="1779"/>
                </a:cubicBezTo>
                <a:cubicBezTo>
                  <a:pt x="9156" y="1781"/>
                  <a:pt x="9161" y="1783"/>
                  <a:pt x="9167" y="1785"/>
                </a:cubicBezTo>
                <a:cubicBezTo>
                  <a:pt x="9167" y="1788"/>
                  <a:pt x="9167" y="1791"/>
                  <a:pt x="9168" y="1794"/>
                </a:cubicBezTo>
                <a:cubicBezTo>
                  <a:pt x="9168" y="1798"/>
                  <a:pt x="9168" y="1802"/>
                  <a:pt x="9169" y="1807"/>
                </a:cubicBezTo>
                <a:cubicBezTo>
                  <a:pt x="9169" y="1812"/>
                  <a:pt x="9170" y="1817"/>
                  <a:pt x="9170" y="1822"/>
                </a:cubicBezTo>
                <a:cubicBezTo>
                  <a:pt x="9170" y="1826"/>
                  <a:pt x="9171" y="1830"/>
                  <a:pt x="9171" y="1834"/>
                </a:cubicBezTo>
                <a:cubicBezTo>
                  <a:pt x="9171" y="1839"/>
                  <a:pt x="9171" y="1844"/>
                  <a:pt x="9172" y="1849"/>
                </a:cubicBezTo>
                <a:cubicBezTo>
                  <a:pt x="9172" y="1853"/>
                  <a:pt x="9172" y="1856"/>
                  <a:pt x="9172" y="1860"/>
                </a:cubicBezTo>
                <a:cubicBezTo>
                  <a:pt x="9173" y="1865"/>
                  <a:pt x="9173" y="1870"/>
                  <a:pt x="9173" y="1875"/>
                </a:cubicBezTo>
                <a:cubicBezTo>
                  <a:pt x="9173" y="1878"/>
                  <a:pt x="9173" y="1882"/>
                  <a:pt x="9173" y="1885"/>
                </a:cubicBezTo>
                <a:cubicBezTo>
                  <a:pt x="9173" y="1890"/>
                  <a:pt x="9173" y="1895"/>
                  <a:pt x="9173" y="1900"/>
                </a:cubicBezTo>
                <a:cubicBezTo>
                  <a:pt x="9173" y="1903"/>
                  <a:pt x="9174" y="1906"/>
                  <a:pt x="9174" y="1910"/>
                </a:cubicBezTo>
                <a:cubicBezTo>
                  <a:pt x="9174" y="1915"/>
                  <a:pt x="9173" y="1919"/>
                  <a:pt x="9173" y="1924"/>
                </a:cubicBezTo>
                <a:cubicBezTo>
                  <a:pt x="9173" y="1927"/>
                  <a:pt x="9173" y="1930"/>
                  <a:pt x="9173" y="1932"/>
                </a:cubicBezTo>
                <a:cubicBezTo>
                  <a:pt x="9173" y="1938"/>
                  <a:pt x="9173" y="1943"/>
                  <a:pt x="9172" y="1948"/>
                </a:cubicBezTo>
                <a:cubicBezTo>
                  <a:pt x="9172" y="1950"/>
                  <a:pt x="9172" y="1952"/>
                  <a:pt x="9172" y="1954"/>
                </a:cubicBezTo>
                <a:cubicBezTo>
                  <a:pt x="9172" y="1961"/>
                  <a:pt x="9171" y="1968"/>
                  <a:pt x="9171" y="1974"/>
                </a:cubicBezTo>
                <a:cubicBezTo>
                  <a:pt x="9152" y="1978"/>
                  <a:pt x="9133" y="1981"/>
                  <a:pt x="9114" y="1984"/>
                </a:cubicBezTo>
                <a:cubicBezTo>
                  <a:pt x="9111" y="1985"/>
                  <a:pt x="9109" y="1985"/>
                  <a:pt x="9107" y="1985"/>
                </a:cubicBezTo>
                <a:cubicBezTo>
                  <a:pt x="9089" y="1924"/>
                  <a:pt x="9062" y="1837"/>
                  <a:pt x="9023" y="1732"/>
                </a:cubicBezTo>
                <a:close/>
                <a:moveTo>
                  <a:pt x="10" y="1849"/>
                </a:moveTo>
                <a:lnTo>
                  <a:pt x="10" y="1849"/>
                </a:lnTo>
                <a:lnTo>
                  <a:pt x="9" y="1868"/>
                </a:lnTo>
                <a:cubicBezTo>
                  <a:pt x="4" y="1909"/>
                  <a:pt x="2" y="1948"/>
                  <a:pt x="1" y="1984"/>
                </a:cubicBezTo>
                <a:lnTo>
                  <a:pt x="0" y="2000"/>
                </a:lnTo>
                <a:lnTo>
                  <a:pt x="2" y="2001"/>
                </a:lnTo>
                <a:lnTo>
                  <a:pt x="2" y="2002"/>
                </a:lnTo>
                <a:lnTo>
                  <a:pt x="17" y="2006"/>
                </a:lnTo>
                <a:cubicBezTo>
                  <a:pt x="100" y="2029"/>
                  <a:pt x="185" y="2051"/>
                  <a:pt x="269" y="2070"/>
                </a:cubicBezTo>
                <a:lnTo>
                  <a:pt x="286" y="2074"/>
                </a:lnTo>
                <a:lnTo>
                  <a:pt x="287" y="2073"/>
                </a:lnTo>
                <a:cubicBezTo>
                  <a:pt x="1279" y="2300"/>
                  <a:pt x="2266" y="2269"/>
                  <a:pt x="3221" y="1979"/>
                </a:cubicBezTo>
                <a:cubicBezTo>
                  <a:pt x="4177" y="1690"/>
                  <a:pt x="4868" y="1213"/>
                  <a:pt x="5280" y="865"/>
                </a:cubicBezTo>
                <a:cubicBezTo>
                  <a:pt x="5386" y="775"/>
                  <a:pt x="5491" y="680"/>
                  <a:pt x="5593" y="579"/>
                </a:cubicBezTo>
                <a:cubicBezTo>
                  <a:pt x="5938" y="1052"/>
                  <a:pt x="6358" y="1363"/>
                  <a:pt x="6724" y="1564"/>
                </a:cubicBezTo>
                <a:cubicBezTo>
                  <a:pt x="7585" y="2038"/>
                  <a:pt x="8501" y="2116"/>
                  <a:pt x="9078" y="2030"/>
                </a:cubicBezTo>
                <a:lnTo>
                  <a:pt x="9078" y="2030"/>
                </a:lnTo>
                <a:lnTo>
                  <a:pt x="9096" y="2028"/>
                </a:lnTo>
                <a:cubicBezTo>
                  <a:pt x="9128" y="2023"/>
                  <a:pt x="9161" y="2017"/>
                  <a:pt x="9193" y="2011"/>
                </a:cubicBezTo>
                <a:lnTo>
                  <a:pt x="9212" y="2007"/>
                </a:lnTo>
                <a:lnTo>
                  <a:pt x="9209" y="1990"/>
                </a:lnTo>
                <a:cubicBezTo>
                  <a:pt x="9212" y="1968"/>
                  <a:pt x="9213" y="1944"/>
                  <a:pt x="9214" y="1918"/>
                </a:cubicBezTo>
                <a:cubicBezTo>
                  <a:pt x="9214" y="1894"/>
                  <a:pt x="9213" y="1869"/>
                  <a:pt x="9211" y="1842"/>
                </a:cubicBezTo>
                <a:cubicBezTo>
                  <a:pt x="9210" y="1819"/>
                  <a:pt x="9208" y="1794"/>
                  <a:pt x="9205" y="1768"/>
                </a:cubicBezTo>
                <a:lnTo>
                  <a:pt x="9204" y="1755"/>
                </a:lnTo>
                <a:lnTo>
                  <a:pt x="9203" y="1755"/>
                </a:lnTo>
                <a:cubicBezTo>
                  <a:pt x="9154" y="1336"/>
                  <a:pt x="8929" y="662"/>
                  <a:pt x="8455" y="0"/>
                </a:cubicBezTo>
                <a:lnTo>
                  <a:pt x="8405" y="0"/>
                </a:lnTo>
                <a:cubicBezTo>
                  <a:pt x="8852" y="620"/>
                  <a:pt x="9103" y="1292"/>
                  <a:pt x="9161" y="1740"/>
                </a:cubicBezTo>
                <a:cubicBezTo>
                  <a:pt x="9109" y="1721"/>
                  <a:pt x="9056" y="1702"/>
                  <a:pt x="9004" y="1681"/>
                </a:cubicBezTo>
                <a:cubicBezTo>
                  <a:pt x="8831" y="1235"/>
                  <a:pt x="8480" y="557"/>
                  <a:pt x="7819" y="0"/>
                </a:cubicBezTo>
                <a:lnTo>
                  <a:pt x="7757" y="0"/>
                </a:lnTo>
                <a:cubicBezTo>
                  <a:pt x="8418" y="543"/>
                  <a:pt x="8773" y="1211"/>
                  <a:pt x="8953" y="1661"/>
                </a:cubicBezTo>
                <a:cubicBezTo>
                  <a:pt x="8517" y="1486"/>
                  <a:pt x="8123" y="1251"/>
                  <a:pt x="7780" y="964"/>
                </a:cubicBezTo>
                <a:cubicBezTo>
                  <a:pt x="7454" y="689"/>
                  <a:pt x="7174" y="366"/>
                  <a:pt x="6943" y="0"/>
                </a:cubicBezTo>
                <a:lnTo>
                  <a:pt x="6896" y="0"/>
                </a:lnTo>
                <a:cubicBezTo>
                  <a:pt x="7132" y="379"/>
                  <a:pt x="7419" y="712"/>
                  <a:pt x="7754" y="994"/>
                </a:cubicBezTo>
                <a:cubicBezTo>
                  <a:pt x="8109" y="1292"/>
                  <a:pt x="8519" y="1534"/>
                  <a:pt x="8973" y="1712"/>
                </a:cubicBezTo>
                <a:cubicBezTo>
                  <a:pt x="9017" y="1829"/>
                  <a:pt x="9048" y="1925"/>
                  <a:pt x="9067" y="1991"/>
                </a:cubicBezTo>
                <a:cubicBezTo>
                  <a:pt x="8496" y="2075"/>
                  <a:pt x="7593" y="1997"/>
                  <a:pt x="6743" y="1529"/>
                </a:cubicBezTo>
                <a:cubicBezTo>
                  <a:pt x="6380" y="1330"/>
                  <a:pt x="5963" y="1020"/>
                  <a:pt x="5622" y="551"/>
                </a:cubicBezTo>
                <a:cubicBezTo>
                  <a:pt x="5713" y="459"/>
                  <a:pt x="5803" y="364"/>
                  <a:pt x="5891" y="266"/>
                </a:cubicBezTo>
                <a:cubicBezTo>
                  <a:pt x="5967" y="179"/>
                  <a:pt x="6042" y="90"/>
                  <a:pt x="6114" y="0"/>
                </a:cubicBezTo>
                <a:lnTo>
                  <a:pt x="6063" y="0"/>
                </a:lnTo>
                <a:cubicBezTo>
                  <a:pt x="5997" y="81"/>
                  <a:pt x="5930" y="161"/>
                  <a:pt x="5861" y="239"/>
                </a:cubicBezTo>
                <a:cubicBezTo>
                  <a:pt x="5775" y="336"/>
                  <a:pt x="5688" y="428"/>
                  <a:pt x="5598" y="518"/>
                </a:cubicBezTo>
                <a:cubicBezTo>
                  <a:pt x="5488" y="362"/>
                  <a:pt x="5387" y="190"/>
                  <a:pt x="5298" y="0"/>
                </a:cubicBezTo>
                <a:lnTo>
                  <a:pt x="5254" y="0"/>
                </a:lnTo>
                <a:cubicBezTo>
                  <a:pt x="5347" y="201"/>
                  <a:pt x="5453" y="383"/>
                  <a:pt x="5569" y="546"/>
                </a:cubicBezTo>
                <a:cubicBezTo>
                  <a:pt x="5466" y="648"/>
                  <a:pt x="5361" y="744"/>
                  <a:pt x="5254" y="834"/>
                </a:cubicBezTo>
                <a:cubicBezTo>
                  <a:pt x="4845" y="1180"/>
                  <a:pt x="4158" y="1653"/>
                  <a:pt x="3210" y="1941"/>
                </a:cubicBezTo>
                <a:cubicBezTo>
                  <a:pt x="2263" y="2228"/>
                  <a:pt x="1285" y="2260"/>
                  <a:pt x="301" y="2035"/>
                </a:cubicBezTo>
                <a:cubicBezTo>
                  <a:pt x="307" y="2019"/>
                  <a:pt x="313" y="2003"/>
                  <a:pt x="319" y="1988"/>
                </a:cubicBezTo>
                <a:cubicBezTo>
                  <a:pt x="329" y="1963"/>
                  <a:pt x="340" y="1931"/>
                  <a:pt x="350" y="1904"/>
                </a:cubicBezTo>
                <a:lnTo>
                  <a:pt x="353" y="1896"/>
                </a:lnTo>
                <a:cubicBezTo>
                  <a:pt x="988" y="1895"/>
                  <a:pt x="1609" y="1815"/>
                  <a:pt x="2197" y="1658"/>
                </a:cubicBezTo>
                <a:cubicBezTo>
                  <a:pt x="2931" y="1462"/>
                  <a:pt x="3618" y="1144"/>
                  <a:pt x="4241" y="713"/>
                </a:cubicBezTo>
                <a:cubicBezTo>
                  <a:pt x="4546" y="501"/>
                  <a:pt x="4834" y="262"/>
                  <a:pt x="5102" y="0"/>
                </a:cubicBezTo>
                <a:lnTo>
                  <a:pt x="5045" y="0"/>
                </a:lnTo>
                <a:cubicBezTo>
                  <a:pt x="4787" y="249"/>
                  <a:pt x="4510" y="477"/>
                  <a:pt x="4218" y="680"/>
                </a:cubicBezTo>
                <a:cubicBezTo>
                  <a:pt x="3599" y="1108"/>
                  <a:pt x="2916" y="1424"/>
                  <a:pt x="2187" y="1619"/>
                </a:cubicBezTo>
                <a:cubicBezTo>
                  <a:pt x="1606" y="1775"/>
                  <a:pt x="995" y="1854"/>
                  <a:pt x="368" y="1856"/>
                </a:cubicBezTo>
                <a:cubicBezTo>
                  <a:pt x="510" y="1491"/>
                  <a:pt x="751" y="1111"/>
                  <a:pt x="1065" y="756"/>
                </a:cubicBezTo>
                <a:cubicBezTo>
                  <a:pt x="1258" y="539"/>
                  <a:pt x="1540" y="263"/>
                  <a:pt x="1917" y="0"/>
                </a:cubicBezTo>
                <a:lnTo>
                  <a:pt x="1848" y="0"/>
                </a:lnTo>
                <a:cubicBezTo>
                  <a:pt x="1491" y="255"/>
                  <a:pt x="1222" y="519"/>
                  <a:pt x="1036" y="729"/>
                </a:cubicBezTo>
                <a:cubicBezTo>
                  <a:pt x="717" y="1088"/>
                  <a:pt x="474" y="1473"/>
                  <a:pt x="331" y="1842"/>
                </a:cubicBezTo>
                <a:lnTo>
                  <a:pt x="326" y="1856"/>
                </a:lnTo>
                <a:cubicBezTo>
                  <a:pt x="235" y="1856"/>
                  <a:pt x="143" y="1854"/>
                  <a:pt x="52" y="1850"/>
                </a:cubicBezTo>
                <a:cubicBezTo>
                  <a:pt x="87" y="1295"/>
                  <a:pt x="367" y="610"/>
                  <a:pt x="797" y="0"/>
                </a:cubicBezTo>
                <a:lnTo>
                  <a:pt x="748" y="0"/>
                </a:lnTo>
                <a:cubicBezTo>
                  <a:pt x="323" y="611"/>
                  <a:pt x="46" y="1294"/>
                  <a:pt x="12" y="1849"/>
                </a:cubicBezTo>
                <a:lnTo>
                  <a:pt x="10" y="1849"/>
                </a:lnTo>
                <a:close/>
              </a:path>
            </a:pathLst>
          </a:custGeom>
          <a:solidFill>
            <a:srgbClr val="46464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22225" y="0"/>
            <a:ext cx="2516188" cy="2009775"/>
          </a:xfrm>
          <a:custGeom>
            <a:avLst/>
            <a:gdLst>
              <a:gd name="T0" fmla="*/ 4185 w 4513"/>
              <a:gd name="T1" fmla="*/ 3559 h 3605"/>
              <a:gd name="T2" fmla="*/ 4185 w 4513"/>
              <a:gd name="T3" fmla="*/ 3559 h 3605"/>
              <a:gd name="T4" fmla="*/ 4100 w 4513"/>
              <a:gd name="T5" fmla="*/ 3555 h 3605"/>
              <a:gd name="T6" fmla="*/ 4100 w 4513"/>
              <a:gd name="T7" fmla="*/ 3275 h 3605"/>
              <a:gd name="T8" fmla="*/ 4184 w 4513"/>
              <a:gd name="T9" fmla="*/ 3304 h 3605"/>
              <a:gd name="T10" fmla="*/ 4233 w 4513"/>
              <a:gd name="T11" fmla="*/ 3322 h 3605"/>
              <a:gd name="T12" fmla="*/ 4240 w 4513"/>
              <a:gd name="T13" fmla="*/ 3324 h 3605"/>
              <a:gd name="T14" fmla="*/ 4185 w 4513"/>
              <a:gd name="T15" fmla="*/ 3559 h 3605"/>
              <a:gd name="T16" fmla="*/ 4091 w 4513"/>
              <a:gd name="T17" fmla="*/ 175 h 3605"/>
              <a:gd name="T18" fmla="*/ 4091 w 4513"/>
              <a:gd name="T19" fmla="*/ 175 h 3605"/>
              <a:gd name="T20" fmla="*/ 4249 w 4513"/>
              <a:gd name="T21" fmla="*/ 3282 h 3605"/>
              <a:gd name="T22" fmla="*/ 4248 w 4513"/>
              <a:gd name="T23" fmla="*/ 3281 h 3605"/>
              <a:gd name="T24" fmla="*/ 4198 w 4513"/>
              <a:gd name="T25" fmla="*/ 3264 h 3605"/>
              <a:gd name="T26" fmla="*/ 4114 w 4513"/>
              <a:gd name="T27" fmla="*/ 3234 h 3605"/>
              <a:gd name="T28" fmla="*/ 4100 w 4513"/>
              <a:gd name="T29" fmla="*/ 3229 h 3605"/>
              <a:gd name="T30" fmla="*/ 3808 w 4513"/>
              <a:gd name="T31" fmla="*/ 1263 h 3605"/>
              <a:gd name="T32" fmla="*/ 3309 w 4513"/>
              <a:gd name="T33" fmla="*/ 0 h 3605"/>
              <a:gd name="T34" fmla="*/ 3260 w 4513"/>
              <a:gd name="T35" fmla="*/ 0 h 3605"/>
              <a:gd name="T36" fmla="*/ 3767 w 4513"/>
              <a:gd name="T37" fmla="*/ 1275 h 3605"/>
              <a:gd name="T38" fmla="*/ 4056 w 4513"/>
              <a:gd name="T39" fmla="*/ 3213 h 3605"/>
              <a:gd name="T40" fmla="*/ 2179 w 4513"/>
              <a:gd name="T41" fmla="*/ 1777 h 3605"/>
              <a:gd name="T42" fmla="*/ 1247 w 4513"/>
              <a:gd name="T43" fmla="*/ 0 h 3605"/>
              <a:gd name="T44" fmla="*/ 1202 w 4513"/>
              <a:gd name="T45" fmla="*/ 0 h 3605"/>
              <a:gd name="T46" fmla="*/ 2146 w 4513"/>
              <a:gd name="T47" fmla="*/ 1804 h 3605"/>
              <a:gd name="T48" fmla="*/ 4043 w 4513"/>
              <a:gd name="T49" fmla="*/ 3255 h 3605"/>
              <a:gd name="T50" fmla="*/ 4057 w 4513"/>
              <a:gd name="T51" fmla="*/ 3260 h 3605"/>
              <a:gd name="T52" fmla="*/ 4057 w 4513"/>
              <a:gd name="T53" fmla="*/ 3552 h 3605"/>
              <a:gd name="T54" fmla="*/ 2831 w 4513"/>
              <a:gd name="T55" fmla="*/ 3225 h 3605"/>
              <a:gd name="T56" fmla="*/ 1476 w 4513"/>
              <a:gd name="T57" fmla="*/ 2333 h 3605"/>
              <a:gd name="T58" fmla="*/ 384 w 4513"/>
              <a:gd name="T59" fmla="*/ 919 h 3605"/>
              <a:gd name="T60" fmla="*/ 44 w 4513"/>
              <a:gd name="T61" fmla="*/ 0 h 3605"/>
              <a:gd name="T62" fmla="*/ 0 w 4513"/>
              <a:gd name="T63" fmla="*/ 0 h 3605"/>
              <a:gd name="T64" fmla="*/ 345 w 4513"/>
              <a:gd name="T65" fmla="*/ 939 h 3605"/>
              <a:gd name="T66" fmla="*/ 1447 w 4513"/>
              <a:gd name="T67" fmla="*/ 2365 h 3605"/>
              <a:gd name="T68" fmla="*/ 4056 w 4513"/>
              <a:gd name="T69" fmla="*/ 3595 h 3605"/>
              <a:gd name="T70" fmla="*/ 4056 w 4513"/>
              <a:gd name="T71" fmla="*/ 3597 h 3605"/>
              <a:gd name="T72" fmla="*/ 4076 w 4513"/>
              <a:gd name="T73" fmla="*/ 3598 h 3605"/>
              <a:gd name="T74" fmla="*/ 4201 w 4513"/>
              <a:gd name="T75" fmla="*/ 3605 h 3605"/>
              <a:gd name="T76" fmla="*/ 4218 w 4513"/>
              <a:gd name="T77" fmla="*/ 3605 h 3605"/>
              <a:gd name="T78" fmla="*/ 4218 w 4513"/>
              <a:gd name="T79" fmla="*/ 3603 h 3605"/>
              <a:gd name="T80" fmla="*/ 4220 w 4513"/>
              <a:gd name="T81" fmla="*/ 3603 h 3605"/>
              <a:gd name="T82" fmla="*/ 4224 w 4513"/>
              <a:gd name="T83" fmla="*/ 3587 h 3605"/>
              <a:gd name="T84" fmla="*/ 4288 w 4513"/>
              <a:gd name="T85" fmla="*/ 3315 h 3605"/>
              <a:gd name="T86" fmla="*/ 4292 w 4513"/>
              <a:gd name="T87" fmla="*/ 3297 h 3605"/>
              <a:gd name="T88" fmla="*/ 4290 w 4513"/>
              <a:gd name="T89" fmla="*/ 3296 h 3605"/>
              <a:gd name="T90" fmla="*/ 4132 w 4513"/>
              <a:gd name="T91" fmla="*/ 162 h 3605"/>
              <a:gd name="T92" fmla="*/ 4076 w 4513"/>
              <a:gd name="T93" fmla="*/ 0 h 3605"/>
              <a:gd name="T94" fmla="*/ 4031 w 4513"/>
              <a:gd name="T95" fmla="*/ 0 h 3605"/>
              <a:gd name="T96" fmla="*/ 4091 w 4513"/>
              <a:gd name="T97" fmla="*/ 175 h 3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13" h="3605">
                <a:moveTo>
                  <a:pt x="4185" y="3559"/>
                </a:moveTo>
                <a:lnTo>
                  <a:pt x="4185" y="3559"/>
                </a:lnTo>
                <a:cubicBezTo>
                  <a:pt x="4158" y="3558"/>
                  <a:pt x="4130" y="3557"/>
                  <a:pt x="4100" y="3555"/>
                </a:cubicBezTo>
                <a:cubicBezTo>
                  <a:pt x="4102" y="3462"/>
                  <a:pt x="4102" y="3368"/>
                  <a:pt x="4100" y="3275"/>
                </a:cubicBezTo>
                <a:cubicBezTo>
                  <a:pt x="4127" y="3284"/>
                  <a:pt x="4159" y="3295"/>
                  <a:pt x="4184" y="3304"/>
                </a:cubicBezTo>
                <a:cubicBezTo>
                  <a:pt x="4199" y="3310"/>
                  <a:pt x="4216" y="3316"/>
                  <a:pt x="4233" y="3322"/>
                </a:cubicBezTo>
                <a:lnTo>
                  <a:pt x="4240" y="3324"/>
                </a:lnTo>
                <a:cubicBezTo>
                  <a:pt x="4223" y="3404"/>
                  <a:pt x="4205" y="3482"/>
                  <a:pt x="4185" y="3559"/>
                </a:cubicBezTo>
                <a:close/>
                <a:moveTo>
                  <a:pt x="4091" y="175"/>
                </a:moveTo>
                <a:lnTo>
                  <a:pt x="4091" y="175"/>
                </a:lnTo>
                <a:cubicBezTo>
                  <a:pt x="4416" y="1181"/>
                  <a:pt x="4469" y="2226"/>
                  <a:pt x="4249" y="3282"/>
                </a:cubicBezTo>
                <a:lnTo>
                  <a:pt x="4248" y="3281"/>
                </a:lnTo>
                <a:cubicBezTo>
                  <a:pt x="4231" y="3275"/>
                  <a:pt x="4214" y="3269"/>
                  <a:pt x="4198" y="3264"/>
                </a:cubicBezTo>
                <a:cubicBezTo>
                  <a:pt x="4173" y="3255"/>
                  <a:pt x="4141" y="3243"/>
                  <a:pt x="4114" y="3234"/>
                </a:cubicBezTo>
                <a:lnTo>
                  <a:pt x="4100" y="3229"/>
                </a:lnTo>
                <a:cubicBezTo>
                  <a:pt x="4086" y="2550"/>
                  <a:pt x="3988" y="1888"/>
                  <a:pt x="3808" y="1263"/>
                </a:cubicBezTo>
                <a:cubicBezTo>
                  <a:pt x="3682" y="824"/>
                  <a:pt x="3515" y="401"/>
                  <a:pt x="3309" y="0"/>
                </a:cubicBezTo>
                <a:lnTo>
                  <a:pt x="3260" y="0"/>
                </a:lnTo>
                <a:cubicBezTo>
                  <a:pt x="3470" y="405"/>
                  <a:pt x="3639" y="831"/>
                  <a:pt x="3767" y="1275"/>
                </a:cubicBezTo>
                <a:cubicBezTo>
                  <a:pt x="3944" y="1892"/>
                  <a:pt x="4042" y="2544"/>
                  <a:pt x="4056" y="3213"/>
                </a:cubicBezTo>
                <a:cubicBezTo>
                  <a:pt x="3398" y="2972"/>
                  <a:pt x="2714" y="2448"/>
                  <a:pt x="2179" y="1777"/>
                </a:cubicBezTo>
                <a:cubicBezTo>
                  <a:pt x="1760" y="1250"/>
                  <a:pt x="1446" y="648"/>
                  <a:pt x="1247" y="0"/>
                </a:cubicBezTo>
                <a:lnTo>
                  <a:pt x="1202" y="0"/>
                </a:lnTo>
                <a:cubicBezTo>
                  <a:pt x="1402" y="658"/>
                  <a:pt x="1720" y="1269"/>
                  <a:pt x="2146" y="1804"/>
                </a:cubicBezTo>
                <a:cubicBezTo>
                  <a:pt x="2685" y="2482"/>
                  <a:pt x="3376" y="3011"/>
                  <a:pt x="4043" y="3255"/>
                </a:cubicBezTo>
                <a:lnTo>
                  <a:pt x="4057" y="3260"/>
                </a:lnTo>
                <a:cubicBezTo>
                  <a:pt x="4059" y="3357"/>
                  <a:pt x="4058" y="3455"/>
                  <a:pt x="4057" y="3552"/>
                </a:cubicBezTo>
                <a:cubicBezTo>
                  <a:pt x="3698" y="3536"/>
                  <a:pt x="3264" y="3420"/>
                  <a:pt x="2831" y="3225"/>
                </a:cubicBezTo>
                <a:cubicBezTo>
                  <a:pt x="2349" y="3007"/>
                  <a:pt x="1880" y="2699"/>
                  <a:pt x="1476" y="2333"/>
                </a:cubicBezTo>
                <a:cubicBezTo>
                  <a:pt x="1014" y="1917"/>
                  <a:pt x="647" y="1441"/>
                  <a:pt x="384" y="919"/>
                </a:cubicBezTo>
                <a:cubicBezTo>
                  <a:pt x="235" y="623"/>
                  <a:pt x="121" y="316"/>
                  <a:pt x="44" y="0"/>
                </a:cubicBezTo>
                <a:lnTo>
                  <a:pt x="0" y="0"/>
                </a:lnTo>
                <a:cubicBezTo>
                  <a:pt x="78" y="323"/>
                  <a:pt x="193" y="637"/>
                  <a:pt x="345" y="939"/>
                </a:cubicBezTo>
                <a:cubicBezTo>
                  <a:pt x="611" y="1466"/>
                  <a:pt x="981" y="1946"/>
                  <a:pt x="1447" y="2365"/>
                </a:cubicBezTo>
                <a:cubicBezTo>
                  <a:pt x="2239" y="3080"/>
                  <a:pt x="3260" y="3561"/>
                  <a:pt x="4056" y="3595"/>
                </a:cubicBezTo>
                <a:lnTo>
                  <a:pt x="4056" y="3597"/>
                </a:lnTo>
                <a:lnTo>
                  <a:pt x="4076" y="3598"/>
                </a:lnTo>
                <a:cubicBezTo>
                  <a:pt x="4120" y="3602"/>
                  <a:pt x="4162" y="3604"/>
                  <a:pt x="4201" y="3605"/>
                </a:cubicBezTo>
                <a:lnTo>
                  <a:pt x="4218" y="3605"/>
                </a:lnTo>
                <a:lnTo>
                  <a:pt x="4218" y="3603"/>
                </a:lnTo>
                <a:lnTo>
                  <a:pt x="4220" y="3603"/>
                </a:lnTo>
                <a:lnTo>
                  <a:pt x="4224" y="3587"/>
                </a:lnTo>
                <a:cubicBezTo>
                  <a:pt x="4247" y="3497"/>
                  <a:pt x="4269" y="3406"/>
                  <a:pt x="4288" y="3315"/>
                </a:cubicBezTo>
                <a:lnTo>
                  <a:pt x="4292" y="3297"/>
                </a:lnTo>
                <a:lnTo>
                  <a:pt x="4290" y="3296"/>
                </a:lnTo>
                <a:cubicBezTo>
                  <a:pt x="4513" y="2231"/>
                  <a:pt x="4460" y="1177"/>
                  <a:pt x="4132" y="162"/>
                </a:cubicBezTo>
                <a:cubicBezTo>
                  <a:pt x="4114" y="107"/>
                  <a:pt x="4095" y="52"/>
                  <a:pt x="4076" y="0"/>
                </a:cubicBezTo>
                <a:lnTo>
                  <a:pt x="4031" y="0"/>
                </a:lnTo>
                <a:cubicBezTo>
                  <a:pt x="4051" y="57"/>
                  <a:pt x="4071" y="115"/>
                  <a:pt x="4091" y="175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41" name="Rectangle 40"/>
          <p:cNvSpPr/>
          <p:nvPr userDrawn="1"/>
        </p:nvSpPr>
        <p:spPr bwMode="black">
          <a:xfrm>
            <a:off x="2495" y="0"/>
            <a:ext cx="9144000" cy="166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66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6525344"/>
            <a:ext cx="9144000" cy="332656"/>
            <a:chOff x="0" y="6525344"/>
            <a:chExt cx="9144000" cy="33265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/>
            <p:cNvGrpSpPr/>
            <p:nvPr userDrawn="1"/>
          </p:nvGrpSpPr>
          <p:grpSpPr bwMode="black">
            <a:xfrm>
              <a:off x="252630" y="6669360"/>
              <a:ext cx="718970" cy="77564"/>
              <a:chOff x="-159588" y="5085184"/>
              <a:chExt cx="3863358" cy="416794"/>
            </a:xfrm>
            <a:solidFill>
              <a:schemeClr val="tx1"/>
            </a:solidFill>
          </p:grpSpPr>
          <p:sp>
            <p:nvSpPr>
              <p:cNvPr id="15" name="Freeform 6"/>
              <p:cNvSpPr>
                <a:spLocks/>
              </p:cNvSpPr>
              <p:nvPr/>
            </p:nvSpPr>
            <p:spPr bwMode="black">
              <a:xfrm>
                <a:off x="-159588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1 w 334"/>
                  <a:gd name="T7" fmla="*/ 83 h 405"/>
                  <a:gd name="T8" fmla="*/ 211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1" y="83"/>
                    </a:lnTo>
                    <a:lnTo>
                      <a:pt x="211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black">
              <a:xfrm>
                <a:off x="269229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8 w 307"/>
                  <a:gd name="T11" fmla="*/ 162 h 405"/>
                  <a:gd name="T12" fmla="*/ 278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8" y="162"/>
                    </a:lnTo>
                    <a:lnTo>
                      <a:pt x="278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black">
              <a:xfrm>
                <a:off x="669992" y="5085184"/>
                <a:ext cx="372710" cy="416794"/>
              </a:xfrm>
              <a:custGeom>
                <a:avLst/>
                <a:gdLst>
                  <a:gd name="T0" fmla="*/ 237 w 371"/>
                  <a:gd name="T1" fmla="*/ 1 h 417"/>
                  <a:gd name="T2" fmla="*/ 283 w 371"/>
                  <a:gd name="T3" fmla="*/ 10 h 417"/>
                  <a:gd name="T4" fmla="*/ 322 w 371"/>
                  <a:gd name="T5" fmla="*/ 26 h 417"/>
                  <a:gd name="T6" fmla="*/ 369 w 371"/>
                  <a:gd name="T7" fmla="*/ 62 h 417"/>
                  <a:gd name="T8" fmla="*/ 289 w 371"/>
                  <a:gd name="T9" fmla="*/ 109 h 417"/>
                  <a:gd name="T10" fmla="*/ 238 w 371"/>
                  <a:gd name="T11" fmla="*/ 85 h 417"/>
                  <a:gd name="T12" fmla="*/ 185 w 371"/>
                  <a:gd name="T13" fmla="*/ 84 h 417"/>
                  <a:gd name="T14" fmla="*/ 142 w 371"/>
                  <a:gd name="T15" fmla="*/ 104 h 417"/>
                  <a:gd name="T16" fmla="*/ 111 w 371"/>
                  <a:gd name="T17" fmla="*/ 137 h 417"/>
                  <a:gd name="T18" fmla="*/ 94 w 371"/>
                  <a:gd name="T19" fmla="*/ 183 h 417"/>
                  <a:gd name="T20" fmla="*/ 93 w 371"/>
                  <a:gd name="T21" fmla="*/ 208 h 417"/>
                  <a:gd name="T22" fmla="*/ 101 w 371"/>
                  <a:gd name="T23" fmla="*/ 258 h 417"/>
                  <a:gd name="T24" fmla="*/ 125 w 371"/>
                  <a:gd name="T25" fmla="*/ 298 h 417"/>
                  <a:gd name="T26" fmla="*/ 162 w 371"/>
                  <a:gd name="T27" fmla="*/ 325 h 417"/>
                  <a:gd name="T28" fmla="*/ 210 w 371"/>
                  <a:gd name="T29" fmla="*/ 335 h 417"/>
                  <a:gd name="T30" fmla="*/ 251 w 371"/>
                  <a:gd name="T31" fmla="*/ 329 h 417"/>
                  <a:gd name="T32" fmla="*/ 291 w 371"/>
                  <a:gd name="T33" fmla="*/ 307 h 417"/>
                  <a:gd name="T34" fmla="*/ 371 w 371"/>
                  <a:gd name="T35" fmla="*/ 344 h 417"/>
                  <a:gd name="T36" fmla="*/ 322 w 371"/>
                  <a:gd name="T37" fmla="*/ 387 h 417"/>
                  <a:gd name="T38" fmla="*/ 282 w 371"/>
                  <a:gd name="T39" fmla="*/ 407 h 417"/>
                  <a:gd name="T40" fmla="*/ 234 w 371"/>
                  <a:gd name="T41" fmla="*/ 416 h 417"/>
                  <a:gd name="T42" fmla="*/ 177 w 371"/>
                  <a:gd name="T43" fmla="*/ 416 h 417"/>
                  <a:gd name="T44" fmla="*/ 124 w 371"/>
                  <a:gd name="T45" fmla="*/ 401 h 417"/>
                  <a:gd name="T46" fmla="*/ 77 w 371"/>
                  <a:gd name="T47" fmla="*/ 374 h 417"/>
                  <a:gd name="T48" fmla="*/ 41 w 371"/>
                  <a:gd name="T49" fmla="*/ 337 h 417"/>
                  <a:gd name="T50" fmla="*/ 15 w 371"/>
                  <a:gd name="T51" fmla="*/ 291 h 417"/>
                  <a:gd name="T52" fmla="*/ 1 w 371"/>
                  <a:gd name="T53" fmla="*/ 238 h 417"/>
                  <a:gd name="T54" fmla="*/ 0 w 371"/>
                  <a:gd name="T55" fmla="*/ 208 h 417"/>
                  <a:gd name="T56" fmla="*/ 6 w 371"/>
                  <a:gd name="T57" fmla="*/ 154 h 417"/>
                  <a:gd name="T58" fmla="*/ 27 w 371"/>
                  <a:gd name="T59" fmla="*/ 104 h 417"/>
                  <a:gd name="T60" fmla="*/ 58 w 371"/>
                  <a:gd name="T61" fmla="*/ 62 h 417"/>
                  <a:gd name="T62" fmla="*/ 101 w 371"/>
                  <a:gd name="T63" fmla="*/ 28 h 417"/>
                  <a:gd name="T64" fmla="*/ 151 w 371"/>
                  <a:gd name="T65" fmla="*/ 8 h 417"/>
                  <a:gd name="T66" fmla="*/ 210 w 371"/>
                  <a:gd name="T6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1" h="417">
                    <a:moveTo>
                      <a:pt x="210" y="0"/>
                    </a:moveTo>
                    <a:lnTo>
                      <a:pt x="237" y="1"/>
                    </a:lnTo>
                    <a:lnTo>
                      <a:pt x="261" y="5"/>
                    </a:lnTo>
                    <a:lnTo>
                      <a:pt x="283" y="10"/>
                    </a:lnTo>
                    <a:lnTo>
                      <a:pt x="304" y="18"/>
                    </a:lnTo>
                    <a:lnTo>
                      <a:pt x="322" y="26"/>
                    </a:lnTo>
                    <a:lnTo>
                      <a:pt x="339" y="37"/>
                    </a:lnTo>
                    <a:lnTo>
                      <a:pt x="369" y="62"/>
                    </a:lnTo>
                    <a:lnTo>
                      <a:pt x="313" y="128"/>
                    </a:lnTo>
                    <a:lnTo>
                      <a:pt x="289" y="109"/>
                    </a:lnTo>
                    <a:lnTo>
                      <a:pt x="264" y="94"/>
                    </a:lnTo>
                    <a:lnTo>
                      <a:pt x="238" y="85"/>
                    </a:lnTo>
                    <a:lnTo>
                      <a:pt x="210" y="81"/>
                    </a:lnTo>
                    <a:lnTo>
                      <a:pt x="185" y="84"/>
                    </a:lnTo>
                    <a:lnTo>
                      <a:pt x="163" y="92"/>
                    </a:lnTo>
                    <a:lnTo>
                      <a:pt x="142" y="104"/>
                    </a:lnTo>
                    <a:lnTo>
                      <a:pt x="125" y="119"/>
                    </a:lnTo>
                    <a:lnTo>
                      <a:pt x="111" y="137"/>
                    </a:lnTo>
                    <a:lnTo>
                      <a:pt x="101" y="159"/>
                    </a:lnTo>
                    <a:lnTo>
                      <a:pt x="94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4" y="234"/>
                    </a:lnTo>
                    <a:lnTo>
                      <a:pt x="101" y="258"/>
                    </a:lnTo>
                    <a:lnTo>
                      <a:pt x="111" y="280"/>
                    </a:lnTo>
                    <a:lnTo>
                      <a:pt x="125" y="298"/>
                    </a:lnTo>
                    <a:lnTo>
                      <a:pt x="142" y="313"/>
                    </a:lnTo>
                    <a:lnTo>
                      <a:pt x="162" y="325"/>
                    </a:lnTo>
                    <a:lnTo>
                      <a:pt x="185" y="333"/>
                    </a:lnTo>
                    <a:lnTo>
                      <a:pt x="210" y="335"/>
                    </a:lnTo>
                    <a:lnTo>
                      <a:pt x="232" y="334"/>
                    </a:lnTo>
                    <a:lnTo>
                      <a:pt x="251" y="329"/>
                    </a:lnTo>
                    <a:lnTo>
                      <a:pt x="268" y="322"/>
                    </a:lnTo>
                    <a:lnTo>
                      <a:pt x="291" y="307"/>
                    </a:lnTo>
                    <a:lnTo>
                      <a:pt x="316" y="287"/>
                    </a:lnTo>
                    <a:lnTo>
                      <a:pt x="371" y="344"/>
                    </a:lnTo>
                    <a:lnTo>
                      <a:pt x="339" y="376"/>
                    </a:lnTo>
                    <a:lnTo>
                      <a:pt x="322" y="387"/>
                    </a:lnTo>
                    <a:lnTo>
                      <a:pt x="303" y="398"/>
                    </a:lnTo>
                    <a:lnTo>
                      <a:pt x="282" y="407"/>
                    </a:lnTo>
                    <a:lnTo>
                      <a:pt x="260" y="412"/>
                    </a:lnTo>
                    <a:lnTo>
                      <a:pt x="234" y="416"/>
                    </a:lnTo>
                    <a:lnTo>
                      <a:pt x="207" y="417"/>
                    </a:lnTo>
                    <a:lnTo>
                      <a:pt x="177" y="416"/>
                    </a:lnTo>
                    <a:lnTo>
                      <a:pt x="150" y="409"/>
                    </a:lnTo>
                    <a:lnTo>
                      <a:pt x="124" y="401"/>
                    </a:lnTo>
                    <a:lnTo>
                      <a:pt x="99" y="388"/>
                    </a:lnTo>
                    <a:lnTo>
                      <a:pt x="77" y="374"/>
                    </a:lnTo>
                    <a:lnTo>
                      <a:pt x="58" y="357"/>
                    </a:lnTo>
                    <a:lnTo>
                      <a:pt x="41" y="337"/>
                    </a:lnTo>
                    <a:lnTo>
                      <a:pt x="27" y="315"/>
                    </a:lnTo>
                    <a:lnTo>
                      <a:pt x="15" y="291"/>
                    </a:lnTo>
                    <a:lnTo>
                      <a:pt x="6" y="265"/>
                    </a:lnTo>
                    <a:lnTo>
                      <a:pt x="1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1" y="180"/>
                    </a:lnTo>
                    <a:lnTo>
                      <a:pt x="6" y="154"/>
                    </a:lnTo>
                    <a:lnTo>
                      <a:pt x="15" y="128"/>
                    </a:lnTo>
                    <a:lnTo>
                      <a:pt x="27" y="104"/>
                    </a:lnTo>
                    <a:lnTo>
                      <a:pt x="41" y="81"/>
                    </a:lnTo>
                    <a:lnTo>
                      <a:pt x="58" y="62"/>
                    </a:lnTo>
                    <a:lnTo>
                      <a:pt x="79" y="44"/>
                    </a:lnTo>
                    <a:lnTo>
                      <a:pt x="101" y="28"/>
                    </a:lnTo>
                    <a:lnTo>
                      <a:pt x="124" y="17"/>
                    </a:lnTo>
                    <a:lnTo>
                      <a:pt x="151" y="8"/>
                    </a:lnTo>
                    <a:lnTo>
                      <a:pt x="180" y="2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9"/>
              <p:cNvSpPr>
                <a:spLocks/>
              </p:cNvSpPr>
              <p:nvPr/>
            </p:nvSpPr>
            <p:spPr bwMode="black">
              <a:xfrm>
                <a:off x="1144897" y="5091196"/>
                <a:ext cx="358684" cy="404771"/>
              </a:xfrm>
              <a:custGeom>
                <a:avLst/>
                <a:gdLst>
                  <a:gd name="T0" fmla="*/ 0 w 359"/>
                  <a:gd name="T1" fmla="*/ 0 h 405"/>
                  <a:gd name="T2" fmla="*/ 82 w 359"/>
                  <a:gd name="T3" fmla="*/ 0 h 405"/>
                  <a:gd name="T4" fmla="*/ 271 w 359"/>
                  <a:gd name="T5" fmla="*/ 249 h 405"/>
                  <a:gd name="T6" fmla="*/ 271 w 359"/>
                  <a:gd name="T7" fmla="*/ 0 h 405"/>
                  <a:gd name="T8" fmla="*/ 359 w 359"/>
                  <a:gd name="T9" fmla="*/ 0 h 405"/>
                  <a:gd name="T10" fmla="*/ 359 w 359"/>
                  <a:gd name="T11" fmla="*/ 405 h 405"/>
                  <a:gd name="T12" fmla="*/ 283 w 359"/>
                  <a:gd name="T13" fmla="*/ 405 h 405"/>
                  <a:gd name="T14" fmla="*/ 87 w 359"/>
                  <a:gd name="T15" fmla="*/ 148 h 405"/>
                  <a:gd name="T16" fmla="*/ 87 w 359"/>
                  <a:gd name="T17" fmla="*/ 405 h 405"/>
                  <a:gd name="T18" fmla="*/ 0 w 359"/>
                  <a:gd name="T19" fmla="*/ 405 h 405"/>
                  <a:gd name="T20" fmla="*/ 0 w 359"/>
                  <a:gd name="T2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405">
                    <a:moveTo>
                      <a:pt x="0" y="0"/>
                    </a:moveTo>
                    <a:lnTo>
                      <a:pt x="82" y="0"/>
                    </a:lnTo>
                    <a:lnTo>
                      <a:pt x="271" y="249"/>
                    </a:lnTo>
                    <a:lnTo>
                      <a:pt x="271" y="0"/>
                    </a:lnTo>
                    <a:lnTo>
                      <a:pt x="359" y="0"/>
                    </a:lnTo>
                    <a:lnTo>
                      <a:pt x="359" y="405"/>
                    </a:lnTo>
                    <a:lnTo>
                      <a:pt x="283" y="405"/>
                    </a:lnTo>
                    <a:lnTo>
                      <a:pt x="87" y="148"/>
                    </a:lnTo>
                    <a:lnTo>
                      <a:pt x="8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black">
              <a:xfrm>
                <a:off x="1607778" y="5085184"/>
                <a:ext cx="430821" cy="416794"/>
              </a:xfrm>
              <a:custGeom>
                <a:avLst/>
                <a:gdLst>
                  <a:gd name="T0" fmla="*/ 189 w 430"/>
                  <a:gd name="T1" fmla="*/ 84 h 417"/>
                  <a:gd name="T2" fmla="*/ 145 w 430"/>
                  <a:gd name="T3" fmla="*/ 104 h 417"/>
                  <a:gd name="T4" fmla="*/ 112 w 430"/>
                  <a:gd name="T5" fmla="*/ 137 h 417"/>
                  <a:gd name="T6" fmla="*/ 96 w 430"/>
                  <a:gd name="T7" fmla="*/ 183 h 417"/>
                  <a:gd name="T8" fmla="*/ 93 w 430"/>
                  <a:gd name="T9" fmla="*/ 208 h 417"/>
                  <a:gd name="T10" fmla="*/ 102 w 430"/>
                  <a:gd name="T11" fmla="*/ 258 h 417"/>
                  <a:gd name="T12" fmla="*/ 127 w 430"/>
                  <a:gd name="T13" fmla="*/ 298 h 417"/>
                  <a:gd name="T14" fmla="*/ 167 w 430"/>
                  <a:gd name="T15" fmla="*/ 325 h 417"/>
                  <a:gd name="T16" fmla="*/ 216 w 430"/>
                  <a:gd name="T17" fmla="*/ 335 h 417"/>
                  <a:gd name="T18" fmla="*/ 265 w 430"/>
                  <a:gd name="T19" fmla="*/ 325 h 417"/>
                  <a:gd name="T20" fmla="*/ 303 w 430"/>
                  <a:gd name="T21" fmla="*/ 298 h 417"/>
                  <a:gd name="T22" fmla="*/ 327 w 430"/>
                  <a:gd name="T23" fmla="*/ 259 h 417"/>
                  <a:gd name="T24" fmla="*/ 336 w 430"/>
                  <a:gd name="T25" fmla="*/ 210 h 417"/>
                  <a:gd name="T26" fmla="*/ 335 w 430"/>
                  <a:gd name="T27" fmla="*/ 184 h 417"/>
                  <a:gd name="T28" fmla="*/ 317 w 430"/>
                  <a:gd name="T29" fmla="*/ 138 h 417"/>
                  <a:gd name="T30" fmla="*/ 285 w 430"/>
                  <a:gd name="T31" fmla="*/ 104 h 417"/>
                  <a:gd name="T32" fmla="*/ 241 w 430"/>
                  <a:gd name="T33" fmla="*/ 84 h 417"/>
                  <a:gd name="T34" fmla="*/ 216 w 430"/>
                  <a:gd name="T35" fmla="*/ 0 h 417"/>
                  <a:gd name="T36" fmla="*/ 274 w 430"/>
                  <a:gd name="T37" fmla="*/ 8 h 417"/>
                  <a:gd name="T38" fmla="*/ 326 w 430"/>
                  <a:gd name="T39" fmla="*/ 28 h 417"/>
                  <a:gd name="T40" fmla="*/ 369 w 430"/>
                  <a:gd name="T41" fmla="*/ 61 h 417"/>
                  <a:gd name="T42" fmla="*/ 401 w 430"/>
                  <a:gd name="T43" fmla="*/ 102 h 417"/>
                  <a:gd name="T44" fmla="*/ 422 w 430"/>
                  <a:gd name="T45" fmla="*/ 153 h 417"/>
                  <a:gd name="T46" fmla="*/ 430 w 430"/>
                  <a:gd name="T47" fmla="*/ 207 h 417"/>
                  <a:gd name="T48" fmla="*/ 427 w 430"/>
                  <a:gd name="T49" fmla="*/ 237 h 417"/>
                  <a:gd name="T50" fmla="*/ 413 w 430"/>
                  <a:gd name="T51" fmla="*/ 290 h 417"/>
                  <a:gd name="T52" fmla="*/ 386 w 430"/>
                  <a:gd name="T53" fmla="*/ 335 h 417"/>
                  <a:gd name="T54" fmla="*/ 348 w 430"/>
                  <a:gd name="T55" fmla="*/ 373 h 417"/>
                  <a:gd name="T56" fmla="*/ 300 w 430"/>
                  <a:gd name="T57" fmla="*/ 400 h 417"/>
                  <a:gd name="T58" fmla="*/ 244 w 430"/>
                  <a:gd name="T59" fmla="*/ 416 h 417"/>
                  <a:gd name="T60" fmla="*/ 184 w 430"/>
                  <a:gd name="T61" fmla="*/ 416 h 417"/>
                  <a:gd name="T62" fmla="*/ 128 w 430"/>
                  <a:gd name="T63" fmla="*/ 400 h 417"/>
                  <a:gd name="T64" fmla="*/ 81 w 430"/>
                  <a:gd name="T65" fmla="*/ 373 h 417"/>
                  <a:gd name="T66" fmla="*/ 42 w 430"/>
                  <a:gd name="T67" fmla="*/ 337 h 417"/>
                  <a:gd name="T68" fmla="*/ 17 w 430"/>
                  <a:gd name="T69" fmla="*/ 290 h 417"/>
                  <a:gd name="T70" fmla="*/ 2 w 430"/>
                  <a:gd name="T71" fmla="*/ 238 h 417"/>
                  <a:gd name="T72" fmla="*/ 0 w 430"/>
                  <a:gd name="T73" fmla="*/ 208 h 417"/>
                  <a:gd name="T74" fmla="*/ 7 w 430"/>
                  <a:gd name="T75" fmla="*/ 154 h 417"/>
                  <a:gd name="T76" fmla="*/ 28 w 430"/>
                  <a:gd name="T77" fmla="*/ 104 h 417"/>
                  <a:gd name="T78" fmla="*/ 61 w 430"/>
                  <a:gd name="T79" fmla="*/ 62 h 417"/>
                  <a:gd name="T80" fmla="*/ 105 w 430"/>
                  <a:gd name="T81" fmla="*/ 28 h 417"/>
                  <a:gd name="T82" fmla="*/ 156 w 430"/>
                  <a:gd name="T83" fmla="*/ 8 h 417"/>
                  <a:gd name="T84" fmla="*/ 216 w 430"/>
                  <a:gd name="T85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0" h="417">
                    <a:moveTo>
                      <a:pt x="215" y="81"/>
                    </a:moveTo>
                    <a:lnTo>
                      <a:pt x="189" y="84"/>
                    </a:lnTo>
                    <a:lnTo>
                      <a:pt x="165" y="92"/>
                    </a:lnTo>
                    <a:lnTo>
                      <a:pt x="145" y="104"/>
                    </a:lnTo>
                    <a:lnTo>
                      <a:pt x="127" y="119"/>
                    </a:lnTo>
                    <a:lnTo>
                      <a:pt x="112" y="137"/>
                    </a:lnTo>
                    <a:lnTo>
                      <a:pt x="102" y="159"/>
                    </a:lnTo>
                    <a:lnTo>
                      <a:pt x="96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6" y="234"/>
                    </a:lnTo>
                    <a:lnTo>
                      <a:pt x="102" y="258"/>
                    </a:lnTo>
                    <a:lnTo>
                      <a:pt x="112" y="280"/>
                    </a:lnTo>
                    <a:lnTo>
                      <a:pt x="127" y="298"/>
                    </a:lnTo>
                    <a:lnTo>
                      <a:pt x="145" y="313"/>
                    </a:lnTo>
                    <a:lnTo>
                      <a:pt x="167" y="325"/>
                    </a:lnTo>
                    <a:lnTo>
                      <a:pt x="190" y="333"/>
                    </a:lnTo>
                    <a:lnTo>
                      <a:pt x="216" y="335"/>
                    </a:lnTo>
                    <a:lnTo>
                      <a:pt x="242" y="333"/>
                    </a:lnTo>
                    <a:lnTo>
                      <a:pt x="265" y="325"/>
                    </a:lnTo>
                    <a:lnTo>
                      <a:pt x="286" y="313"/>
                    </a:lnTo>
                    <a:lnTo>
                      <a:pt x="303" y="298"/>
                    </a:lnTo>
                    <a:lnTo>
                      <a:pt x="317" y="280"/>
                    </a:lnTo>
                    <a:lnTo>
                      <a:pt x="327" y="259"/>
                    </a:lnTo>
                    <a:lnTo>
                      <a:pt x="335" y="234"/>
                    </a:lnTo>
                    <a:lnTo>
                      <a:pt x="336" y="210"/>
                    </a:lnTo>
                    <a:lnTo>
                      <a:pt x="336" y="208"/>
                    </a:lnTo>
                    <a:lnTo>
                      <a:pt x="335" y="184"/>
                    </a:lnTo>
                    <a:lnTo>
                      <a:pt x="327" y="159"/>
                    </a:lnTo>
                    <a:lnTo>
                      <a:pt x="317" y="138"/>
                    </a:lnTo>
                    <a:lnTo>
                      <a:pt x="303" y="119"/>
                    </a:lnTo>
                    <a:lnTo>
                      <a:pt x="285" y="104"/>
                    </a:lnTo>
                    <a:lnTo>
                      <a:pt x="264" y="92"/>
                    </a:lnTo>
                    <a:lnTo>
                      <a:pt x="241" y="84"/>
                    </a:lnTo>
                    <a:lnTo>
                      <a:pt x="215" y="81"/>
                    </a:lnTo>
                    <a:close/>
                    <a:moveTo>
                      <a:pt x="216" y="0"/>
                    </a:moveTo>
                    <a:lnTo>
                      <a:pt x="246" y="2"/>
                    </a:lnTo>
                    <a:lnTo>
                      <a:pt x="274" y="8"/>
                    </a:lnTo>
                    <a:lnTo>
                      <a:pt x="301" y="17"/>
                    </a:lnTo>
                    <a:lnTo>
                      <a:pt x="326" y="28"/>
                    </a:lnTo>
                    <a:lnTo>
                      <a:pt x="349" y="44"/>
                    </a:lnTo>
                    <a:lnTo>
                      <a:pt x="369" y="61"/>
                    </a:lnTo>
                    <a:lnTo>
                      <a:pt x="387" y="80"/>
                    </a:lnTo>
                    <a:lnTo>
                      <a:pt x="401" y="102"/>
                    </a:lnTo>
                    <a:lnTo>
                      <a:pt x="414" y="127"/>
                    </a:lnTo>
                    <a:lnTo>
                      <a:pt x="422" y="153"/>
                    </a:lnTo>
                    <a:lnTo>
                      <a:pt x="427" y="179"/>
                    </a:lnTo>
                    <a:lnTo>
                      <a:pt x="430" y="207"/>
                    </a:lnTo>
                    <a:lnTo>
                      <a:pt x="430" y="208"/>
                    </a:lnTo>
                    <a:lnTo>
                      <a:pt x="427" y="237"/>
                    </a:lnTo>
                    <a:lnTo>
                      <a:pt x="422" y="264"/>
                    </a:lnTo>
                    <a:lnTo>
                      <a:pt x="413" y="290"/>
                    </a:lnTo>
                    <a:lnTo>
                      <a:pt x="401" y="313"/>
                    </a:lnTo>
                    <a:lnTo>
                      <a:pt x="386" y="335"/>
                    </a:lnTo>
                    <a:lnTo>
                      <a:pt x="369" y="356"/>
                    </a:lnTo>
                    <a:lnTo>
                      <a:pt x="348" y="373"/>
                    </a:lnTo>
                    <a:lnTo>
                      <a:pt x="326" y="388"/>
                    </a:lnTo>
                    <a:lnTo>
                      <a:pt x="300" y="400"/>
                    </a:lnTo>
                    <a:lnTo>
                      <a:pt x="273" y="409"/>
                    </a:lnTo>
                    <a:lnTo>
                      <a:pt x="244" y="416"/>
                    </a:lnTo>
                    <a:lnTo>
                      <a:pt x="215" y="417"/>
                    </a:lnTo>
                    <a:lnTo>
                      <a:pt x="184" y="416"/>
                    </a:lnTo>
                    <a:lnTo>
                      <a:pt x="155" y="409"/>
                    </a:lnTo>
                    <a:lnTo>
                      <a:pt x="128" y="400"/>
                    </a:lnTo>
                    <a:lnTo>
                      <a:pt x="103" y="388"/>
                    </a:lnTo>
                    <a:lnTo>
                      <a:pt x="81" y="373"/>
                    </a:lnTo>
                    <a:lnTo>
                      <a:pt x="61" y="356"/>
                    </a:lnTo>
                    <a:lnTo>
                      <a:pt x="42" y="337"/>
                    </a:lnTo>
                    <a:lnTo>
                      <a:pt x="28" y="315"/>
                    </a:lnTo>
                    <a:lnTo>
                      <a:pt x="17" y="290"/>
                    </a:lnTo>
                    <a:lnTo>
                      <a:pt x="7" y="265"/>
                    </a:lnTo>
                    <a:lnTo>
                      <a:pt x="2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2" y="180"/>
                    </a:lnTo>
                    <a:lnTo>
                      <a:pt x="7" y="154"/>
                    </a:lnTo>
                    <a:lnTo>
                      <a:pt x="17" y="128"/>
                    </a:lnTo>
                    <a:lnTo>
                      <a:pt x="28" y="104"/>
                    </a:lnTo>
                    <a:lnTo>
                      <a:pt x="44" y="81"/>
                    </a:lnTo>
                    <a:lnTo>
                      <a:pt x="61" y="62"/>
                    </a:lnTo>
                    <a:lnTo>
                      <a:pt x="81" y="44"/>
                    </a:lnTo>
                    <a:lnTo>
                      <a:pt x="105" y="28"/>
                    </a:lnTo>
                    <a:lnTo>
                      <a:pt x="129" y="17"/>
                    </a:lnTo>
                    <a:lnTo>
                      <a:pt x="156" y="8"/>
                    </a:lnTo>
                    <a:lnTo>
                      <a:pt x="185" y="2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1"/>
              <p:cNvSpPr>
                <a:spLocks/>
              </p:cNvSpPr>
              <p:nvPr/>
            </p:nvSpPr>
            <p:spPr bwMode="black">
              <a:xfrm>
                <a:off x="2086690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2 w 334"/>
                  <a:gd name="T7" fmla="*/ 83 h 405"/>
                  <a:gd name="T8" fmla="*/ 212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2" y="83"/>
                    </a:lnTo>
                    <a:lnTo>
                      <a:pt x="212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black">
              <a:xfrm>
                <a:off x="2519515" y="5091196"/>
                <a:ext cx="348664" cy="404771"/>
              </a:xfrm>
              <a:custGeom>
                <a:avLst/>
                <a:gdLst>
                  <a:gd name="T0" fmla="*/ 88 w 348"/>
                  <a:gd name="T1" fmla="*/ 81 h 405"/>
                  <a:gd name="T2" fmla="*/ 88 w 348"/>
                  <a:gd name="T3" fmla="*/ 197 h 405"/>
                  <a:gd name="T4" fmla="*/ 179 w 348"/>
                  <a:gd name="T5" fmla="*/ 197 h 405"/>
                  <a:gd name="T6" fmla="*/ 198 w 348"/>
                  <a:gd name="T7" fmla="*/ 195 h 405"/>
                  <a:gd name="T8" fmla="*/ 215 w 348"/>
                  <a:gd name="T9" fmla="*/ 189 h 405"/>
                  <a:gd name="T10" fmla="*/ 229 w 348"/>
                  <a:gd name="T11" fmla="*/ 182 h 405"/>
                  <a:gd name="T12" fmla="*/ 238 w 348"/>
                  <a:gd name="T13" fmla="*/ 170 h 405"/>
                  <a:gd name="T14" fmla="*/ 245 w 348"/>
                  <a:gd name="T15" fmla="*/ 156 h 405"/>
                  <a:gd name="T16" fmla="*/ 246 w 348"/>
                  <a:gd name="T17" fmla="*/ 140 h 405"/>
                  <a:gd name="T18" fmla="*/ 246 w 348"/>
                  <a:gd name="T19" fmla="*/ 139 h 405"/>
                  <a:gd name="T20" fmla="*/ 245 w 348"/>
                  <a:gd name="T21" fmla="*/ 121 h 405"/>
                  <a:gd name="T22" fmla="*/ 238 w 348"/>
                  <a:gd name="T23" fmla="*/ 107 h 405"/>
                  <a:gd name="T24" fmla="*/ 228 w 348"/>
                  <a:gd name="T25" fmla="*/ 95 h 405"/>
                  <a:gd name="T26" fmla="*/ 214 w 348"/>
                  <a:gd name="T27" fmla="*/ 87 h 405"/>
                  <a:gd name="T28" fmla="*/ 197 w 348"/>
                  <a:gd name="T29" fmla="*/ 83 h 405"/>
                  <a:gd name="T30" fmla="*/ 177 w 348"/>
                  <a:gd name="T31" fmla="*/ 81 h 405"/>
                  <a:gd name="T32" fmla="*/ 88 w 348"/>
                  <a:gd name="T33" fmla="*/ 81 h 405"/>
                  <a:gd name="T34" fmla="*/ 0 w 348"/>
                  <a:gd name="T35" fmla="*/ 0 h 405"/>
                  <a:gd name="T36" fmla="*/ 184 w 348"/>
                  <a:gd name="T37" fmla="*/ 0 h 405"/>
                  <a:gd name="T38" fmla="*/ 220 w 348"/>
                  <a:gd name="T39" fmla="*/ 3 h 405"/>
                  <a:gd name="T40" fmla="*/ 253 w 348"/>
                  <a:gd name="T41" fmla="*/ 11 h 405"/>
                  <a:gd name="T42" fmla="*/ 280 w 348"/>
                  <a:gd name="T43" fmla="*/ 24 h 405"/>
                  <a:gd name="T44" fmla="*/ 302 w 348"/>
                  <a:gd name="T45" fmla="*/ 42 h 405"/>
                  <a:gd name="T46" fmla="*/ 317 w 348"/>
                  <a:gd name="T47" fmla="*/ 60 h 405"/>
                  <a:gd name="T48" fmla="*/ 328 w 348"/>
                  <a:gd name="T49" fmla="*/ 82 h 405"/>
                  <a:gd name="T50" fmla="*/ 334 w 348"/>
                  <a:gd name="T51" fmla="*/ 107 h 405"/>
                  <a:gd name="T52" fmla="*/ 337 w 348"/>
                  <a:gd name="T53" fmla="*/ 134 h 405"/>
                  <a:gd name="T54" fmla="*/ 337 w 348"/>
                  <a:gd name="T55" fmla="*/ 135 h 405"/>
                  <a:gd name="T56" fmla="*/ 334 w 348"/>
                  <a:gd name="T57" fmla="*/ 166 h 405"/>
                  <a:gd name="T58" fmla="*/ 326 w 348"/>
                  <a:gd name="T59" fmla="*/ 192 h 405"/>
                  <a:gd name="T60" fmla="*/ 312 w 348"/>
                  <a:gd name="T61" fmla="*/ 215 h 405"/>
                  <a:gd name="T62" fmla="*/ 295 w 348"/>
                  <a:gd name="T63" fmla="*/ 234 h 405"/>
                  <a:gd name="T64" fmla="*/ 275 w 348"/>
                  <a:gd name="T65" fmla="*/ 249 h 405"/>
                  <a:gd name="T66" fmla="*/ 250 w 348"/>
                  <a:gd name="T67" fmla="*/ 261 h 405"/>
                  <a:gd name="T68" fmla="*/ 348 w 348"/>
                  <a:gd name="T69" fmla="*/ 405 h 405"/>
                  <a:gd name="T70" fmla="*/ 245 w 348"/>
                  <a:gd name="T71" fmla="*/ 405 h 405"/>
                  <a:gd name="T72" fmla="*/ 158 w 348"/>
                  <a:gd name="T73" fmla="*/ 275 h 405"/>
                  <a:gd name="T74" fmla="*/ 88 w 348"/>
                  <a:gd name="T75" fmla="*/ 275 h 405"/>
                  <a:gd name="T76" fmla="*/ 88 w 348"/>
                  <a:gd name="T77" fmla="*/ 405 h 405"/>
                  <a:gd name="T78" fmla="*/ 0 w 348"/>
                  <a:gd name="T79" fmla="*/ 405 h 405"/>
                  <a:gd name="T80" fmla="*/ 0 w 348"/>
                  <a:gd name="T8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8" h="405">
                    <a:moveTo>
                      <a:pt x="88" y="81"/>
                    </a:moveTo>
                    <a:lnTo>
                      <a:pt x="88" y="197"/>
                    </a:lnTo>
                    <a:lnTo>
                      <a:pt x="179" y="197"/>
                    </a:lnTo>
                    <a:lnTo>
                      <a:pt x="198" y="195"/>
                    </a:lnTo>
                    <a:lnTo>
                      <a:pt x="215" y="189"/>
                    </a:lnTo>
                    <a:lnTo>
                      <a:pt x="229" y="182"/>
                    </a:lnTo>
                    <a:lnTo>
                      <a:pt x="238" y="170"/>
                    </a:lnTo>
                    <a:lnTo>
                      <a:pt x="245" y="156"/>
                    </a:lnTo>
                    <a:lnTo>
                      <a:pt x="246" y="140"/>
                    </a:lnTo>
                    <a:lnTo>
                      <a:pt x="246" y="139"/>
                    </a:lnTo>
                    <a:lnTo>
                      <a:pt x="245" y="121"/>
                    </a:lnTo>
                    <a:lnTo>
                      <a:pt x="238" y="107"/>
                    </a:lnTo>
                    <a:lnTo>
                      <a:pt x="228" y="95"/>
                    </a:lnTo>
                    <a:lnTo>
                      <a:pt x="214" y="87"/>
                    </a:lnTo>
                    <a:lnTo>
                      <a:pt x="197" y="83"/>
                    </a:lnTo>
                    <a:lnTo>
                      <a:pt x="177" y="81"/>
                    </a:lnTo>
                    <a:lnTo>
                      <a:pt x="88" y="81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220" y="3"/>
                    </a:lnTo>
                    <a:lnTo>
                      <a:pt x="253" y="11"/>
                    </a:lnTo>
                    <a:lnTo>
                      <a:pt x="280" y="24"/>
                    </a:lnTo>
                    <a:lnTo>
                      <a:pt x="302" y="42"/>
                    </a:lnTo>
                    <a:lnTo>
                      <a:pt x="317" y="60"/>
                    </a:lnTo>
                    <a:lnTo>
                      <a:pt x="328" y="82"/>
                    </a:lnTo>
                    <a:lnTo>
                      <a:pt x="334" y="107"/>
                    </a:lnTo>
                    <a:lnTo>
                      <a:pt x="337" y="134"/>
                    </a:lnTo>
                    <a:lnTo>
                      <a:pt x="337" y="135"/>
                    </a:lnTo>
                    <a:lnTo>
                      <a:pt x="334" y="166"/>
                    </a:lnTo>
                    <a:lnTo>
                      <a:pt x="326" y="192"/>
                    </a:lnTo>
                    <a:lnTo>
                      <a:pt x="312" y="215"/>
                    </a:lnTo>
                    <a:lnTo>
                      <a:pt x="295" y="234"/>
                    </a:lnTo>
                    <a:lnTo>
                      <a:pt x="275" y="249"/>
                    </a:lnTo>
                    <a:lnTo>
                      <a:pt x="250" y="261"/>
                    </a:lnTo>
                    <a:lnTo>
                      <a:pt x="348" y="405"/>
                    </a:lnTo>
                    <a:lnTo>
                      <a:pt x="245" y="405"/>
                    </a:lnTo>
                    <a:lnTo>
                      <a:pt x="158" y="275"/>
                    </a:lnTo>
                    <a:lnTo>
                      <a:pt x="88" y="275"/>
                    </a:lnTo>
                    <a:lnTo>
                      <a:pt x="88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black">
              <a:xfrm>
                <a:off x="2974380" y="5091196"/>
                <a:ext cx="308588" cy="404771"/>
              </a:xfrm>
              <a:custGeom>
                <a:avLst/>
                <a:gdLst>
                  <a:gd name="T0" fmla="*/ 0 w 306"/>
                  <a:gd name="T1" fmla="*/ 0 h 405"/>
                  <a:gd name="T2" fmla="*/ 303 w 306"/>
                  <a:gd name="T3" fmla="*/ 0 h 405"/>
                  <a:gd name="T4" fmla="*/ 303 w 306"/>
                  <a:gd name="T5" fmla="*/ 79 h 405"/>
                  <a:gd name="T6" fmla="*/ 86 w 306"/>
                  <a:gd name="T7" fmla="*/ 79 h 405"/>
                  <a:gd name="T8" fmla="*/ 86 w 306"/>
                  <a:gd name="T9" fmla="*/ 162 h 405"/>
                  <a:gd name="T10" fmla="*/ 277 w 306"/>
                  <a:gd name="T11" fmla="*/ 162 h 405"/>
                  <a:gd name="T12" fmla="*/ 277 w 306"/>
                  <a:gd name="T13" fmla="*/ 240 h 405"/>
                  <a:gd name="T14" fmla="*/ 86 w 306"/>
                  <a:gd name="T15" fmla="*/ 240 h 405"/>
                  <a:gd name="T16" fmla="*/ 86 w 306"/>
                  <a:gd name="T17" fmla="*/ 325 h 405"/>
                  <a:gd name="T18" fmla="*/ 306 w 306"/>
                  <a:gd name="T19" fmla="*/ 325 h 405"/>
                  <a:gd name="T20" fmla="*/ 306 w 306"/>
                  <a:gd name="T21" fmla="*/ 405 h 405"/>
                  <a:gd name="T22" fmla="*/ 0 w 306"/>
                  <a:gd name="T23" fmla="*/ 405 h 405"/>
                  <a:gd name="T24" fmla="*/ 0 w 306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" h="405">
                    <a:moveTo>
                      <a:pt x="0" y="0"/>
                    </a:moveTo>
                    <a:lnTo>
                      <a:pt x="303" y="0"/>
                    </a:lnTo>
                    <a:lnTo>
                      <a:pt x="303" y="79"/>
                    </a:lnTo>
                    <a:lnTo>
                      <a:pt x="86" y="79"/>
                    </a:lnTo>
                    <a:lnTo>
                      <a:pt x="86" y="162"/>
                    </a:lnTo>
                    <a:lnTo>
                      <a:pt x="277" y="162"/>
                    </a:lnTo>
                    <a:lnTo>
                      <a:pt x="277" y="240"/>
                    </a:lnTo>
                    <a:lnTo>
                      <a:pt x="86" y="240"/>
                    </a:lnTo>
                    <a:lnTo>
                      <a:pt x="86" y="325"/>
                    </a:lnTo>
                    <a:lnTo>
                      <a:pt x="306" y="325"/>
                    </a:lnTo>
                    <a:lnTo>
                      <a:pt x="306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black">
              <a:xfrm>
                <a:off x="3395182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9 w 307"/>
                  <a:gd name="T11" fmla="*/ 162 h 405"/>
                  <a:gd name="T12" fmla="*/ 279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9" y="162"/>
                    </a:lnTo>
                    <a:lnTo>
                      <a:pt x="279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337" y="3424205"/>
            <a:ext cx="4085743" cy="1927553"/>
          </a:xfrm>
        </p:spPr>
        <p:txBody>
          <a:bodyPr lIns="0" tIns="0" rIns="0" bIns="0" anchor="t" anchorCtr="0">
            <a:normAutofit/>
          </a:bodyPr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t>‹#›</a:t>
            </a:fld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0"/>
            <a:ext cx="6872288" cy="3049588"/>
            <a:chOff x="0" y="19372"/>
            <a:chExt cx="6872288" cy="304958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0" y="19372"/>
              <a:ext cx="1433513" cy="3049588"/>
            </a:xfrm>
            <a:custGeom>
              <a:avLst/>
              <a:gdLst>
                <a:gd name="T0" fmla="*/ 1588 w 2572"/>
                <a:gd name="T1" fmla="*/ 5414 h 5468"/>
                <a:gd name="T2" fmla="*/ 1588 w 2572"/>
                <a:gd name="T3" fmla="*/ 5414 h 5468"/>
                <a:gd name="T4" fmla="*/ 1494 w 2572"/>
                <a:gd name="T5" fmla="*/ 5384 h 5468"/>
                <a:gd name="T6" fmla="*/ 1576 w 2572"/>
                <a:gd name="T7" fmla="*/ 5076 h 5468"/>
                <a:gd name="T8" fmla="*/ 1577 w 2572"/>
                <a:gd name="T9" fmla="*/ 5076 h 5468"/>
                <a:gd name="T10" fmla="*/ 1597 w 2572"/>
                <a:gd name="T11" fmla="*/ 5090 h 5468"/>
                <a:gd name="T12" fmla="*/ 1661 w 2572"/>
                <a:gd name="T13" fmla="*/ 5133 h 5468"/>
                <a:gd name="T14" fmla="*/ 1695 w 2572"/>
                <a:gd name="T15" fmla="*/ 5157 h 5468"/>
                <a:gd name="T16" fmla="*/ 1712 w 2572"/>
                <a:gd name="T17" fmla="*/ 5169 h 5468"/>
                <a:gd name="T18" fmla="*/ 1718 w 2572"/>
                <a:gd name="T19" fmla="*/ 5172 h 5468"/>
                <a:gd name="T20" fmla="*/ 1588 w 2572"/>
                <a:gd name="T21" fmla="*/ 5414 h 5468"/>
                <a:gd name="T22" fmla="*/ 2464 w 2572"/>
                <a:gd name="T23" fmla="*/ 1713 h 5468"/>
                <a:gd name="T24" fmla="*/ 2464 w 2572"/>
                <a:gd name="T25" fmla="*/ 1713 h 5468"/>
                <a:gd name="T26" fmla="*/ 1738 w 2572"/>
                <a:gd name="T27" fmla="*/ 5132 h 5468"/>
                <a:gd name="T28" fmla="*/ 1737 w 2572"/>
                <a:gd name="T29" fmla="*/ 5132 h 5468"/>
                <a:gd name="T30" fmla="*/ 1686 w 2572"/>
                <a:gd name="T31" fmla="*/ 5097 h 5468"/>
                <a:gd name="T32" fmla="*/ 1626 w 2572"/>
                <a:gd name="T33" fmla="*/ 5055 h 5468"/>
                <a:gd name="T34" fmla="*/ 1588 w 2572"/>
                <a:gd name="T35" fmla="*/ 5030 h 5468"/>
                <a:gd name="T36" fmla="*/ 1840 w 2572"/>
                <a:gd name="T37" fmla="*/ 2811 h 5468"/>
                <a:gd name="T38" fmla="*/ 1325 w 2572"/>
                <a:gd name="T39" fmla="*/ 159 h 5468"/>
                <a:gd name="T40" fmla="*/ 1262 w 2572"/>
                <a:gd name="T41" fmla="*/ 0 h 5468"/>
                <a:gd name="T42" fmla="*/ 1214 w 2572"/>
                <a:gd name="T43" fmla="*/ 0 h 5468"/>
                <a:gd name="T44" fmla="*/ 1284 w 2572"/>
                <a:gd name="T45" fmla="*/ 175 h 5468"/>
                <a:gd name="T46" fmla="*/ 1796 w 2572"/>
                <a:gd name="T47" fmla="*/ 2812 h 5468"/>
                <a:gd name="T48" fmla="*/ 1549 w 2572"/>
                <a:gd name="T49" fmla="*/ 5003 h 5468"/>
                <a:gd name="T50" fmla="*/ 1547 w 2572"/>
                <a:gd name="T51" fmla="*/ 5002 h 5468"/>
                <a:gd name="T52" fmla="*/ 0 w 2572"/>
                <a:gd name="T53" fmla="*/ 3066 h 5468"/>
                <a:gd name="T54" fmla="*/ 0 w 2572"/>
                <a:gd name="T55" fmla="*/ 3168 h 5468"/>
                <a:gd name="T56" fmla="*/ 1522 w 2572"/>
                <a:gd name="T57" fmla="*/ 5039 h 5468"/>
                <a:gd name="T58" fmla="*/ 1537 w 2572"/>
                <a:gd name="T59" fmla="*/ 5049 h 5468"/>
                <a:gd name="T60" fmla="*/ 1451 w 2572"/>
                <a:gd name="T61" fmla="*/ 5370 h 5468"/>
                <a:gd name="T62" fmla="*/ 213 w 2572"/>
                <a:gd name="T63" fmla="*/ 4659 h 5468"/>
                <a:gd name="T64" fmla="*/ 0 w 2572"/>
                <a:gd name="T65" fmla="*/ 4475 h 5468"/>
                <a:gd name="T66" fmla="*/ 0 w 2572"/>
                <a:gd name="T67" fmla="*/ 4535 h 5468"/>
                <a:gd name="T68" fmla="*/ 185 w 2572"/>
                <a:gd name="T69" fmla="*/ 4694 h 5468"/>
                <a:gd name="T70" fmla="*/ 1439 w 2572"/>
                <a:gd name="T71" fmla="*/ 5413 h 5468"/>
                <a:gd name="T72" fmla="*/ 1439 w 2572"/>
                <a:gd name="T73" fmla="*/ 5414 h 5468"/>
                <a:gd name="T74" fmla="*/ 1458 w 2572"/>
                <a:gd name="T75" fmla="*/ 5421 h 5468"/>
                <a:gd name="T76" fmla="*/ 1592 w 2572"/>
                <a:gd name="T77" fmla="*/ 5464 h 5468"/>
                <a:gd name="T78" fmla="*/ 1609 w 2572"/>
                <a:gd name="T79" fmla="*/ 5468 h 5468"/>
                <a:gd name="T80" fmla="*/ 1610 w 2572"/>
                <a:gd name="T81" fmla="*/ 5466 h 5468"/>
                <a:gd name="T82" fmla="*/ 1612 w 2572"/>
                <a:gd name="T83" fmla="*/ 5467 h 5468"/>
                <a:gd name="T84" fmla="*/ 1620 w 2572"/>
                <a:gd name="T85" fmla="*/ 5452 h 5468"/>
                <a:gd name="T86" fmla="*/ 1684 w 2572"/>
                <a:gd name="T87" fmla="*/ 5335 h 5468"/>
                <a:gd name="T88" fmla="*/ 1767 w 2572"/>
                <a:gd name="T89" fmla="*/ 5176 h 5468"/>
                <a:gd name="T90" fmla="*/ 1776 w 2572"/>
                <a:gd name="T91" fmla="*/ 5159 h 5468"/>
                <a:gd name="T92" fmla="*/ 1775 w 2572"/>
                <a:gd name="T93" fmla="*/ 5158 h 5468"/>
                <a:gd name="T94" fmla="*/ 2509 w 2572"/>
                <a:gd name="T95" fmla="*/ 1710 h 5468"/>
                <a:gd name="T96" fmla="*/ 2202 w 2572"/>
                <a:gd name="T97" fmla="*/ 0 h 5468"/>
                <a:gd name="T98" fmla="*/ 2156 w 2572"/>
                <a:gd name="T99" fmla="*/ 0 h 5468"/>
                <a:gd name="T100" fmla="*/ 2464 w 2572"/>
                <a:gd name="T101" fmla="*/ 1713 h 5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2" h="5468">
                  <a:moveTo>
                    <a:pt x="1588" y="5414"/>
                  </a:moveTo>
                  <a:lnTo>
                    <a:pt x="1588" y="5414"/>
                  </a:lnTo>
                  <a:cubicBezTo>
                    <a:pt x="1558" y="5405"/>
                    <a:pt x="1526" y="5395"/>
                    <a:pt x="1494" y="5384"/>
                  </a:cubicBezTo>
                  <a:cubicBezTo>
                    <a:pt x="1523" y="5281"/>
                    <a:pt x="1551" y="5177"/>
                    <a:pt x="1576" y="5076"/>
                  </a:cubicBezTo>
                  <a:cubicBezTo>
                    <a:pt x="1577" y="5076"/>
                    <a:pt x="1577" y="5076"/>
                    <a:pt x="1577" y="5076"/>
                  </a:cubicBezTo>
                  <a:cubicBezTo>
                    <a:pt x="1583" y="5080"/>
                    <a:pt x="1590" y="5085"/>
                    <a:pt x="1597" y="5090"/>
                  </a:cubicBezTo>
                  <a:cubicBezTo>
                    <a:pt x="1619" y="5104"/>
                    <a:pt x="1642" y="5120"/>
                    <a:pt x="1661" y="5133"/>
                  </a:cubicBezTo>
                  <a:cubicBezTo>
                    <a:pt x="1672" y="5141"/>
                    <a:pt x="1683" y="5149"/>
                    <a:pt x="1695" y="5157"/>
                  </a:cubicBezTo>
                  <a:cubicBezTo>
                    <a:pt x="1701" y="5161"/>
                    <a:pt x="1707" y="5165"/>
                    <a:pt x="1712" y="5169"/>
                  </a:cubicBezTo>
                  <a:lnTo>
                    <a:pt x="1718" y="5172"/>
                  </a:lnTo>
                  <a:cubicBezTo>
                    <a:pt x="1676" y="5253"/>
                    <a:pt x="1633" y="5335"/>
                    <a:pt x="1588" y="5414"/>
                  </a:cubicBezTo>
                  <a:close/>
                  <a:moveTo>
                    <a:pt x="2464" y="1713"/>
                  </a:moveTo>
                  <a:lnTo>
                    <a:pt x="2464" y="1713"/>
                  </a:lnTo>
                  <a:cubicBezTo>
                    <a:pt x="2527" y="2899"/>
                    <a:pt x="2282" y="4050"/>
                    <a:pt x="1738" y="5132"/>
                  </a:cubicBezTo>
                  <a:lnTo>
                    <a:pt x="1737" y="5132"/>
                  </a:lnTo>
                  <a:cubicBezTo>
                    <a:pt x="1720" y="5120"/>
                    <a:pt x="1702" y="5108"/>
                    <a:pt x="1686" y="5097"/>
                  </a:cubicBezTo>
                  <a:cubicBezTo>
                    <a:pt x="1668" y="5084"/>
                    <a:pt x="1646" y="5070"/>
                    <a:pt x="1626" y="5055"/>
                  </a:cubicBezTo>
                  <a:cubicBezTo>
                    <a:pt x="1612" y="5046"/>
                    <a:pt x="1599" y="5038"/>
                    <a:pt x="1588" y="5030"/>
                  </a:cubicBezTo>
                  <a:cubicBezTo>
                    <a:pt x="1770" y="4289"/>
                    <a:pt x="1854" y="3543"/>
                    <a:pt x="1840" y="2811"/>
                  </a:cubicBezTo>
                  <a:cubicBezTo>
                    <a:pt x="1822" y="1901"/>
                    <a:pt x="1648" y="1008"/>
                    <a:pt x="1325" y="159"/>
                  </a:cubicBezTo>
                  <a:cubicBezTo>
                    <a:pt x="1305" y="105"/>
                    <a:pt x="1283" y="52"/>
                    <a:pt x="1262" y="0"/>
                  </a:cubicBezTo>
                  <a:lnTo>
                    <a:pt x="1214" y="0"/>
                  </a:lnTo>
                  <a:cubicBezTo>
                    <a:pt x="1238" y="57"/>
                    <a:pt x="1261" y="116"/>
                    <a:pt x="1284" y="175"/>
                  </a:cubicBezTo>
                  <a:cubicBezTo>
                    <a:pt x="1605" y="1019"/>
                    <a:pt x="1777" y="1907"/>
                    <a:pt x="1796" y="2812"/>
                  </a:cubicBezTo>
                  <a:cubicBezTo>
                    <a:pt x="1810" y="3534"/>
                    <a:pt x="1727" y="4271"/>
                    <a:pt x="1549" y="5003"/>
                  </a:cubicBezTo>
                  <a:lnTo>
                    <a:pt x="1547" y="5002"/>
                  </a:lnTo>
                  <a:cubicBezTo>
                    <a:pt x="943" y="4578"/>
                    <a:pt x="385" y="3879"/>
                    <a:pt x="0" y="3066"/>
                  </a:cubicBezTo>
                  <a:lnTo>
                    <a:pt x="0" y="3168"/>
                  </a:lnTo>
                  <a:cubicBezTo>
                    <a:pt x="386" y="3952"/>
                    <a:pt x="932" y="4625"/>
                    <a:pt x="1522" y="5039"/>
                  </a:cubicBezTo>
                  <a:lnTo>
                    <a:pt x="1537" y="5049"/>
                  </a:lnTo>
                  <a:cubicBezTo>
                    <a:pt x="1511" y="5155"/>
                    <a:pt x="1482" y="5263"/>
                    <a:pt x="1451" y="5370"/>
                  </a:cubicBezTo>
                  <a:cubicBezTo>
                    <a:pt x="1066" y="5249"/>
                    <a:pt x="628" y="4998"/>
                    <a:pt x="213" y="4659"/>
                  </a:cubicBezTo>
                  <a:cubicBezTo>
                    <a:pt x="141" y="4600"/>
                    <a:pt x="70" y="4539"/>
                    <a:pt x="0" y="4475"/>
                  </a:cubicBezTo>
                  <a:lnTo>
                    <a:pt x="0" y="4535"/>
                  </a:lnTo>
                  <a:cubicBezTo>
                    <a:pt x="61" y="4589"/>
                    <a:pt x="123" y="4643"/>
                    <a:pt x="185" y="4694"/>
                  </a:cubicBezTo>
                  <a:cubicBezTo>
                    <a:pt x="605" y="5036"/>
                    <a:pt x="1049" y="5291"/>
                    <a:pt x="1439" y="5413"/>
                  </a:cubicBezTo>
                  <a:lnTo>
                    <a:pt x="1439" y="5414"/>
                  </a:lnTo>
                  <a:lnTo>
                    <a:pt x="1458" y="5421"/>
                  </a:lnTo>
                  <a:cubicBezTo>
                    <a:pt x="1505" y="5437"/>
                    <a:pt x="1550" y="5452"/>
                    <a:pt x="1592" y="5464"/>
                  </a:cubicBezTo>
                  <a:lnTo>
                    <a:pt x="1609" y="5468"/>
                  </a:lnTo>
                  <a:lnTo>
                    <a:pt x="1610" y="5466"/>
                  </a:lnTo>
                  <a:lnTo>
                    <a:pt x="1612" y="5467"/>
                  </a:lnTo>
                  <a:lnTo>
                    <a:pt x="1620" y="5452"/>
                  </a:lnTo>
                  <a:cubicBezTo>
                    <a:pt x="1642" y="5413"/>
                    <a:pt x="1663" y="5374"/>
                    <a:pt x="1684" y="5335"/>
                  </a:cubicBezTo>
                  <a:cubicBezTo>
                    <a:pt x="1713" y="5282"/>
                    <a:pt x="1740" y="5229"/>
                    <a:pt x="1767" y="5176"/>
                  </a:cubicBezTo>
                  <a:lnTo>
                    <a:pt x="1776" y="5159"/>
                  </a:lnTo>
                  <a:lnTo>
                    <a:pt x="1775" y="5158"/>
                  </a:lnTo>
                  <a:cubicBezTo>
                    <a:pt x="2325" y="4066"/>
                    <a:pt x="2572" y="2907"/>
                    <a:pt x="2509" y="1710"/>
                  </a:cubicBezTo>
                  <a:cubicBezTo>
                    <a:pt x="2474" y="1059"/>
                    <a:pt x="2352" y="482"/>
                    <a:pt x="2202" y="0"/>
                  </a:cubicBezTo>
                  <a:lnTo>
                    <a:pt x="2156" y="0"/>
                  </a:lnTo>
                  <a:cubicBezTo>
                    <a:pt x="2307" y="482"/>
                    <a:pt x="2430" y="1059"/>
                    <a:pt x="2464" y="17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22225" y="19372"/>
              <a:ext cx="2516188" cy="2009775"/>
            </a:xfrm>
            <a:custGeom>
              <a:avLst/>
              <a:gdLst>
                <a:gd name="T0" fmla="*/ 4185 w 4513"/>
                <a:gd name="T1" fmla="*/ 3559 h 3605"/>
                <a:gd name="T2" fmla="*/ 4185 w 4513"/>
                <a:gd name="T3" fmla="*/ 3559 h 3605"/>
                <a:gd name="T4" fmla="*/ 4100 w 4513"/>
                <a:gd name="T5" fmla="*/ 3555 h 3605"/>
                <a:gd name="T6" fmla="*/ 4100 w 4513"/>
                <a:gd name="T7" fmla="*/ 3275 h 3605"/>
                <a:gd name="T8" fmla="*/ 4184 w 4513"/>
                <a:gd name="T9" fmla="*/ 3304 h 3605"/>
                <a:gd name="T10" fmla="*/ 4233 w 4513"/>
                <a:gd name="T11" fmla="*/ 3322 h 3605"/>
                <a:gd name="T12" fmla="*/ 4240 w 4513"/>
                <a:gd name="T13" fmla="*/ 3324 h 3605"/>
                <a:gd name="T14" fmla="*/ 4185 w 4513"/>
                <a:gd name="T15" fmla="*/ 3559 h 3605"/>
                <a:gd name="T16" fmla="*/ 4091 w 4513"/>
                <a:gd name="T17" fmla="*/ 175 h 3605"/>
                <a:gd name="T18" fmla="*/ 4091 w 4513"/>
                <a:gd name="T19" fmla="*/ 175 h 3605"/>
                <a:gd name="T20" fmla="*/ 4249 w 4513"/>
                <a:gd name="T21" fmla="*/ 3282 h 3605"/>
                <a:gd name="T22" fmla="*/ 4248 w 4513"/>
                <a:gd name="T23" fmla="*/ 3281 h 3605"/>
                <a:gd name="T24" fmla="*/ 4198 w 4513"/>
                <a:gd name="T25" fmla="*/ 3264 h 3605"/>
                <a:gd name="T26" fmla="*/ 4114 w 4513"/>
                <a:gd name="T27" fmla="*/ 3234 h 3605"/>
                <a:gd name="T28" fmla="*/ 4100 w 4513"/>
                <a:gd name="T29" fmla="*/ 3229 h 3605"/>
                <a:gd name="T30" fmla="*/ 3808 w 4513"/>
                <a:gd name="T31" fmla="*/ 1263 h 3605"/>
                <a:gd name="T32" fmla="*/ 3309 w 4513"/>
                <a:gd name="T33" fmla="*/ 0 h 3605"/>
                <a:gd name="T34" fmla="*/ 3260 w 4513"/>
                <a:gd name="T35" fmla="*/ 0 h 3605"/>
                <a:gd name="T36" fmla="*/ 3767 w 4513"/>
                <a:gd name="T37" fmla="*/ 1275 h 3605"/>
                <a:gd name="T38" fmla="*/ 4056 w 4513"/>
                <a:gd name="T39" fmla="*/ 3213 h 3605"/>
                <a:gd name="T40" fmla="*/ 2179 w 4513"/>
                <a:gd name="T41" fmla="*/ 1777 h 3605"/>
                <a:gd name="T42" fmla="*/ 1247 w 4513"/>
                <a:gd name="T43" fmla="*/ 0 h 3605"/>
                <a:gd name="T44" fmla="*/ 1202 w 4513"/>
                <a:gd name="T45" fmla="*/ 0 h 3605"/>
                <a:gd name="T46" fmla="*/ 2146 w 4513"/>
                <a:gd name="T47" fmla="*/ 1804 h 3605"/>
                <a:gd name="T48" fmla="*/ 4043 w 4513"/>
                <a:gd name="T49" fmla="*/ 3255 h 3605"/>
                <a:gd name="T50" fmla="*/ 4057 w 4513"/>
                <a:gd name="T51" fmla="*/ 3260 h 3605"/>
                <a:gd name="T52" fmla="*/ 4057 w 4513"/>
                <a:gd name="T53" fmla="*/ 3552 h 3605"/>
                <a:gd name="T54" fmla="*/ 2831 w 4513"/>
                <a:gd name="T55" fmla="*/ 3225 h 3605"/>
                <a:gd name="T56" fmla="*/ 1476 w 4513"/>
                <a:gd name="T57" fmla="*/ 2333 h 3605"/>
                <a:gd name="T58" fmla="*/ 384 w 4513"/>
                <a:gd name="T59" fmla="*/ 919 h 3605"/>
                <a:gd name="T60" fmla="*/ 44 w 4513"/>
                <a:gd name="T61" fmla="*/ 0 h 3605"/>
                <a:gd name="T62" fmla="*/ 0 w 4513"/>
                <a:gd name="T63" fmla="*/ 0 h 3605"/>
                <a:gd name="T64" fmla="*/ 345 w 4513"/>
                <a:gd name="T65" fmla="*/ 939 h 3605"/>
                <a:gd name="T66" fmla="*/ 1447 w 4513"/>
                <a:gd name="T67" fmla="*/ 2365 h 3605"/>
                <a:gd name="T68" fmla="*/ 4056 w 4513"/>
                <a:gd name="T69" fmla="*/ 3595 h 3605"/>
                <a:gd name="T70" fmla="*/ 4056 w 4513"/>
                <a:gd name="T71" fmla="*/ 3597 h 3605"/>
                <a:gd name="T72" fmla="*/ 4076 w 4513"/>
                <a:gd name="T73" fmla="*/ 3598 h 3605"/>
                <a:gd name="T74" fmla="*/ 4201 w 4513"/>
                <a:gd name="T75" fmla="*/ 3605 h 3605"/>
                <a:gd name="T76" fmla="*/ 4218 w 4513"/>
                <a:gd name="T77" fmla="*/ 3605 h 3605"/>
                <a:gd name="T78" fmla="*/ 4218 w 4513"/>
                <a:gd name="T79" fmla="*/ 3603 h 3605"/>
                <a:gd name="T80" fmla="*/ 4220 w 4513"/>
                <a:gd name="T81" fmla="*/ 3603 h 3605"/>
                <a:gd name="T82" fmla="*/ 4224 w 4513"/>
                <a:gd name="T83" fmla="*/ 3587 h 3605"/>
                <a:gd name="T84" fmla="*/ 4288 w 4513"/>
                <a:gd name="T85" fmla="*/ 3315 h 3605"/>
                <a:gd name="T86" fmla="*/ 4292 w 4513"/>
                <a:gd name="T87" fmla="*/ 3297 h 3605"/>
                <a:gd name="T88" fmla="*/ 4290 w 4513"/>
                <a:gd name="T89" fmla="*/ 3296 h 3605"/>
                <a:gd name="T90" fmla="*/ 4132 w 4513"/>
                <a:gd name="T91" fmla="*/ 162 h 3605"/>
                <a:gd name="T92" fmla="*/ 4076 w 4513"/>
                <a:gd name="T93" fmla="*/ 0 h 3605"/>
                <a:gd name="T94" fmla="*/ 4031 w 4513"/>
                <a:gd name="T95" fmla="*/ 0 h 3605"/>
                <a:gd name="T96" fmla="*/ 4091 w 4513"/>
                <a:gd name="T97" fmla="*/ 175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3" h="3605">
                  <a:moveTo>
                    <a:pt x="4185" y="3559"/>
                  </a:moveTo>
                  <a:lnTo>
                    <a:pt x="4185" y="3559"/>
                  </a:lnTo>
                  <a:cubicBezTo>
                    <a:pt x="4158" y="3558"/>
                    <a:pt x="4130" y="3557"/>
                    <a:pt x="4100" y="3555"/>
                  </a:cubicBezTo>
                  <a:cubicBezTo>
                    <a:pt x="4102" y="3462"/>
                    <a:pt x="4102" y="3368"/>
                    <a:pt x="4100" y="3275"/>
                  </a:cubicBezTo>
                  <a:cubicBezTo>
                    <a:pt x="4127" y="3284"/>
                    <a:pt x="4159" y="3295"/>
                    <a:pt x="4184" y="3304"/>
                  </a:cubicBezTo>
                  <a:cubicBezTo>
                    <a:pt x="4199" y="3310"/>
                    <a:pt x="4216" y="3316"/>
                    <a:pt x="4233" y="3322"/>
                  </a:cubicBezTo>
                  <a:lnTo>
                    <a:pt x="4240" y="3324"/>
                  </a:lnTo>
                  <a:cubicBezTo>
                    <a:pt x="4223" y="3404"/>
                    <a:pt x="4205" y="3482"/>
                    <a:pt x="4185" y="3559"/>
                  </a:cubicBezTo>
                  <a:close/>
                  <a:moveTo>
                    <a:pt x="4091" y="175"/>
                  </a:moveTo>
                  <a:lnTo>
                    <a:pt x="4091" y="175"/>
                  </a:lnTo>
                  <a:cubicBezTo>
                    <a:pt x="4416" y="1181"/>
                    <a:pt x="4469" y="2226"/>
                    <a:pt x="4249" y="3282"/>
                  </a:cubicBezTo>
                  <a:lnTo>
                    <a:pt x="4248" y="3281"/>
                  </a:lnTo>
                  <a:cubicBezTo>
                    <a:pt x="4231" y="3275"/>
                    <a:pt x="4214" y="3269"/>
                    <a:pt x="4198" y="3264"/>
                  </a:cubicBezTo>
                  <a:cubicBezTo>
                    <a:pt x="4173" y="3255"/>
                    <a:pt x="4141" y="3243"/>
                    <a:pt x="4114" y="3234"/>
                  </a:cubicBezTo>
                  <a:lnTo>
                    <a:pt x="4100" y="3229"/>
                  </a:lnTo>
                  <a:cubicBezTo>
                    <a:pt x="4086" y="2550"/>
                    <a:pt x="3988" y="1888"/>
                    <a:pt x="3808" y="1263"/>
                  </a:cubicBezTo>
                  <a:cubicBezTo>
                    <a:pt x="3682" y="824"/>
                    <a:pt x="3515" y="401"/>
                    <a:pt x="3309" y="0"/>
                  </a:cubicBezTo>
                  <a:lnTo>
                    <a:pt x="3260" y="0"/>
                  </a:lnTo>
                  <a:cubicBezTo>
                    <a:pt x="3470" y="405"/>
                    <a:pt x="3639" y="831"/>
                    <a:pt x="3767" y="1275"/>
                  </a:cubicBezTo>
                  <a:cubicBezTo>
                    <a:pt x="3944" y="1892"/>
                    <a:pt x="4042" y="2544"/>
                    <a:pt x="4056" y="3213"/>
                  </a:cubicBezTo>
                  <a:cubicBezTo>
                    <a:pt x="3398" y="2972"/>
                    <a:pt x="2714" y="2448"/>
                    <a:pt x="2179" y="1777"/>
                  </a:cubicBezTo>
                  <a:cubicBezTo>
                    <a:pt x="1760" y="1250"/>
                    <a:pt x="1446" y="648"/>
                    <a:pt x="1247" y="0"/>
                  </a:cubicBezTo>
                  <a:lnTo>
                    <a:pt x="1202" y="0"/>
                  </a:lnTo>
                  <a:cubicBezTo>
                    <a:pt x="1402" y="658"/>
                    <a:pt x="1720" y="1269"/>
                    <a:pt x="2146" y="1804"/>
                  </a:cubicBezTo>
                  <a:cubicBezTo>
                    <a:pt x="2685" y="2482"/>
                    <a:pt x="3376" y="3011"/>
                    <a:pt x="4043" y="3255"/>
                  </a:cubicBezTo>
                  <a:lnTo>
                    <a:pt x="4057" y="3260"/>
                  </a:lnTo>
                  <a:cubicBezTo>
                    <a:pt x="4059" y="3357"/>
                    <a:pt x="4058" y="3455"/>
                    <a:pt x="4057" y="3552"/>
                  </a:cubicBezTo>
                  <a:cubicBezTo>
                    <a:pt x="3698" y="3536"/>
                    <a:pt x="3264" y="3420"/>
                    <a:pt x="2831" y="3225"/>
                  </a:cubicBezTo>
                  <a:cubicBezTo>
                    <a:pt x="2349" y="3007"/>
                    <a:pt x="1880" y="2699"/>
                    <a:pt x="1476" y="2333"/>
                  </a:cubicBezTo>
                  <a:cubicBezTo>
                    <a:pt x="1014" y="1917"/>
                    <a:pt x="647" y="1441"/>
                    <a:pt x="384" y="919"/>
                  </a:cubicBezTo>
                  <a:cubicBezTo>
                    <a:pt x="235" y="623"/>
                    <a:pt x="121" y="316"/>
                    <a:pt x="44" y="0"/>
                  </a:cubicBezTo>
                  <a:lnTo>
                    <a:pt x="0" y="0"/>
                  </a:lnTo>
                  <a:cubicBezTo>
                    <a:pt x="78" y="323"/>
                    <a:pt x="193" y="637"/>
                    <a:pt x="345" y="939"/>
                  </a:cubicBezTo>
                  <a:cubicBezTo>
                    <a:pt x="611" y="1466"/>
                    <a:pt x="981" y="1946"/>
                    <a:pt x="1447" y="2365"/>
                  </a:cubicBezTo>
                  <a:cubicBezTo>
                    <a:pt x="2239" y="3080"/>
                    <a:pt x="3260" y="3561"/>
                    <a:pt x="4056" y="3595"/>
                  </a:cubicBezTo>
                  <a:lnTo>
                    <a:pt x="4056" y="3597"/>
                  </a:lnTo>
                  <a:lnTo>
                    <a:pt x="4076" y="3598"/>
                  </a:lnTo>
                  <a:cubicBezTo>
                    <a:pt x="4120" y="3602"/>
                    <a:pt x="4162" y="3604"/>
                    <a:pt x="4201" y="3605"/>
                  </a:cubicBezTo>
                  <a:lnTo>
                    <a:pt x="4218" y="3605"/>
                  </a:lnTo>
                  <a:lnTo>
                    <a:pt x="4218" y="3603"/>
                  </a:lnTo>
                  <a:lnTo>
                    <a:pt x="4220" y="3603"/>
                  </a:lnTo>
                  <a:lnTo>
                    <a:pt x="4224" y="3587"/>
                  </a:lnTo>
                  <a:cubicBezTo>
                    <a:pt x="4247" y="3497"/>
                    <a:pt x="4269" y="3406"/>
                    <a:pt x="4288" y="3315"/>
                  </a:cubicBezTo>
                  <a:lnTo>
                    <a:pt x="4292" y="3297"/>
                  </a:lnTo>
                  <a:lnTo>
                    <a:pt x="4290" y="3296"/>
                  </a:lnTo>
                  <a:cubicBezTo>
                    <a:pt x="4513" y="2231"/>
                    <a:pt x="4460" y="1177"/>
                    <a:pt x="4132" y="162"/>
                  </a:cubicBezTo>
                  <a:cubicBezTo>
                    <a:pt x="4114" y="107"/>
                    <a:pt x="4095" y="52"/>
                    <a:pt x="4076" y="0"/>
                  </a:cubicBezTo>
                  <a:lnTo>
                    <a:pt x="4031" y="0"/>
                  </a:lnTo>
                  <a:cubicBezTo>
                    <a:pt x="4051" y="57"/>
                    <a:pt x="4071" y="115"/>
                    <a:pt x="4091" y="17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736725" y="19372"/>
              <a:ext cx="5135563" cy="1282700"/>
            </a:xfrm>
            <a:custGeom>
              <a:avLst/>
              <a:gdLst>
                <a:gd name="T0" fmla="*/ 48 w 9214"/>
                <a:gd name="T1" fmla="*/ 1890 h 2300"/>
                <a:gd name="T2" fmla="*/ 282 w 9214"/>
                <a:gd name="T3" fmla="*/ 1974 h 2300"/>
                <a:gd name="T4" fmla="*/ 262 w 9214"/>
                <a:gd name="T5" fmla="*/ 2026 h 2300"/>
                <a:gd name="T6" fmla="*/ 48 w 9214"/>
                <a:gd name="T7" fmla="*/ 1890 h 2300"/>
                <a:gd name="T8" fmla="*/ 9023 w 9214"/>
                <a:gd name="T9" fmla="*/ 1732 h 2300"/>
                <a:gd name="T10" fmla="*/ 9167 w 9214"/>
                <a:gd name="T11" fmla="*/ 1785 h 2300"/>
                <a:gd name="T12" fmla="*/ 9169 w 9214"/>
                <a:gd name="T13" fmla="*/ 1807 h 2300"/>
                <a:gd name="T14" fmla="*/ 9171 w 9214"/>
                <a:gd name="T15" fmla="*/ 1834 h 2300"/>
                <a:gd name="T16" fmla="*/ 9172 w 9214"/>
                <a:gd name="T17" fmla="*/ 1860 h 2300"/>
                <a:gd name="T18" fmla="*/ 9173 w 9214"/>
                <a:gd name="T19" fmla="*/ 1885 h 2300"/>
                <a:gd name="T20" fmla="*/ 9174 w 9214"/>
                <a:gd name="T21" fmla="*/ 1910 h 2300"/>
                <a:gd name="T22" fmla="*/ 9173 w 9214"/>
                <a:gd name="T23" fmla="*/ 1932 h 2300"/>
                <a:gd name="T24" fmla="*/ 9172 w 9214"/>
                <a:gd name="T25" fmla="*/ 1954 h 2300"/>
                <a:gd name="T26" fmla="*/ 9114 w 9214"/>
                <a:gd name="T27" fmla="*/ 1984 h 2300"/>
                <a:gd name="T28" fmla="*/ 9023 w 9214"/>
                <a:gd name="T29" fmla="*/ 1732 h 2300"/>
                <a:gd name="T30" fmla="*/ 10 w 9214"/>
                <a:gd name="T31" fmla="*/ 1849 h 2300"/>
                <a:gd name="T32" fmla="*/ 1 w 9214"/>
                <a:gd name="T33" fmla="*/ 1984 h 2300"/>
                <a:gd name="T34" fmla="*/ 2 w 9214"/>
                <a:gd name="T35" fmla="*/ 2001 h 2300"/>
                <a:gd name="T36" fmla="*/ 17 w 9214"/>
                <a:gd name="T37" fmla="*/ 2006 h 2300"/>
                <a:gd name="T38" fmla="*/ 286 w 9214"/>
                <a:gd name="T39" fmla="*/ 2074 h 2300"/>
                <a:gd name="T40" fmla="*/ 3221 w 9214"/>
                <a:gd name="T41" fmla="*/ 1979 h 2300"/>
                <a:gd name="T42" fmla="*/ 5593 w 9214"/>
                <a:gd name="T43" fmla="*/ 579 h 2300"/>
                <a:gd name="T44" fmla="*/ 9078 w 9214"/>
                <a:gd name="T45" fmla="*/ 2030 h 2300"/>
                <a:gd name="T46" fmla="*/ 9096 w 9214"/>
                <a:gd name="T47" fmla="*/ 2028 h 2300"/>
                <a:gd name="T48" fmla="*/ 9212 w 9214"/>
                <a:gd name="T49" fmla="*/ 2007 h 2300"/>
                <a:gd name="T50" fmla="*/ 9214 w 9214"/>
                <a:gd name="T51" fmla="*/ 1918 h 2300"/>
                <a:gd name="T52" fmla="*/ 9205 w 9214"/>
                <a:gd name="T53" fmla="*/ 1768 h 2300"/>
                <a:gd name="T54" fmla="*/ 9203 w 9214"/>
                <a:gd name="T55" fmla="*/ 1755 h 2300"/>
                <a:gd name="T56" fmla="*/ 8405 w 9214"/>
                <a:gd name="T57" fmla="*/ 0 h 2300"/>
                <a:gd name="T58" fmla="*/ 9004 w 9214"/>
                <a:gd name="T59" fmla="*/ 1681 h 2300"/>
                <a:gd name="T60" fmla="*/ 7757 w 9214"/>
                <a:gd name="T61" fmla="*/ 0 h 2300"/>
                <a:gd name="T62" fmla="*/ 7780 w 9214"/>
                <a:gd name="T63" fmla="*/ 964 h 2300"/>
                <a:gd name="T64" fmla="*/ 6896 w 9214"/>
                <a:gd name="T65" fmla="*/ 0 h 2300"/>
                <a:gd name="T66" fmla="*/ 8973 w 9214"/>
                <a:gd name="T67" fmla="*/ 1712 h 2300"/>
                <a:gd name="T68" fmla="*/ 6743 w 9214"/>
                <a:gd name="T69" fmla="*/ 1529 h 2300"/>
                <a:gd name="T70" fmla="*/ 5891 w 9214"/>
                <a:gd name="T71" fmla="*/ 266 h 2300"/>
                <a:gd name="T72" fmla="*/ 6063 w 9214"/>
                <a:gd name="T73" fmla="*/ 0 h 2300"/>
                <a:gd name="T74" fmla="*/ 5598 w 9214"/>
                <a:gd name="T75" fmla="*/ 518 h 2300"/>
                <a:gd name="T76" fmla="*/ 5254 w 9214"/>
                <a:gd name="T77" fmla="*/ 0 h 2300"/>
                <a:gd name="T78" fmla="*/ 5254 w 9214"/>
                <a:gd name="T79" fmla="*/ 834 h 2300"/>
                <a:gd name="T80" fmla="*/ 301 w 9214"/>
                <a:gd name="T81" fmla="*/ 2035 h 2300"/>
                <a:gd name="T82" fmla="*/ 350 w 9214"/>
                <a:gd name="T83" fmla="*/ 1904 h 2300"/>
                <a:gd name="T84" fmla="*/ 2197 w 9214"/>
                <a:gd name="T85" fmla="*/ 1658 h 2300"/>
                <a:gd name="T86" fmla="*/ 5102 w 9214"/>
                <a:gd name="T87" fmla="*/ 0 h 2300"/>
                <a:gd name="T88" fmla="*/ 4218 w 9214"/>
                <a:gd name="T89" fmla="*/ 680 h 2300"/>
                <a:gd name="T90" fmla="*/ 368 w 9214"/>
                <a:gd name="T91" fmla="*/ 1856 h 2300"/>
                <a:gd name="T92" fmla="*/ 1917 w 9214"/>
                <a:gd name="T93" fmla="*/ 0 h 2300"/>
                <a:gd name="T94" fmla="*/ 1036 w 9214"/>
                <a:gd name="T95" fmla="*/ 729 h 2300"/>
                <a:gd name="T96" fmla="*/ 326 w 9214"/>
                <a:gd name="T97" fmla="*/ 1856 h 2300"/>
                <a:gd name="T98" fmla="*/ 797 w 9214"/>
                <a:gd name="T99" fmla="*/ 0 h 2300"/>
                <a:gd name="T100" fmla="*/ 12 w 9214"/>
                <a:gd name="T101" fmla="*/ 1849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214" h="2300">
                  <a:moveTo>
                    <a:pt x="48" y="1890"/>
                  </a:moveTo>
                  <a:lnTo>
                    <a:pt x="48" y="1890"/>
                  </a:lnTo>
                  <a:cubicBezTo>
                    <a:pt x="136" y="1894"/>
                    <a:pt x="224" y="1895"/>
                    <a:pt x="311" y="1896"/>
                  </a:cubicBezTo>
                  <a:cubicBezTo>
                    <a:pt x="301" y="1921"/>
                    <a:pt x="291" y="1950"/>
                    <a:pt x="282" y="1974"/>
                  </a:cubicBezTo>
                  <a:cubicBezTo>
                    <a:pt x="276" y="1989"/>
                    <a:pt x="270" y="2005"/>
                    <a:pt x="263" y="2022"/>
                  </a:cubicBezTo>
                  <a:lnTo>
                    <a:pt x="262" y="2026"/>
                  </a:lnTo>
                  <a:cubicBezTo>
                    <a:pt x="188" y="2009"/>
                    <a:pt x="114" y="1990"/>
                    <a:pt x="43" y="1970"/>
                  </a:cubicBezTo>
                  <a:cubicBezTo>
                    <a:pt x="44" y="1945"/>
                    <a:pt x="46" y="1918"/>
                    <a:pt x="48" y="1890"/>
                  </a:cubicBezTo>
                  <a:close/>
                  <a:moveTo>
                    <a:pt x="9023" y="1732"/>
                  </a:moveTo>
                  <a:lnTo>
                    <a:pt x="9023" y="1732"/>
                  </a:lnTo>
                  <a:cubicBezTo>
                    <a:pt x="9065" y="1748"/>
                    <a:pt x="9108" y="1764"/>
                    <a:pt x="9151" y="1779"/>
                  </a:cubicBezTo>
                  <a:cubicBezTo>
                    <a:pt x="9156" y="1781"/>
                    <a:pt x="9161" y="1783"/>
                    <a:pt x="9167" y="1785"/>
                  </a:cubicBezTo>
                  <a:cubicBezTo>
                    <a:pt x="9167" y="1788"/>
                    <a:pt x="9167" y="1791"/>
                    <a:pt x="9168" y="1794"/>
                  </a:cubicBezTo>
                  <a:cubicBezTo>
                    <a:pt x="9168" y="1798"/>
                    <a:pt x="9168" y="1802"/>
                    <a:pt x="9169" y="1807"/>
                  </a:cubicBezTo>
                  <a:cubicBezTo>
                    <a:pt x="9169" y="1812"/>
                    <a:pt x="9170" y="1817"/>
                    <a:pt x="9170" y="1822"/>
                  </a:cubicBezTo>
                  <a:cubicBezTo>
                    <a:pt x="9170" y="1826"/>
                    <a:pt x="9171" y="1830"/>
                    <a:pt x="9171" y="1834"/>
                  </a:cubicBezTo>
                  <a:cubicBezTo>
                    <a:pt x="9171" y="1839"/>
                    <a:pt x="9171" y="1844"/>
                    <a:pt x="9172" y="1849"/>
                  </a:cubicBezTo>
                  <a:cubicBezTo>
                    <a:pt x="9172" y="1853"/>
                    <a:pt x="9172" y="1856"/>
                    <a:pt x="9172" y="1860"/>
                  </a:cubicBezTo>
                  <a:cubicBezTo>
                    <a:pt x="9173" y="1865"/>
                    <a:pt x="9173" y="1870"/>
                    <a:pt x="9173" y="1875"/>
                  </a:cubicBezTo>
                  <a:cubicBezTo>
                    <a:pt x="9173" y="1878"/>
                    <a:pt x="9173" y="1882"/>
                    <a:pt x="9173" y="1885"/>
                  </a:cubicBezTo>
                  <a:cubicBezTo>
                    <a:pt x="9173" y="1890"/>
                    <a:pt x="9173" y="1895"/>
                    <a:pt x="9173" y="1900"/>
                  </a:cubicBezTo>
                  <a:cubicBezTo>
                    <a:pt x="9173" y="1903"/>
                    <a:pt x="9174" y="1906"/>
                    <a:pt x="9174" y="1910"/>
                  </a:cubicBezTo>
                  <a:cubicBezTo>
                    <a:pt x="9174" y="1915"/>
                    <a:pt x="9173" y="1919"/>
                    <a:pt x="9173" y="1924"/>
                  </a:cubicBezTo>
                  <a:cubicBezTo>
                    <a:pt x="9173" y="1927"/>
                    <a:pt x="9173" y="1930"/>
                    <a:pt x="9173" y="1932"/>
                  </a:cubicBezTo>
                  <a:cubicBezTo>
                    <a:pt x="9173" y="1938"/>
                    <a:pt x="9173" y="1943"/>
                    <a:pt x="9172" y="1948"/>
                  </a:cubicBezTo>
                  <a:cubicBezTo>
                    <a:pt x="9172" y="1950"/>
                    <a:pt x="9172" y="1952"/>
                    <a:pt x="9172" y="1954"/>
                  </a:cubicBezTo>
                  <a:cubicBezTo>
                    <a:pt x="9172" y="1961"/>
                    <a:pt x="9171" y="1968"/>
                    <a:pt x="9171" y="1974"/>
                  </a:cubicBezTo>
                  <a:cubicBezTo>
                    <a:pt x="9152" y="1978"/>
                    <a:pt x="9133" y="1981"/>
                    <a:pt x="9114" y="1984"/>
                  </a:cubicBezTo>
                  <a:cubicBezTo>
                    <a:pt x="9111" y="1985"/>
                    <a:pt x="9109" y="1985"/>
                    <a:pt x="9107" y="1985"/>
                  </a:cubicBezTo>
                  <a:cubicBezTo>
                    <a:pt x="9089" y="1924"/>
                    <a:pt x="9062" y="1837"/>
                    <a:pt x="9023" y="1732"/>
                  </a:cubicBezTo>
                  <a:close/>
                  <a:moveTo>
                    <a:pt x="10" y="1849"/>
                  </a:moveTo>
                  <a:lnTo>
                    <a:pt x="10" y="1849"/>
                  </a:lnTo>
                  <a:lnTo>
                    <a:pt x="9" y="1868"/>
                  </a:lnTo>
                  <a:cubicBezTo>
                    <a:pt x="4" y="1909"/>
                    <a:pt x="2" y="1948"/>
                    <a:pt x="1" y="1984"/>
                  </a:cubicBezTo>
                  <a:lnTo>
                    <a:pt x="0" y="2000"/>
                  </a:lnTo>
                  <a:lnTo>
                    <a:pt x="2" y="2001"/>
                  </a:lnTo>
                  <a:lnTo>
                    <a:pt x="2" y="2002"/>
                  </a:lnTo>
                  <a:lnTo>
                    <a:pt x="17" y="2006"/>
                  </a:lnTo>
                  <a:cubicBezTo>
                    <a:pt x="100" y="2029"/>
                    <a:pt x="185" y="2051"/>
                    <a:pt x="269" y="2070"/>
                  </a:cubicBezTo>
                  <a:lnTo>
                    <a:pt x="286" y="2074"/>
                  </a:lnTo>
                  <a:lnTo>
                    <a:pt x="287" y="2073"/>
                  </a:lnTo>
                  <a:cubicBezTo>
                    <a:pt x="1279" y="2300"/>
                    <a:pt x="2266" y="2269"/>
                    <a:pt x="3221" y="1979"/>
                  </a:cubicBezTo>
                  <a:cubicBezTo>
                    <a:pt x="4177" y="1690"/>
                    <a:pt x="4868" y="1213"/>
                    <a:pt x="5280" y="865"/>
                  </a:cubicBezTo>
                  <a:cubicBezTo>
                    <a:pt x="5386" y="775"/>
                    <a:pt x="5491" y="680"/>
                    <a:pt x="5593" y="579"/>
                  </a:cubicBezTo>
                  <a:cubicBezTo>
                    <a:pt x="5938" y="1052"/>
                    <a:pt x="6358" y="1363"/>
                    <a:pt x="6724" y="1564"/>
                  </a:cubicBezTo>
                  <a:cubicBezTo>
                    <a:pt x="7585" y="2038"/>
                    <a:pt x="8501" y="2116"/>
                    <a:pt x="9078" y="2030"/>
                  </a:cubicBezTo>
                  <a:lnTo>
                    <a:pt x="9078" y="2030"/>
                  </a:lnTo>
                  <a:lnTo>
                    <a:pt x="9096" y="2028"/>
                  </a:lnTo>
                  <a:cubicBezTo>
                    <a:pt x="9128" y="2023"/>
                    <a:pt x="9161" y="2017"/>
                    <a:pt x="9193" y="2011"/>
                  </a:cubicBezTo>
                  <a:lnTo>
                    <a:pt x="9212" y="2007"/>
                  </a:lnTo>
                  <a:lnTo>
                    <a:pt x="9209" y="1990"/>
                  </a:lnTo>
                  <a:cubicBezTo>
                    <a:pt x="9212" y="1968"/>
                    <a:pt x="9213" y="1944"/>
                    <a:pt x="9214" y="1918"/>
                  </a:cubicBezTo>
                  <a:cubicBezTo>
                    <a:pt x="9214" y="1894"/>
                    <a:pt x="9213" y="1869"/>
                    <a:pt x="9211" y="1842"/>
                  </a:cubicBezTo>
                  <a:cubicBezTo>
                    <a:pt x="9210" y="1819"/>
                    <a:pt x="9208" y="1794"/>
                    <a:pt x="9205" y="1768"/>
                  </a:cubicBezTo>
                  <a:lnTo>
                    <a:pt x="9204" y="1755"/>
                  </a:lnTo>
                  <a:lnTo>
                    <a:pt x="9203" y="1755"/>
                  </a:lnTo>
                  <a:cubicBezTo>
                    <a:pt x="9154" y="1336"/>
                    <a:pt x="8929" y="662"/>
                    <a:pt x="8455" y="0"/>
                  </a:cubicBezTo>
                  <a:lnTo>
                    <a:pt x="8405" y="0"/>
                  </a:lnTo>
                  <a:cubicBezTo>
                    <a:pt x="8852" y="620"/>
                    <a:pt x="9103" y="1292"/>
                    <a:pt x="9161" y="1740"/>
                  </a:cubicBezTo>
                  <a:cubicBezTo>
                    <a:pt x="9109" y="1721"/>
                    <a:pt x="9056" y="1702"/>
                    <a:pt x="9004" y="1681"/>
                  </a:cubicBezTo>
                  <a:cubicBezTo>
                    <a:pt x="8831" y="1235"/>
                    <a:pt x="8480" y="557"/>
                    <a:pt x="7819" y="0"/>
                  </a:cubicBezTo>
                  <a:lnTo>
                    <a:pt x="7757" y="0"/>
                  </a:lnTo>
                  <a:cubicBezTo>
                    <a:pt x="8418" y="543"/>
                    <a:pt x="8773" y="1211"/>
                    <a:pt x="8953" y="1661"/>
                  </a:cubicBezTo>
                  <a:cubicBezTo>
                    <a:pt x="8517" y="1486"/>
                    <a:pt x="8123" y="1251"/>
                    <a:pt x="7780" y="964"/>
                  </a:cubicBezTo>
                  <a:cubicBezTo>
                    <a:pt x="7454" y="689"/>
                    <a:pt x="7174" y="366"/>
                    <a:pt x="6943" y="0"/>
                  </a:cubicBezTo>
                  <a:lnTo>
                    <a:pt x="6896" y="0"/>
                  </a:lnTo>
                  <a:cubicBezTo>
                    <a:pt x="7132" y="379"/>
                    <a:pt x="7419" y="712"/>
                    <a:pt x="7754" y="994"/>
                  </a:cubicBezTo>
                  <a:cubicBezTo>
                    <a:pt x="8109" y="1292"/>
                    <a:pt x="8519" y="1534"/>
                    <a:pt x="8973" y="1712"/>
                  </a:cubicBezTo>
                  <a:cubicBezTo>
                    <a:pt x="9017" y="1829"/>
                    <a:pt x="9048" y="1925"/>
                    <a:pt x="9067" y="1991"/>
                  </a:cubicBezTo>
                  <a:cubicBezTo>
                    <a:pt x="8496" y="2075"/>
                    <a:pt x="7593" y="1997"/>
                    <a:pt x="6743" y="1529"/>
                  </a:cubicBezTo>
                  <a:cubicBezTo>
                    <a:pt x="6380" y="1330"/>
                    <a:pt x="5963" y="1020"/>
                    <a:pt x="5622" y="551"/>
                  </a:cubicBezTo>
                  <a:cubicBezTo>
                    <a:pt x="5713" y="459"/>
                    <a:pt x="5803" y="364"/>
                    <a:pt x="5891" y="266"/>
                  </a:cubicBezTo>
                  <a:cubicBezTo>
                    <a:pt x="5967" y="179"/>
                    <a:pt x="6042" y="90"/>
                    <a:pt x="6114" y="0"/>
                  </a:cubicBezTo>
                  <a:lnTo>
                    <a:pt x="6063" y="0"/>
                  </a:lnTo>
                  <a:cubicBezTo>
                    <a:pt x="5997" y="81"/>
                    <a:pt x="5930" y="161"/>
                    <a:pt x="5861" y="239"/>
                  </a:cubicBezTo>
                  <a:cubicBezTo>
                    <a:pt x="5775" y="336"/>
                    <a:pt x="5688" y="428"/>
                    <a:pt x="5598" y="518"/>
                  </a:cubicBezTo>
                  <a:cubicBezTo>
                    <a:pt x="5488" y="362"/>
                    <a:pt x="5387" y="190"/>
                    <a:pt x="5298" y="0"/>
                  </a:cubicBezTo>
                  <a:lnTo>
                    <a:pt x="5254" y="0"/>
                  </a:lnTo>
                  <a:cubicBezTo>
                    <a:pt x="5347" y="201"/>
                    <a:pt x="5453" y="383"/>
                    <a:pt x="5569" y="546"/>
                  </a:cubicBezTo>
                  <a:cubicBezTo>
                    <a:pt x="5466" y="648"/>
                    <a:pt x="5361" y="744"/>
                    <a:pt x="5254" y="834"/>
                  </a:cubicBezTo>
                  <a:cubicBezTo>
                    <a:pt x="4845" y="1180"/>
                    <a:pt x="4158" y="1653"/>
                    <a:pt x="3210" y="1941"/>
                  </a:cubicBezTo>
                  <a:cubicBezTo>
                    <a:pt x="2263" y="2228"/>
                    <a:pt x="1285" y="2260"/>
                    <a:pt x="301" y="2035"/>
                  </a:cubicBezTo>
                  <a:cubicBezTo>
                    <a:pt x="307" y="2019"/>
                    <a:pt x="313" y="2003"/>
                    <a:pt x="319" y="1988"/>
                  </a:cubicBezTo>
                  <a:cubicBezTo>
                    <a:pt x="329" y="1963"/>
                    <a:pt x="340" y="1931"/>
                    <a:pt x="350" y="1904"/>
                  </a:cubicBezTo>
                  <a:lnTo>
                    <a:pt x="353" y="1896"/>
                  </a:lnTo>
                  <a:cubicBezTo>
                    <a:pt x="988" y="1895"/>
                    <a:pt x="1609" y="1815"/>
                    <a:pt x="2197" y="1658"/>
                  </a:cubicBezTo>
                  <a:cubicBezTo>
                    <a:pt x="2931" y="1462"/>
                    <a:pt x="3618" y="1144"/>
                    <a:pt x="4241" y="713"/>
                  </a:cubicBezTo>
                  <a:cubicBezTo>
                    <a:pt x="4546" y="501"/>
                    <a:pt x="4834" y="262"/>
                    <a:pt x="5102" y="0"/>
                  </a:cubicBezTo>
                  <a:lnTo>
                    <a:pt x="5045" y="0"/>
                  </a:lnTo>
                  <a:cubicBezTo>
                    <a:pt x="4787" y="249"/>
                    <a:pt x="4510" y="477"/>
                    <a:pt x="4218" y="680"/>
                  </a:cubicBezTo>
                  <a:cubicBezTo>
                    <a:pt x="3599" y="1108"/>
                    <a:pt x="2916" y="1424"/>
                    <a:pt x="2187" y="1619"/>
                  </a:cubicBezTo>
                  <a:cubicBezTo>
                    <a:pt x="1606" y="1775"/>
                    <a:pt x="995" y="1854"/>
                    <a:pt x="368" y="1856"/>
                  </a:cubicBezTo>
                  <a:cubicBezTo>
                    <a:pt x="510" y="1491"/>
                    <a:pt x="751" y="1111"/>
                    <a:pt x="1065" y="756"/>
                  </a:cubicBezTo>
                  <a:cubicBezTo>
                    <a:pt x="1258" y="539"/>
                    <a:pt x="1540" y="263"/>
                    <a:pt x="1917" y="0"/>
                  </a:cubicBezTo>
                  <a:lnTo>
                    <a:pt x="1848" y="0"/>
                  </a:lnTo>
                  <a:cubicBezTo>
                    <a:pt x="1491" y="255"/>
                    <a:pt x="1222" y="519"/>
                    <a:pt x="1036" y="729"/>
                  </a:cubicBezTo>
                  <a:cubicBezTo>
                    <a:pt x="717" y="1088"/>
                    <a:pt x="474" y="1473"/>
                    <a:pt x="331" y="1842"/>
                  </a:cubicBezTo>
                  <a:lnTo>
                    <a:pt x="326" y="1856"/>
                  </a:lnTo>
                  <a:cubicBezTo>
                    <a:pt x="235" y="1856"/>
                    <a:pt x="143" y="1854"/>
                    <a:pt x="52" y="1850"/>
                  </a:cubicBezTo>
                  <a:cubicBezTo>
                    <a:pt x="87" y="1295"/>
                    <a:pt x="367" y="610"/>
                    <a:pt x="797" y="0"/>
                  </a:cubicBezTo>
                  <a:lnTo>
                    <a:pt x="748" y="0"/>
                  </a:lnTo>
                  <a:cubicBezTo>
                    <a:pt x="323" y="611"/>
                    <a:pt x="46" y="1294"/>
                    <a:pt x="12" y="1849"/>
                  </a:cubicBezTo>
                  <a:lnTo>
                    <a:pt x="10" y="184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41" name="Rectangle 40"/>
          <p:cNvSpPr/>
          <p:nvPr userDrawn="1"/>
        </p:nvSpPr>
        <p:spPr>
          <a:xfrm>
            <a:off x="2495" y="0"/>
            <a:ext cx="9144000" cy="166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187624" y="6573896"/>
            <a:ext cx="6768752" cy="241772"/>
          </a:xfrm>
        </p:spPr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11"/>
          </p:nvPr>
        </p:nvSpPr>
        <p:spPr>
          <a:xfrm>
            <a:off x="8028384" y="6571954"/>
            <a:ext cx="648072" cy="243714"/>
          </a:xfrm>
        </p:spPr>
        <p:txBody>
          <a:bodyPr/>
          <a:lstStyle/>
          <a:p>
            <a:fld id="{1816A14B-2269-491D-850A-725F026FB37E}" type="datetime1">
              <a:rPr lang="en-US" smtClean="0"/>
              <a:t>7/31/2019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3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2463099" y="2221527"/>
            <a:ext cx="6068126" cy="1927553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D9912573-246F-46C8-AB01-11E93C43393A}" type="slidenum">
              <a:rPr lang="en-GB" smtClean="0"/>
              <a:t>‹#›</a:t>
            </a:fld>
            <a:endParaRPr lang="en-GB"/>
          </a:p>
        </p:txBody>
      </p:sp>
      <p:sp>
        <p:nvSpPr>
          <p:cNvPr id="4" name="Rectangle 3"/>
          <p:cNvSpPr/>
          <p:nvPr userDrawn="1"/>
        </p:nvSpPr>
        <p:spPr bwMode="hidden">
          <a:xfrm>
            <a:off x="0" y="6479625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 bwMode="black">
          <a:xfrm>
            <a:off x="0" y="0"/>
            <a:ext cx="6872288" cy="3049588"/>
            <a:chOff x="0" y="19372"/>
            <a:chExt cx="6872288" cy="3049588"/>
          </a:xfrm>
          <a:solidFill>
            <a:schemeClr val="bg1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black">
            <a:xfrm>
              <a:off x="0" y="19372"/>
              <a:ext cx="1433513" cy="3049588"/>
            </a:xfrm>
            <a:custGeom>
              <a:avLst/>
              <a:gdLst>
                <a:gd name="T0" fmla="*/ 1588 w 2572"/>
                <a:gd name="T1" fmla="*/ 5414 h 5468"/>
                <a:gd name="T2" fmla="*/ 1588 w 2572"/>
                <a:gd name="T3" fmla="*/ 5414 h 5468"/>
                <a:gd name="T4" fmla="*/ 1494 w 2572"/>
                <a:gd name="T5" fmla="*/ 5384 h 5468"/>
                <a:gd name="T6" fmla="*/ 1576 w 2572"/>
                <a:gd name="T7" fmla="*/ 5076 h 5468"/>
                <a:gd name="T8" fmla="*/ 1577 w 2572"/>
                <a:gd name="T9" fmla="*/ 5076 h 5468"/>
                <a:gd name="T10" fmla="*/ 1597 w 2572"/>
                <a:gd name="T11" fmla="*/ 5090 h 5468"/>
                <a:gd name="T12" fmla="*/ 1661 w 2572"/>
                <a:gd name="T13" fmla="*/ 5133 h 5468"/>
                <a:gd name="T14" fmla="*/ 1695 w 2572"/>
                <a:gd name="T15" fmla="*/ 5157 h 5468"/>
                <a:gd name="T16" fmla="*/ 1712 w 2572"/>
                <a:gd name="T17" fmla="*/ 5169 h 5468"/>
                <a:gd name="T18" fmla="*/ 1718 w 2572"/>
                <a:gd name="T19" fmla="*/ 5172 h 5468"/>
                <a:gd name="T20" fmla="*/ 1588 w 2572"/>
                <a:gd name="T21" fmla="*/ 5414 h 5468"/>
                <a:gd name="T22" fmla="*/ 2464 w 2572"/>
                <a:gd name="T23" fmla="*/ 1713 h 5468"/>
                <a:gd name="T24" fmla="*/ 2464 w 2572"/>
                <a:gd name="T25" fmla="*/ 1713 h 5468"/>
                <a:gd name="T26" fmla="*/ 1738 w 2572"/>
                <a:gd name="T27" fmla="*/ 5132 h 5468"/>
                <a:gd name="T28" fmla="*/ 1737 w 2572"/>
                <a:gd name="T29" fmla="*/ 5132 h 5468"/>
                <a:gd name="T30" fmla="*/ 1686 w 2572"/>
                <a:gd name="T31" fmla="*/ 5097 h 5468"/>
                <a:gd name="T32" fmla="*/ 1626 w 2572"/>
                <a:gd name="T33" fmla="*/ 5055 h 5468"/>
                <a:gd name="T34" fmla="*/ 1588 w 2572"/>
                <a:gd name="T35" fmla="*/ 5030 h 5468"/>
                <a:gd name="T36" fmla="*/ 1840 w 2572"/>
                <a:gd name="T37" fmla="*/ 2811 h 5468"/>
                <a:gd name="T38" fmla="*/ 1325 w 2572"/>
                <a:gd name="T39" fmla="*/ 159 h 5468"/>
                <a:gd name="T40" fmla="*/ 1262 w 2572"/>
                <a:gd name="T41" fmla="*/ 0 h 5468"/>
                <a:gd name="T42" fmla="*/ 1214 w 2572"/>
                <a:gd name="T43" fmla="*/ 0 h 5468"/>
                <a:gd name="T44" fmla="*/ 1284 w 2572"/>
                <a:gd name="T45" fmla="*/ 175 h 5468"/>
                <a:gd name="T46" fmla="*/ 1796 w 2572"/>
                <a:gd name="T47" fmla="*/ 2812 h 5468"/>
                <a:gd name="T48" fmla="*/ 1549 w 2572"/>
                <a:gd name="T49" fmla="*/ 5003 h 5468"/>
                <a:gd name="T50" fmla="*/ 1547 w 2572"/>
                <a:gd name="T51" fmla="*/ 5002 h 5468"/>
                <a:gd name="T52" fmla="*/ 0 w 2572"/>
                <a:gd name="T53" fmla="*/ 3066 h 5468"/>
                <a:gd name="T54" fmla="*/ 0 w 2572"/>
                <a:gd name="T55" fmla="*/ 3168 h 5468"/>
                <a:gd name="T56" fmla="*/ 1522 w 2572"/>
                <a:gd name="T57" fmla="*/ 5039 h 5468"/>
                <a:gd name="T58" fmla="*/ 1537 w 2572"/>
                <a:gd name="T59" fmla="*/ 5049 h 5468"/>
                <a:gd name="T60" fmla="*/ 1451 w 2572"/>
                <a:gd name="T61" fmla="*/ 5370 h 5468"/>
                <a:gd name="T62" fmla="*/ 213 w 2572"/>
                <a:gd name="T63" fmla="*/ 4659 h 5468"/>
                <a:gd name="T64" fmla="*/ 0 w 2572"/>
                <a:gd name="T65" fmla="*/ 4475 h 5468"/>
                <a:gd name="T66" fmla="*/ 0 w 2572"/>
                <a:gd name="T67" fmla="*/ 4535 h 5468"/>
                <a:gd name="T68" fmla="*/ 185 w 2572"/>
                <a:gd name="T69" fmla="*/ 4694 h 5468"/>
                <a:gd name="T70" fmla="*/ 1439 w 2572"/>
                <a:gd name="T71" fmla="*/ 5413 h 5468"/>
                <a:gd name="T72" fmla="*/ 1439 w 2572"/>
                <a:gd name="T73" fmla="*/ 5414 h 5468"/>
                <a:gd name="T74" fmla="*/ 1458 w 2572"/>
                <a:gd name="T75" fmla="*/ 5421 h 5468"/>
                <a:gd name="T76" fmla="*/ 1592 w 2572"/>
                <a:gd name="T77" fmla="*/ 5464 h 5468"/>
                <a:gd name="T78" fmla="*/ 1609 w 2572"/>
                <a:gd name="T79" fmla="*/ 5468 h 5468"/>
                <a:gd name="T80" fmla="*/ 1610 w 2572"/>
                <a:gd name="T81" fmla="*/ 5466 h 5468"/>
                <a:gd name="T82" fmla="*/ 1612 w 2572"/>
                <a:gd name="T83" fmla="*/ 5467 h 5468"/>
                <a:gd name="T84" fmla="*/ 1620 w 2572"/>
                <a:gd name="T85" fmla="*/ 5452 h 5468"/>
                <a:gd name="T86" fmla="*/ 1684 w 2572"/>
                <a:gd name="T87" fmla="*/ 5335 h 5468"/>
                <a:gd name="T88" fmla="*/ 1767 w 2572"/>
                <a:gd name="T89" fmla="*/ 5176 h 5468"/>
                <a:gd name="T90" fmla="*/ 1776 w 2572"/>
                <a:gd name="T91" fmla="*/ 5159 h 5468"/>
                <a:gd name="T92" fmla="*/ 1775 w 2572"/>
                <a:gd name="T93" fmla="*/ 5158 h 5468"/>
                <a:gd name="T94" fmla="*/ 2509 w 2572"/>
                <a:gd name="T95" fmla="*/ 1710 h 5468"/>
                <a:gd name="T96" fmla="*/ 2202 w 2572"/>
                <a:gd name="T97" fmla="*/ 0 h 5468"/>
                <a:gd name="T98" fmla="*/ 2156 w 2572"/>
                <a:gd name="T99" fmla="*/ 0 h 5468"/>
                <a:gd name="T100" fmla="*/ 2464 w 2572"/>
                <a:gd name="T101" fmla="*/ 1713 h 5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2" h="5468">
                  <a:moveTo>
                    <a:pt x="1588" y="5414"/>
                  </a:moveTo>
                  <a:lnTo>
                    <a:pt x="1588" y="5414"/>
                  </a:lnTo>
                  <a:cubicBezTo>
                    <a:pt x="1558" y="5405"/>
                    <a:pt x="1526" y="5395"/>
                    <a:pt x="1494" y="5384"/>
                  </a:cubicBezTo>
                  <a:cubicBezTo>
                    <a:pt x="1523" y="5281"/>
                    <a:pt x="1551" y="5177"/>
                    <a:pt x="1576" y="5076"/>
                  </a:cubicBezTo>
                  <a:cubicBezTo>
                    <a:pt x="1577" y="5076"/>
                    <a:pt x="1577" y="5076"/>
                    <a:pt x="1577" y="5076"/>
                  </a:cubicBezTo>
                  <a:cubicBezTo>
                    <a:pt x="1583" y="5080"/>
                    <a:pt x="1590" y="5085"/>
                    <a:pt x="1597" y="5090"/>
                  </a:cubicBezTo>
                  <a:cubicBezTo>
                    <a:pt x="1619" y="5104"/>
                    <a:pt x="1642" y="5120"/>
                    <a:pt x="1661" y="5133"/>
                  </a:cubicBezTo>
                  <a:cubicBezTo>
                    <a:pt x="1672" y="5141"/>
                    <a:pt x="1683" y="5149"/>
                    <a:pt x="1695" y="5157"/>
                  </a:cubicBezTo>
                  <a:cubicBezTo>
                    <a:pt x="1701" y="5161"/>
                    <a:pt x="1707" y="5165"/>
                    <a:pt x="1712" y="5169"/>
                  </a:cubicBezTo>
                  <a:lnTo>
                    <a:pt x="1718" y="5172"/>
                  </a:lnTo>
                  <a:cubicBezTo>
                    <a:pt x="1676" y="5253"/>
                    <a:pt x="1633" y="5335"/>
                    <a:pt x="1588" y="5414"/>
                  </a:cubicBezTo>
                  <a:close/>
                  <a:moveTo>
                    <a:pt x="2464" y="1713"/>
                  </a:moveTo>
                  <a:lnTo>
                    <a:pt x="2464" y="1713"/>
                  </a:lnTo>
                  <a:cubicBezTo>
                    <a:pt x="2527" y="2899"/>
                    <a:pt x="2282" y="4050"/>
                    <a:pt x="1738" y="5132"/>
                  </a:cubicBezTo>
                  <a:lnTo>
                    <a:pt x="1737" y="5132"/>
                  </a:lnTo>
                  <a:cubicBezTo>
                    <a:pt x="1720" y="5120"/>
                    <a:pt x="1702" y="5108"/>
                    <a:pt x="1686" y="5097"/>
                  </a:cubicBezTo>
                  <a:cubicBezTo>
                    <a:pt x="1668" y="5084"/>
                    <a:pt x="1646" y="5070"/>
                    <a:pt x="1626" y="5055"/>
                  </a:cubicBezTo>
                  <a:cubicBezTo>
                    <a:pt x="1612" y="5046"/>
                    <a:pt x="1599" y="5038"/>
                    <a:pt x="1588" y="5030"/>
                  </a:cubicBezTo>
                  <a:cubicBezTo>
                    <a:pt x="1770" y="4289"/>
                    <a:pt x="1854" y="3543"/>
                    <a:pt x="1840" y="2811"/>
                  </a:cubicBezTo>
                  <a:cubicBezTo>
                    <a:pt x="1822" y="1901"/>
                    <a:pt x="1648" y="1008"/>
                    <a:pt x="1325" y="159"/>
                  </a:cubicBezTo>
                  <a:cubicBezTo>
                    <a:pt x="1305" y="105"/>
                    <a:pt x="1283" y="52"/>
                    <a:pt x="1262" y="0"/>
                  </a:cubicBezTo>
                  <a:lnTo>
                    <a:pt x="1214" y="0"/>
                  </a:lnTo>
                  <a:cubicBezTo>
                    <a:pt x="1238" y="57"/>
                    <a:pt x="1261" y="116"/>
                    <a:pt x="1284" y="175"/>
                  </a:cubicBezTo>
                  <a:cubicBezTo>
                    <a:pt x="1605" y="1019"/>
                    <a:pt x="1777" y="1907"/>
                    <a:pt x="1796" y="2812"/>
                  </a:cubicBezTo>
                  <a:cubicBezTo>
                    <a:pt x="1810" y="3534"/>
                    <a:pt x="1727" y="4271"/>
                    <a:pt x="1549" y="5003"/>
                  </a:cubicBezTo>
                  <a:lnTo>
                    <a:pt x="1547" y="5002"/>
                  </a:lnTo>
                  <a:cubicBezTo>
                    <a:pt x="943" y="4578"/>
                    <a:pt x="385" y="3879"/>
                    <a:pt x="0" y="3066"/>
                  </a:cubicBezTo>
                  <a:lnTo>
                    <a:pt x="0" y="3168"/>
                  </a:lnTo>
                  <a:cubicBezTo>
                    <a:pt x="386" y="3952"/>
                    <a:pt x="932" y="4625"/>
                    <a:pt x="1522" y="5039"/>
                  </a:cubicBezTo>
                  <a:lnTo>
                    <a:pt x="1537" y="5049"/>
                  </a:lnTo>
                  <a:cubicBezTo>
                    <a:pt x="1511" y="5155"/>
                    <a:pt x="1482" y="5263"/>
                    <a:pt x="1451" y="5370"/>
                  </a:cubicBezTo>
                  <a:cubicBezTo>
                    <a:pt x="1066" y="5249"/>
                    <a:pt x="628" y="4998"/>
                    <a:pt x="213" y="4659"/>
                  </a:cubicBezTo>
                  <a:cubicBezTo>
                    <a:pt x="141" y="4600"/>
                    <a:pt x="70" y="4539"/>
                    <a:pt x="0" y="4475"/>
                  </a:cubicBezTo>
                  <a:lnTo>
                    <a:pt x="0" y="4535"/>
                  </a:lnTo>
                  <a:cubicBezTo>
                    <a:pt x="61" y="4589"/>
                    <a:pt x="123" y="4643"/>
                    <a:pt x="185" y="4694"/>
                  </a:cubicBezTo>
                  <a:cubicBezTo>
                    <a:pt x="605" y="5036"/>
                    <a:pt x="1049" y="5291"/>
                    <a:pt x="1439" y="5413"/>
                  </a:cubicBezTo>
                  <a:lnTo>
                    <a:pt x="1439" y="5414"/>
                  </a:lnTo>
                  <a:lnTo>
                    <a:pt x="1458" y="5421"/>
                  </a:lnTo>
                  <a:cubicBezTo>
                    <a:pt x="1505" y="5437"/>
                    <a:pt x="1550" y="5452"/>
                    <a:pt x="1592" y="5464"/>
                  </a:cubicBezTo>
                  <a:lnTo>
                    <a:pt x="1609" y="5468"/>
                  </a:lnTo>
                  <a:lnTo>
                    <a:pt x="1610" y="5466"/>
                  </a:lnTo>
                  <a:lnTo>
                    <a:pt x="1612" y="5467"/>
                  </a:lnTo>
                  <a:lnTo>
                    <a:pt x="1620" y="5452"/>
                  </a:lnTo>
                  <a:cubicBezTo>
                    <a:pt x="1642" y="5413"/>
                    <a:pt x="1663" y="5374"/>
                    <a:pt x="1684" y="5335"/>
                  </a:cubicBezTo>
                  <a:cubicBezTo>
                    <a:pt x="1713" y="5282"/>
                    <a:pt x="1740" y="5229"/>
                    <a:pt x="1767" y="5176"/>
                  </a:cubicBezTo>
                  <a:lnTo>
                    <a:pt x="1776" y="5159"/>
                  </a:lnTo>
                  <a:lnTo>
                    <a:pt x="1775" y="5158"/>
                  </a:lnTo>
                  <a:cubicBezTo>
                    <a:pt x="2325" y="4066"/>
                    <a:pt x="2572" y="2907"/>
                    <a:pt x="2509" y="1710"/>
                  </a:cubicBezTo>
                  <a:cubicBezTo>
                    <a:pt x="2474" y="1059"/>
                    <a:pt x="2352" y="482"/>
                    <a:pt x="2202" y="0"/>
                  </a:cubicBezTo>
                  <a:lnTo>
                    <a:pt x="2156" y="0"/>
                  </a:lnTo>
                  <a:cubicBezTo>
                    <a:pt x="2307" y="482"/>
                    <a:pt x="2430" y="1059"/>
                    <a:pt x="2464" y="17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black">
            <a:xfrm>
              <a:off x="22225" y="19372"/>
              <a:ext cx="2516188" cy="2009775"/>
            </a:xfrm>
            <a:custGeom>
              <a:avLst/>
              <a:gdLst>
                <a:gd name="T0" fmla="*/ 4185 w 4513"/>
                <a:gd name="T1" fmla="*/ 3559 h 3605"/>
                <a:gd name="T2" fmla="*/ 4185 w 4513"/>
                <a:gd name="T3" fmla="*/ 3559 h 3605"/>
                <a:gd name="T4" fmla="*/ 4100 w 4513"/>
                <a:gd name="T5" fmla="*/ 3555 h 3605"/>
                <a:gd name="T6" fmla="*/ 4100 w 4513"/>
                <a:gd name="T7" fmla="*/ 3275 h 3605"/>
                <a:gd name="T8" fmla="*/ 4184 w 4513"/>
                <a:gd name="T9" fmla="*/ 3304 h 3605"/>
                <a:gd name="T10" fmla="*/ 4233 w 4513"/>
                <a:gd name="T11" fmla="*/ 3322 h 3605"/>
                <a:gd name="T12" fmla="*/ 4240 w 4513"/>
                <a:gd name="T13" fmla="*/ 3324 h 3605"/>
                <a:gd name="T14" fmla="*/ 4185 w 4513"/>
                <a:gd name="T15" fmla="*/ 3559 h 3605"/>
                <a:gd name="T16" fmla="*/ 4091 w 4513"/>
                <a:gd name="T17" fmla="*/ 175 h 3605"/>
                <a:gd name="T18" fmla="*/ 4091 w 4513"/>
                <a:gd name="T19" fmla="*/ 175 h 3605"/>
                <a:gd name="T20" fmla="*/ 4249 w 4513"/>
                <a:gd name="T21" fmla="*/ 3282 h 3605"/>
                <a:gd name="T22" fmla="*/ 4248 w 4513"/>
                <a:gd name="T23" fmla="*/ 3281 h 3605"/>
                <a:gd name="T24" fmla="*/ 4198 w 4513"/>
                <a:gd name="T25" fmla="*/ 3264 h 3605"/>
                <a:gd name="T26" fmla="*/ 4114 w 4513"/>
                <a:gd name="T27" fmla="*/ 3234 h 3605"/>
                <a:gd name="T28" fmla="*/ 4100 w 4513"/>
                <a:gd name="T29" fmla="*/ 3229 h 3605"/>
                <a:gd name="T30" fmla="*/ 3808 w 4513"/>
                <a:gd name="T31" fmla="*/ 1263 h 3605"/>
                <a:gd name="T32" fmla="*/ 3309 w 4513"/>
                <a:gd name="T33" fmla="*/ 0 h 3605"/>
                <a:gd name="T34" fmla="*/ 3260 w 4513"/>
                <a:gd name="T35" fmla="*/ 0 h 3605"/>
                <a:gd name="T36" fmla="*/ 3767 w 4513"/>
                <a:gd name="T37" fmla="*/ 1275 h 3605"/>
                <a:gd name="T38" fmla="*/ 4056 w 4513"/>
                <a:gd name="T39" fmla="*/ 3213 h 3605"/>
                <a:gd name="T40" fmla="*/ 2179 w 4513"/>
                <a:gd name="T41" fmla="*/ 1777 h 3605"/>
                <a:gd name="T42" fmla="*/ 1247 w 4513"/>
                <a:gd name="T43" fmla="*/ 0 h 3605"/>
                <a:gd name="T44" fmla="*/ 1202 w 4513"/>
                <a:gd name="T45" fmla="*/ 0 h 3605"/>
                <a:gd name="T46" fmla="*/ 2146 w 4513"/>
                <a:gd name="T47" fmla="*/ 1804 h 3605"/>
                <a:gd name="T48" fmla="*/ 4043 w 4513"/>
                <a:gd name="T49" fmla="*/ 3255 h 3605"/>
                <a:gd name="T50" fmla="*/ 4057 w 4513"/>
                <a:gd name="T51" fmla="*/ 3260 h 3605"/>
                <a:gd name="T52" fmla="*/ 4057 w 4513"/>
                <a:gd name="T53" fmla="*/ 3552 h 3605"/>
                <a:gd name="T54" fmla="*/ 2831 w 4513"/>
                <a:gd name="T55" fmla="*/ 3225 h 3605"/>
                <a:gd name="T56" fmla="*/ 1476 w 4513"/>
                <a:gd name="T57" fmla="*/ 2333 h 3605"/>
                <a:gd name="T58" fmla="*/ 384 w 4513"/>
                <a:gd name="T59" fmla="*/ 919 h 3605"/>
                <a:gd name="T60" fmla="*/ 44 w 4513"/>
                <a:gd name="T61" fmla="*/ 0 h 3605"/>
                <a:gd name="T62" fmla="*/ 0 w 4513"/>
                <a:gd name="T63" fmla="*/ 0 h 3605"/>
                <a:gd name="T64" fmla="*/ 345 w 4513"/>
                <a:gd name="T65" fmla="*/ 939 h 3605"/>
                <a:gd name="T66" fmla="*/ 1447 w 4513"/>
                <a:gd name="T67" fmla="*/ 2365 h 3605"/>
                <a:gd name="T68" fmla="*/ 4056 w 4513"/>
                <a:gd name="T69" fmla="*/ 3595 h 3605"/>
                <a:gd name="T70" fmla="*/ 4056 w 4513"/>
                <a:gd name="T71" fmla="*/ 3597 h 3605"/>
                <a:gd name="T72" fmla="*/ 4076 w 4513"/>
                <a:gd name="T73" fmla="*/ 3598 h 3605"/>
                <a:gd name="T74" fmla="*/ 4201 w 4513"/>
                <a:gd name="T75" fmla="*/ 3605 h 3605"/>
                <a:gd name="T76" fmla="*/ 4218 w 4513"/>
                <a:gd name="T77" fmla="*/ 3605 h 3605"/>
                <a:gd name="T78" fmla="*/ 4218 w 4513"/>
                <a:gd name="T79" fmla="*/ 3603 h 3605"/>
                <a:gd name="T80" fmla="*/ 4220 w 4513"/>
                <a:gd name="T81" fmla="*/ 3603 h 3605"/>
                <a:gd name="T82" fmla="*/ 4224 w 4513"/>
                <a:gd name="T83" fmla="*/ 3587 h 3605"/>
                <a:gd name="T84" fmla="*/ 4288 w 4513"/>
                <a:gd name="T85" fmla="*/ 3315 h 3605"/>
                <a:gd name="T86" fmla="*/ 4292 w 4513"/>
                <a:gd name="T87" fmla="*/ 3297 h 3605"/>
                <a:gd name="T88" fmla="*/ 4290 w 4513"/>
                <a:gd name="T89" fmla="*/ 3296 h 3605"/>
                <a:gd name="T90" fmla="*/ 4132 w 4513"/>
                <a:gd name="T91" fmla="*/ 162 h 3605"/>
                <a:gd name="T92" fmla="*/ 4076 w 4513"/>
                <a:gd name="T93" fmla="*/ 0 h 3605"/>
                <a:gd name="T94" fmla="*/ 4031 w 4513"/>
                <a:gd name="T95" fmla="*/ 0 h 3605"/>
                <a:gd name="T96" fmla="*/ 4091 w 4513"/>
                <a:gd name="T97" fmla="*/ 175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3" h="3605">
                  <a:moveTo>
                    <a:pt x="4185" y="3559"/>
                  </a:moveTo>
                  <a:lnTo>
                    <a:pt x="4185" y="3559"/>
                  </a:lnTo>
                  <a:cubicBezTo>
                    <a:pt x="4158" y="3558"/>
                    <a:pt x="4130" y="3557"/>
                    <a:pt x="4100" y="3555"/>
                  </a:cubicBezTo>
                  <a:cubicBezTo>
                    <a:pt x="4102" y="3462"/>
                    <a:pt x="4102" y="3368"/>
                    <a:pt x="4100" y="3275"/>
                  </a:cubicBezTo>
                  <a:cubicBezTo>
                    <a:pt x="4127" y="3284"/>
                    <a:pt x="4159" y="3295"/>
                    <a:pt x="4184" y="3304"/>
                  </a:cubicBezTo>
                  <a:cubicBezTo>
                    <a:pt x="4199" y="3310"/>
                    <a:pt x="4216" y="3316"/>
                    <a:pt x="4233" y="3322"/>
                  </a:cubicBezTo>
                  <a:lnTo>
                    <a:pt x="4240" y="3324"/>
                  </a:lnTo>
                  <a:cubicBezTo>
                    <a:pt x="4223" y="3404"/>
                    <a:pt x="4205" y="3482"/>
                    <a:pt x="4185" y="3559"/>
                  </a:cubicBezTo>
                  <a:close/>
                  <a:moveTo>
                    <a:pt x="4091" y="175"/>
                  </a:moveTo>
                  <a:lnTo>
                    <a:pt x="4091" y="175"/>
                  </a:lnTo>
                  <a:cubicBezTo>
                    <a:pt x="4416" y="1181"/>
                    <a:pt x="4469" y="2226"/>
                    <a:pt x="4249" y="3282"/>
                  </a:cubicBezTo>
                  <a:lnTo>
                    <a:pt x="4248" y="3281"/>
                  </a:lnTo>
                  <a:cubicBezTo>
                    <a:pt x="4231" y="3275"/>
                    <a:pt x="4214" y="3269"/>
                    <a:pt x="4198" y="3264"/>
                  </a:cubicBezTo>
                  <a:cubicBezTo>
                    <a:pt x="4173" y="3255"/>
                    <a:pt x="4141" y="3243"/>
                    <a:pt x="4114" y="3234"/>
                  </a:cubicBezTo>
                  <a:lnTo>
                    <a:pt x="4100" y="3229"/>
                  </a:lnTo>
                  <a:cubicBezTo>
                    <a:pt x="4086" y="2550"/>
                    <a:pt x="3988" y="1888"/>
                    <a:pt x="3808" y="1263"/>
                  </a:cubicBezTo>
                  <a:cubicBezTo>
                    <a:pt x="3682" y="824"/>
                    <a:pt x="3515" y="401"/>
                    <a:pt x="3309" y="0"/>
                  </a:cubicBezTo>
                  <a:lnTo>
                    <a:pt x="3260" y="0"/>
                  </a:lnTo>
                  <a:cubicBezTo>
                    <a:pt x="3470" y="405"/>
                    <a:pt x="3639" y="831"/>
                    <a:pt x="3767" y="1275"/>
                  </a:cubicBezTo>
                  <a:cubicBezTo>
                    <a:pt x="3944" y="1892"/>
                    <a:pt x="4042" y="2544"/>
                    <a:pt x="4056" y="3213"/>
                  </a:cubicBezTo>
                  <a:cubicBezTo>
                    <a:pt x="3398" y="2972"/>
                    <a:pt x="2714" y="2448"/>
                    <a:pt x="2179" y="1777"/>
                  </a:cubicBezTo>
                  <a:cubicBezTo>
                    <a:pt x="1760" y="1250"/>
                    <a:pt x="1446" y="648"/>
                    <a:pt x="1247" y="0"/>
                  </a:cubicBezTo>
                  <a:lnTo>
                    <a:pt x="1202" y="0"/>
                  </a:lnTo>
                  <a:cubicBezTo>
                    <a:pt x="1402" y="658"/>
                    <a:pt x="1720" y="1269"/>
                    <a:pt x="2146" y="1804"/>
                  </a:cubicBezTo>
                  <a:cubicBezTo>
                    <a:pt x="2685" y="2482"/>
                    <a:pt x="3376" y="3011"/>
                    <a:pt x="4043" y="3255"/>
                  </a:cubicBezTo>
                  <a:lnTo>
                    <a:pt x="4057" y="3260"/>
                  </a:lnTo>
                  <a:cubicBezTo>
                    <a:pt x="4059" y="3357"/>
                    <a:pt x="4058" y="3455"/>
                    <a:pt x="4057" y="3552"/>
                  </a:cubicBezTo>
                  <a:cubicBezTo>
                    <a:pt x="3698" y="3536"/>
                    <a:pt x="3264" y="3420"/>
                    <a:pt x="2831" y="3225"/>
                  </a:cubicBezTo>
                  <a:cubicBezTo>
                    <a:pt x="2349" y="3007"/>
                    <a:pt x="1880" y="2699"/>
                    <a:pt x="1476" y="2333"/>
                  </a:cubicBezTo>
                  <a:cubicBezTo>
                    <a:pt x="1014" y="1917"/>
                    <a:pt x="647" y="1441"/>
                    <a:pt x="384" y="919"/>
                  </a:cubicBezTo>
                  <a:cubicBezTo>
                    <a:pt x="235" y="623"/>
                    <a:pt x="121" y="316"/>
                    <a:pt x="44" y="0"/>
                  </a:cubicBezTo>
                  <a:lnTo>
                    <a:pt x="0" y="0"/>
                  </a:lnTo>
                  <a:cubicBezTo>
                    <a:pt x="78" y="323"/>
                    <a:pt x="193" y="637"/>
                    <a:pt x="345" y="939"/>
                  </a:cubicBezTo>
                  <a:cubicBezTo>
                    <a:pt x="611" y="1466"/>
                    <a:pt x="981" y="1946"/>
                    <a:pt x="1447" y="2365"/>
                  </a:cubicBezTo>
                  <a:cubicBezTo>
                    <a:pt x="2239" y="3080"/>
                    <a:pt x="3260" y="3561"/>
                    <a:pt x="4056" y="3595"/>
                  </a:cubicBezTo>
                  <a:lnTo>
                    <a:pt x="4056" y="3597"/>
                  </a:lnTo>
                  <a:lnTo>
                    <a:pt x="4076" y="3598"/>
                  </a:lnTo>
                  <a:cubicBezTo>
                    <a:pt x="4120" y="3602"/>
                    <a:pt x="4162" y="3604"/>
                    <a:pt x="4201" y="3605"/>
                  </a:cubicBezTo>
                  <a:lnTo>
                    <a:pt x="4218" y="3605"/>
                  </a:lnTo>
                  <a:lnTo>
                    <a:pt x="4218" y="3603"/>
                  </a:lnTo>
                  <a:lnTo>
                    <a:pt x="4220" y="3603"/>
                  </a:lnTo>
                  <a:lnTo>
                    <a:pt x="4224" y="3587"/>
                  </a:lnTo>
                  <a:cubicBezTo>
                    <a:pt x="4247" y="3497"/>
                    <a:pt x="4269" y="3406"/>
                    <a:pt x="4288" y="3315"/>
                  </a:cubicBezTo>
                  <a:lnTo>
                    <a:pt x="4292" y="3297"/>
                  </a:lnTo>
                  <a:lnTo>
                    <a:pt x="4290" y="3296"/>
                  </a:lnTo>
                  <a:cubicBezTo>
                    <a:pt x="4513" y="2231"/>
                    <a:pt x="4460" y="1177"/>
                    <a:pt x="4132" y="162"/>
                  </a:cubicBezTo>
                  <a:cubicBezTo>
                    <a:pt x="4114" y="107"/>
                    <a:pt x="4095" y="52"/>
                    <a:pt x="4076" y="0"/>
                  </a:cubicBezTo>
                  <a:lnTo>
                    <a:pt x="4031" y="0"/>
                  </a:lnTo>
                  <a:cubicBezTo>
                    <a:pt x="4051" y="57"/>
                    <a:pt x="4071" y="115"/>
                    <a:pt x="4091" y="17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black">
            <a:xfrm>
              <a:off x="1736725" y="19372"/>
              <a:ext cx="5135563" cy="1282700"/>
            </a:xfrm>
            <a:custGeom>
              <a:avLst/>
              <a:gdLst>
                <a:gd name="T0" fmla="*/ 48 w 9214"/>
                <a:gd name="T1" fmla="*/ 1890 h 2300"/>
                <a:gd name="T2" fmla="*/ 282 w 9214"/>
                <a:gd name="T3" fmla="*/ 1974 h 2300"/>
                <a:gd name="T4" fmla="*/ 262 w 9214"/>
                <a:gd name="T5" fmla="*/ 2026 h 2300"/>
                <a:gd name="T6" fmla="*/ 48 w 9214"/>
                <a:gd name="T7" fmla="*/ 1890 h 2300"/>
                <a:gd name="T8" fmla="*/ 9023 w 9214"/>
                <a:gd name="T9" fmla="*/ 1732 h 2300"/>
                <a:gd name="T10" fmla="*/ 9167 w 9214"/>
                <a:gd name="T11" fmla="*/ 1785 h 2300"/>
                <a:gd name="T12" fmla="*/ 9169 w 9214"/>
                <a:gd name="T13" fmla="*/ 1807 h 2300"/>
                <a:gd name="T14" fmla="*/ 9171 w 9214"/>
                <a:gd name="T15" fmla="*/ 1834 h 2300"/>
                <a:gd name="T16" fmla="*/ 9172 w 9214"/>
                <a:gd name="T17" fmla="*/ 1860 h 2300"/>
                <a:gd name="T18" fmla="*/ 9173 w 9214"/>
                <a:gd name="T19" fmla="*/ 1885 h 2300"/>
                <a:gd name="T20" fmla="*/ 9174 w 9214"/>
                <a:gd name="T21" fmla="*/ 1910 h 2300"/>
                <a:gd name="T22" fmla="*/ 9173 w 9214"/>
                <a:gd name="T23" fmla="*/ 1932 h 2300"/>
                <a:gd name="T24" fmla="*/ 9172 w 9214"/>
                <a:gd name="T25" fmla="*/ 1954 h 2300"/>
                <a:gd name="T26" fmla="*/ 9114 w 9214"/>
                <a:gd name="T27" fmla="*/ 1984 h 2300"/>
                <a:gd name="T28" fmla="*/ 9023 w 9214"/>
                <a:gd name="T29" fmla="*/ 1732 h 2300"/>
                <a:gd name="T30" fmla="*/ 10 w 9214"/>
                <a:gd name="T31" fmla="*/ 1849 h 2300"/>
                <a:gd name="T32" fmla="*/ 1 w 9214"/>
                <a:gd name="T33" fmla="*/ 1984 h 2300"/>
                <a:gd name="T34" fmla="*/ 2 w 9214"/>
                <a:gd name="T35" fmla="*/ 2001 h 2300"/>
                <a:gd name="T36" fmla="*/ 17 w 9214"/>
                <a:gd name="T37" fmla="*/ 2006 h 2300"/>
                <a:gd name="T38" fmla="*/ 286 w 9214"/>
                <a:gd name="T39" fmla="*/ 2074 h 2300"/>
                <a:gd name="T40" fmla="*/ 3221 w 9214"/>
                <a:gd name="T41" fmla="*/ 1979 h 2300"/>
                <a:gd name="T42" fmla="*/ 5593 w 9214"/>
                <a:gd name="T43" fmla="*/ 579 h 2300"/>
                <a:gd name="T44" fmla="*/ 9078 w 9214"/>
                <a:gd name="T45" fmla="*/ 2030 h 2300"/>
                <a:gd name="T46" fmla="*/ 9096 w 9214"/>
                <a:gd name="T47" fmla="*/ 2028 h 2300"/>
                <a:gd name="T48" fmla="*/ 9212 w 9214"/>
                <a:gd name="T49" fmla="*/ 2007 h 2300"/>
                <a:gd name="T50" fmla="*/ 9214 w 9214"/>
                <a:gd name="T51" fmla="*/ 1918 h 2300"/>
                <a:gd name="T52" fmla="*/ 9205 w 9214"/>
                <a:gd name="T53" fmla="*/ 1768 h 2300"/>
                <a:gd name="T54" fmla="*/ 9203 w 9214"/>
                <a:gd name="T55" fmla="*/ 1755 h 2300"/>
                <a:gd name="T56" fmla="*/ 8405 w 9214"/>
                <a:gd name="T57" fmla="*/ 0 h 2300"/>
                <a:gd name="T58" fmla="*/ 9004 w 9214"/>
                <a:gd name="T59" fmla="*/ 1681 h 2300"/>
                <a:gd name="T60" fmla="*/ 7757 w 9214"/>
                <a:gd name="T61" fmla="*/ 0 h 2300"/>
                <a:gd name="T62" fmla="*/ 7780 w 9214"/>
                <a:gd name="T63" fmla="*/ 964 h 2300"/>
                <a:gd name="T64" fmla="*/ 6896 w 9214"/>
                <a:gd name="T65" fmla="*/ 0 h 2300"/>
                <a:gd name="T66" fmla="*/ 8973 w 9214"/>
                <a:gd name="T67" fmla="*/ 1712 h 2300"/>
                <a:gd name="T68" fmla="*/ 6743 w 9214"/>
                <a:gd name="T69" fmla="*/ 1529 h 2300"/>
                <a:gd name="T70" fmla="*/ 5891 w 9214"/>
                <a:gd name="T71" fmla="*/ 266 h 2300"/>
                <a:gd name="T72" fmla="*/ 6063 w 9214"/>
                <a:gd name="T73" fmla="*/ 0 h 2300"/>
                <a:gd name="T74" fmla="*/ 5598 w 9214"/>
                <a:gd name="T75" fmla="*/ 518 h 2300"/>
                <a:gd name="T76" fmla="*/ 5254 w 9214"/>
                <a:gd name="T77" fmla="*/ 0 h 2300"/>
                <a:gd name="T78" fmla="*/ 5254 w 9214"/>
                <a:gd name="T79" fmla="*/ 834 h 2300"/>
                <a:gd name="T80" fmla="*/ 301 w 9214"/>
                <a:gd name="T81" fmla="*/ 2035 h 2300"/>
                <a:gd name="T82" fmla="*/ 350 w 9214"/>
                <a:gd name="T83" fmla="*/ 1904 h 2300"/>
                <a:gd name="T84" fmla="*/ 2197 w 9214"/>
                <a:gd name="T85" fmla="*/ 1658 h 2300"/>
                <a:gd name="T86" fmla="*/ 5102 w 9214"/>
                <a:gd name="T87" fmla="*/ 0 h 2300"/>
                <a:gd name="T88" fmla="*/ 4218 w 9214"/>
                <a:gd name="T89" fmla="*/ 680 h 2300"/>
                <a:gd name="T90" fmla="*/ 368 w 9214"/>
                <a:gd name="T91" fmla="*/ 1856 h 2300"/>
                <a:gd name="T92" fmla="*/ 1917 w 9214"/>
                <a:gd name="T93" fmla="*/ 0 h 2300"/>
                <a:gd name="T94" fmla="*/ 1036 w 9214"/>
                <a:gd name="T95" fmla="*/ 729 h 2300"/>
                <a:gd name="T96" fmla="*/ 326 w 9214"/>
                <a:gd name="T97" fmla="*/ 1856 h 2300"/>
                <a:gd name="T98" fmla="*/ 797 w 9214"/>
                <a:gd name="T99" fmla="*/ 0 h 2300"/>
                <a:gd name="T100" fmla="*/ 12 w 9214"/>
                <a:gd name="T101" fmla="*/ 1849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214" h="2300">
                  <a:moveTo>
                    <a:pt x="48" y="1890"/>
                  </a:moveTo>
                  <a:lnTo>
                    <a:pt x="48" y="1890"/>
                  </a:lnTo>
                  <a:cubicBezTo>
                    <a:pt x="136" y="1894"/>
                    <a:pt x="224" y="1895"/>
                    <a:pt x="311" y="1896"/>
                  </a:cubicBezTo>
                  <a:cubicBezTo>
                    <a:pt x="301" y="1921"/>
                    <a:pt x="291" y="1950"/>
                    <a:pt x="282" y="1974"/>
                  </a:cubicBezTo>
                  <a:cubicBezTo>
                    <a:pt x="276" y="1989"/>
                    <a:pt x="270" y="2005"/>
                    <a:pt x="263" y="2022"/>
                  </a:cubicBezTo>
                  <a:lnTo>
                    <a:pt x="262" y="2026"/>
                  </a:lnTo>
                  <a:cubicBezTo>
                    <a:pt x="188" y="2009"/>
                    <a:pt x="114" y="1990"/>
                    <a:pt x="43" y="1970"/>
                  </a:cubicBezTo>
                  <a:cubicBezTo>
                    <a:pt x="44" y="1945"/>
                    <a:pt x="46" y="1918"/>
                    <a:pt x="48" y="1890"/>
                  </a:cubicBezTo>
                  <a:close/>
                  <a:moveTo>
                    <a:pt x="9023" y="1732"/>
                  </a:moveTo>
                  <a:lnTo>
                    <a:pt x="9023" y="1732"/>
                  </a:lnTo>
                  <a:cubicBezTo>
                    <a:pt x="9065" y="1748"/>
                    <a:pt x="9108" y="1764"/>
                    <a:pt x="9151" y="1779"/>
                  </a:cubicBezTo>
                  <a:cubicBezTo>
                    <a:pt x="9156" y="1781"/>
                    <a:pt x="9161" y="1783"/>
                    <a:pt x="9167" y="1785"/>
                  </a:cubicBezTo>
                  <a:cubicBezTo>
                    <a:pt x="9167" y="1788"/>
                    <a:pt x="9167" y="1791"/>
                    <a:pt x="9168" y="1794"/>
                  </a:cubicBezTo>
                  <a:cubicBezTo>
                    <a:pt x="9168" y="1798"/>
                    <a:pt x="9168" y="1802"/>
                    <a:pt x="9169" y="1807"/>
                  </a:cubicBezTo>
                  <a:cubicBezTo>
                    <a:pt x="9169" y="1812"/>
                    <a:pt x="9170" y="1817"/>
                    <a:pt x="9170" y="1822"/>
                  </a:cubicBezTo>
                  <a:cubicBezTo>
                    <a:pt x="9170" y="1826"/>
                    <a:pt x="9171" y="1830"/>
                    <a:pt x="9171" y="1834"/>
                  </a:cubicBezTo>
                  <a:cubicBezTo>
                    <a:pt x="9171" y="1839"/>
                    <a:pt x="9171" y="1844"/>
                    <a:pt x="9172" y="1849"/>
                  </a:cubicBezTo>
                  <a:cubicBezTo>
                    <a:pt x="9172" y="1853"/>
                    <a:pt x="9172" y="1856"/>
                    <a:pt x="9172" y="1860"/>
                  </a:cubicBezTo>
                  <a:cubicBezTo>
                    <a:pt x="9173" y="1865"/>
                    <a:pt x="9173" y="1870"/>
                    <a:pt x="9173" y="1875"/>
                  </a:cubicBezTo>
                  <a:cubicBezTo>
                    <a:pt x="9173" y="1878"/>
                    <a:pt x="9173" y="1882"/>
                    <a:pt x="9173" y="1885"/>
                  </a:cubicBezTo>
                  <a:cubicBezTo>
                    <a:pt x="9173" y="1890"/>
                    <a:pt x="9173" y="1895"/>
                    <a:pt x="9173" y="1900"/>
                  </a:cubicBezTo>
                  <a:cubicBezTo>
                    <a:pt x="9173" y="1903"/>
                    <a:pt x="9174" y="1906"/>
                    <a:pt x="9174" y="1910"/>
                  </a:cubicBezTo>
                  <a:cubicBezTo>
                    <a:pt x="9174" y="1915"/>
                    <a:pt x="9173" y="1919"/>
                    <a:pt x="9173" y="1924"/>
                  </a:cubicBezTo>
                  <a:cubicBezTo>
                    <a:pt x="9173" y="1927"/>
                    <a:pt x="9173" y="1930"/>
                    <a:pt x="9173" y="1932"/>
                  </a:cubicBezTo>
                  <a:cubicBezTo>
                    <a:pt x="9173" y="1938"/>
                    <a:pt x="9173" y="1943"/>
                    <a:pt x="9172" y="1948"/>
                  </a:cubicBezTo>
                  <a:cubicBezTo>
                    <a:pt x="9172" y="1950"/>
                    <a:pt x="9172" y="1952"/>
                    <a:pt x="9172" y="1954"/>
                  </a:cubicBezTo>
                  <a:cubicBezTo>
                    <a:pt x="9172" y="1961"/>
                    <a:pt x="9171" y="1968"/>
                    <a:pt x="9171" y="1974"/>
                  </a:cubicBezTo>
                  <a:cubicBezTo>
                    <a:pt x="9152" y="1978"/>
                    <a:pt x="9133" y="1981"/>
                    <a:pt x="9114" y="1984"/>
                  </a:cubicBezTo>
                  <a:cubicBezTo>
                    <a:pt x="9111" y="1985"/>
                    <a:pt x="9109" y="1985"/>
                    <a:pt x="9107" y="1985"/>
                  </a:cubicBezTo>
                  <a:cubicBezTo>
                    <a:pt x="9089" y="1924"/>
                    <a:pt x="9062" y="1837"/>
                    <a:pt x="9023" y="1732"/>
                  </a:cubicBezTo>
                  <a:close/>
                  <a:moveTo>
                    <a:pt x="10" y="1849"/>
                  </a:moveTo>
                  <a:lnTo>
                    <a:pt x="10" y="1849"/>
                  </a:lnTo>
                  <a:lnTo>
                    <a:pt x="9" y="1868"/>
                  </a:lnTo>
                  <a:cubicBezTo>
                    <a:pt x="4" y="1909"/>
                    <a:pt x="2" y="1948"/>
                    <a:pt x="1" y="1984"/>
                  </a:cubicBezTo>
                  <a:lnTo>
                    <a:pt x="0" y="2000"/>
                  </a:lnTo>
                  <a:lnTo>
                    <a:pt x="2" y="2001"/>
                  </a:lnTo>
                  <a:lnTo>
                    <a:pt x="2" y="2002"/>
                  </a:lnTo>
                  <a:lnTo>
                    <a:pt x="17" y="2006"/>
                  </a:lnTo>
                  <a:cubicBezTo>
                    <a:pt x="100" y="2029"/>
                    <a:pt x="185" y="2051"/>
                    <a:pt x="269" y="2070"/>
                  </a:cubicBezTo>
                  <a:lnTo>
                    <a:pt x="286" y="2074"/>
                  </a:lnTo>
                  <a:lnTo>
                    <a:pt x="287" y="2073"/>
                  </a:lnTo>
                  <a:cubicBezTo>
                    <a:pt x="1279" y="2300"/>
                    <a:pt x="2266" y="2269"/>
                    <a:pt x="3221" y="1979"/>
                  </a:cubicBezTo>
                  <a:cubicBezTo>
                    <a:pt x="4177" y="1690"/>
                    <a:pt x="4868" y="1213"/>
                    <a:pt x="5280" y="865"/>
                  </a:cubicBezTo>
                  <a:cubicBezTo>
                    <a:pt x="5386" y="775"/>
                    <a:pt x="5491" y="680"/>
                    <a:pt x="5593" y="579"/>
                  </a:cubicBezTo>
                  <a:cubicBezTo>
                    <a:pt x="5938" y="1052"/>
                    <a:pt x="6358" y="1363"/>
                    <a:pt x="6724" y="1564"/>
                  </a:cubicBezTo>
                  <a:cubicBezTo>
                    <a:pt x="7585" y="2038"/>
                    <a:pt x="8501" y="2116"/>
                    <a:pt x="9078" y="2030"/>
                  </a:cubicBezTo>
                  <a:lnTo>
                    <a:pt x="9078" y="2030"/>
                  </a:lnTo>
                  <a:lnTo>
                    <a:pt x="9096" y="2028"/>
                  </a:lnTo>
                  <a:cubicBezTo>
                    <a:pt x="9128" y="2023"/>
                    <a:pt x="9161" y="2017"/>
                    <a:pt x="9193" y="2011"/>
                  </a:cubicBezTo>
                  <a:lnTo>
                    <a:pt x="9212" y="2007"/>
                  </a:lnTo>
                  <a:lnTo>
                    <a:pt x="9209" y="1990"/>
                  </a:lnTo>
                  <a:cubicBezTo>
                    <a:pt x="9212" y="1968"/>
                    <a:pt x="9213" y="1944"/>
                    <a:pt x="9214" y="1918"/>
                  </a:cubicBezTo>
                  <a:cubicBezTo>
                    <a:pt x="9214" y="1894"/>
                    <a:pt x="9213" y="1869"/>
                    <a:pt x="9211" y="1842"/>
                  </a:cubicBezTo>
                  <a:cubicBezTo>
                    <a:pt x="9210" y="1819"/>
                    <a:pt x="9208" y="1794"/>
                    <a:pt x="9205" y="1768"/>
                  </a:cubicBezTo>
                  <a:lnTo>
                    <a:pt x="9204" y="1755"/>
                  </a:lnTo>
                  <a:lnTo>
                    <a:pt x="9203" y="1755"/>
                  </a:lnTo>
                  <a:cubicBezTo>
                    <a:pt x="9154" y="1336"/>
                    <a:pt x="8929" y="662"/>
                    <a:pt x="8455" y="0"/>
                  </a:cubicBezTo>
                  <a:lnTo>
                    <a:pt x="8405" y="0"/>
                  </a:lnTo>
                  <a:cubicBezTo>
                    <a:pt x="8852" y="620"/>
                    <a:pt x="9103" y="1292"/>
                    <a:pt x="9161" y="1740"/>
                  </a:cubicBezTo>
                  <a:cubicBezTo>
                    <a:pt x="9109" y="1721"/>
                    <a:pt x="9056" y="1702"/>
                    <a:pt x="9004" y="1681"/>
                  </a:cubicBezTo>
                  <a:cubicBezTo>
                    <a:pt x="8831" y="1235"/>
                    <a:pt x="8480" y="557"/>
                    <a:pt x="7819" y="0"/>
                  </a:cubicBezTo>
                  <a:lnTo>
                    <a:pt x="7757" y="0"/>
                  </a:lnTo>
                  <a:cubicBezTo>
                    <a:pt x="8418" y="543"/>
                    <a:pt x="8773" y="1211"/>
                    <a:pt x="8953" y="1661"/>
                  </a:cubicBezTo>
                  <a:cubicBezTo>
                    <a:pt x="8517" y="1486"/>
                    <a:pt x="8123" y="1251"/>
                    <a:pt x="7780" y="964"/>
                  </a:cubicBezTo>
                  <a:cubicBezTo>
                    <a:pt x="7454" y="689"/>
                    <a:pt x="7174" y="366"/>
                    <a:pt x="6943" y="0"/>
                  </a:cubicBezTo>
                  <a:lnTo>
                    <a:pt x="6896" y="0"/>
                  </a:lnTo>
                  <a:cubicBezTo>
                    <a:pt x="7132" y="379"/>
                    <a:pt x="7419" y="712"/>
                    <a:pt x="7754" y="994"/>
                  </a:cubicBezTo>
                  <a:cubicBezTo>
                    <a:pt x="8109" y="1292"/>
                    <a:pt x="8519" y="1534"/>
                    <a:pt x="8973" y="1712"/>
                  </a:cubicBezTo>
                  <a:cubicBezTo>
                    <a:pt x="9017" y="1829"/>
                    <a:pt x="9048" y="1925"/>
                    <a:pt x="9067" y="1991"/>
                  </a:cubicBezTo>
                  <a:cubicBezTo>
                    <a:pt x="8496" y="2075"/>
                    <a:pt x="7593" y="1997"/>
                    <a:pt x="6743" y="1529"/>
                  </a:cubicBezTo>
                  <a:cubicBezTo>
                    <a:pt x="6380" y="1330"/>
                    <a:pt x="5963" y="1020"/>
                    <a:pt x="5622" y="551"/>
                  </a:cubicBezTo>
                  <a:cubicBezTo>
                    <a:pt x="5713" y="459"/>
                    <a:pt x="5803" y="364"/>
                    <a:pt x="5891" y="266"/>
                  </a:cubicBezTo>
                  <a:cubicBezTo>
                    <a:pt x="5967" y="179"/>
                    <a:pt x="6042" y="90"/>
                    <a:pt x="6114" y="0"/>
                  </a:cubicBezTo>
                  <a:lnTo>
                    <a:pt x="6063" y="0"/>
                  </a:lnTo>
                  <a:cubicBezTo>
                    <a:pt x="5997" y="81"/>
                    <a:pt x="5930" y="161"/>
                    <a:pt x="5861" y="239"/>
                  </a:cubicBezTo>
                  <a:cubicBezTo>
                    <a:pt x="5775" y="336"/>
                    <a:pt x="5688" y="428"/>
                    <a:pt x="5598" y="518"/>
                  </a:cubicBezTo>
                  <a:cubicBezTo>
                    <a:pt x="5488" y="362"/>
                    <a:pt x="5387" y="190"/>
                    <a:pt x="5298" y="0"/>
                  </a:cubicBezTo>
                  <a:lnTo>
                    <a:pt x="5254" y="0"/>
                  </a:lnTo>
                  <a:cubicBezTo>
                    <a:pt x="5347" y="201"/>
                    <a:pt x="5453" y="383"/>
                    <a:pt x="5569" y="546"/>
                  </a:cubicBezTo>
                  <a:cubicBezTo>
                    <a:pt x="5466" y="648"/>
                    <a:pt x="5361" y="744"/>
                    <a:pt x="5254" y="834"/>
                  </a:cubicBezTo>
                  <a:cubicBezTo>
                    <a:pt x="4845" y="1180"/>
                    <a:pt x="4158" y="1653"/>
                    <a:pt x="3210" y="1941"/>
                  </a:cubicBezTo>
                  <a:cubicBezTo>
                    <a:pt x="2263" y="2228"/>
                    <a:pt x="1285" y="2260"/>
                    <a:pt x="301" y="2035"/>
                  </a:cubicBezTo>
                  <a:cubicBezTo>
                    <a:pt x="307" y="2019"/>
                    <a:pt x="313" y="2003"/>
                    <a:pt x="319" y="1988"/>
                  </a:cubicBezTo>
                  <a:cubicBezTo>
                    <a:pt x="329" y="1963"/>
                    <a:pt x="340" y="1931"/>
                    <a:pt x="350" y="1904"/>
                  </a:cubicBezTo>
                  <a:lnTo>
                    <a:pt x="353" y="1896"/>
                  </a:lnTo>
                  <a:cubicBezTo>
                    <a:pt x="988" y="1895"/>
                    <a:pt x="1609" y="1815"/>
                    <a:pt x="2197" y="1658"/>
                  </a:cubicBezTo>
                  <a:cubicBezTo>
                    <a:pt x="2931" y="1462"/>
                    <a:pt x="3618" y="1144"/>
                    <a:pt x="4241" y="713"/>
                  </a:cubicBezTo>
                  <a:cubicBezTo>
                    <a:pt x="4546" y="501"/>
                    <a:pt x="4834" y="262"/>
                    <a:pt x="5102" y="0"/>
                  </a:cubicBezTo>
                  <a:lnTo>
                    <a:pt x="5045" y="0"/>
                  </a:lnTo>
                  <a:cubicBezTo>
                    <a:pt x="4787" y="249"/>
                    <a:pt x="4510" y="477"/>
                    <a:pt x="4218" y="680"/>
                  </a:cubicBezTo>
                  <a:cubicBezTo>
                    <a:pt x="3599" y="1108"/>
                    <a:pt x="2916" y="1424"/>
                    <a:pt x="2187" y="1619"/>
                  </a:cubicBezTo>
                  <a:cubicBezTo>
                    <a:pt x="1606" y="1775"/>
                    <a:pt x="995" y="1854"/>
                    <a:pt x="368" y="1856"/>
                  </a:cubicBezTo>
                  <a:cubicBezTo>
                    <a:pt x="510" y="1491"/>
                    <a:pt x="751" y="1111"/>
                    <a:pt x="1065" y="756"/>
                  </a:cubicBezTo>
                  <a:cubicBezTo>
                    <a:pt x="1258" y="539"/>
                    <a:pt x="1540" y="263"/>
                    <a:pt x="1917" y="0"/>
                  </a:cubicBezTo>
                  <a:lnTo>
                    <a:pt x="1848" y="0"/>
                  </a:lnTo>
                  <a:cubicBezTo>
                    <a:pt x="1491" y="255"/>
                    <a:pt x="1222" y="519"/>
                    <a:pt x="1036" y="729"/>
                  </a:cubicBezTo>
                  <a:cubicBezTo>
                    <a:pt x="717" y="1088"/>
                    <a:pt x="474" y="1473"/>
                    <a:pt x="331" y="1842"/>
                  </a:cubicBezTo>
                  <a:lnTo>
                    <a:pt x="326" y="1856"/>
                  </a:lnTo>
                  <a:cubicBezTo>
                    <a:pt x="235" y="1856"/>
                    <a:pt x="143" y="1854"/>
                    <a:pt x="52" y="1850"/>
                  </a:cubicBezTo>
                  <a:cubicBezTo>
                    <a:pt x="87" y="1295"/>
                    <a:pt x="367" y="610"/>
                    <a:pt x="797" y="0"/>
                  </a:cubicBezTo>
                  <a:lnTo>
                    <a:pt x="748" y="0"/>
                  </a:lnTo>
                  <a:cubicBezTo>
                    <a:pt x="323" y="611"/>
                    <a:pt x="46" y="1294"/>
                    <a:pt x="12" y="1849"/>
                  </a:cubicBezTo>
                  <a:lnTo>
                    <a:pt x="10" y="184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41" name="Rectangle 40"/>
          <p:cNvSpPr/>
          <p:nvPr userDrawn="1"/>
        </p:nvSpPr>
        <p:spPr bwMode="black">
          <a:xfrm>
            <a:off x="2495" y="0"/>
            <a:ext cx="9144000" cy="166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187624" y="6573896"/>
            <a:ext cx="6768752" cy="241772"/>
          </a:xfrm>
        </p:spPr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8028384" y="6571954"/>
            <a:ext cx="648072" cy="243714"/>
          </a:xfrm>
        </p:spPr>
        <p:txBody>
          <a:bodyPr/>
          <a:lstStyle/>
          <a:p>
            <a:fld id="{F7D1D60D-1242-4ABD-AD9C-17BA0E4EDB3F}" type="datetime1">
              <a:rPr lang="en-US" smtClean="0"/>
              <a:t>7/31/2019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86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Lifesty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187624" y="3424205"/>
            <a:ext cx="5040560" cy="1444956"/>
          </a:xfrm>
        </p:spPr>
        <p:txBody>
          <a:bodyPr lIns="0" tIns="0" rIns="0" bIns="0" anchor="t" anchorCtr="0">
            <a:normAutofit/>
          </a:bodyPr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D9912573-246F-46C8-AB01-11E93C43393A}" type="slidenum">
              <a:rPr lang="en-GB" smtClean="0"/>
              <a:t>‹#›</a:t>
            </a:fld>
            <a:endParaRPr lang="en-GB"/>
          </a:p>
        </p:txBody>
      </p:sp>
      <p:grpSp>
        <p:nvGrpSpPr>
          <p:cNvPr id="20" name="Group 19"/>
          <p:cNvGrpSpPr/>
          <p:nvPr userDrawn="1"/>
        </p:nvGrpSpPr>
        <p:grpSpPr bwMode="black">
          <a:xfrm>
            <a:off x="0" y="0"/>
            <a:ext cx="6872288" cy="3049588"/>
            <a:chOff x="0" y="19372"/>
            <a:chExt cx="6872288" cy="3049588"/>
          </a:xfrm>
          <a:solidFill>
            <a:schemeClr val="bg1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black">
            <a:xfrm>
              <a:off x="0" y="19372"/>
              <a:ext cx="1433513" cy="3049588"/>
            </a:xfrm>
            <a:custGeom>
              <a:avLst/>
              <a:gdLst>
                <a:gd name="T0" fmla="*/ 1588 w 2572"/>
                <a:gd name="T1" fmla="*/ 5414 h 5468"/>
                <a:gd name="T2" fmla="*/ 1588 w 2572"/>
                <a:gd name="T3" fmla="*/ 5414 h 5468"/>
                <a:gd name="T4" fmla="*/ 1494 w 2572"/>
                <a:gd name="T5" fmla="*/ 5384 h 5468"/>
                <a:gd name="T6" fmla="*/ 1576 w 2572"/>
                <a:gd name="T7" fmla="*/ 5076 h 5468"/>
                <a:gd name="T8" fmla="*/ 1577 w 2572"/>
                <a:gd name="T9" fmla="*/ 5076 h 5468"/>
                <a:gd name="T10" fmla="*/ 1597 w 2572"/>
                <a:gd name="T11" fmla="*/ 5090 h 5468"/>
                <a:gd name="T12" fmla="*/ 1661 w 2572"/>
                <a:gd name="T13" fmla="*/ 5133 h 5468"/>
                <a:gd name="T14" fmla="*/ 1695 w 2572"/>
                <a:gd name="T15" fmla="*/ 5157 h 5468"/>
                <a:gd name="T16" fmla="*/ 1712 w 2572"/>
                <a:gd name="T17" fmla="*/ 5169 h 5468"/>
                <a:gd name="T18" fmla="*/ 1718 w 2572"/>
                <a:gd name="T19" fmla="*/ 5172 h 5468"/>
                <a:gd name="T20" fmla="*/ 1588 w 2572"/>
                <a:gd name="T21" fmla="*/ 5414 h 5468"/>
                <a:gd name="T22" fmla="*/ 2464 w 2572"/>
                <a:gd name="T23" fmla="*/ 1713 h 5468"/>
                <a:gd name="T24" fmla="*/ 2464 w 2572"/>
                <a:gd name="T25" fmla="*/ 1713 h 5468"/>
                <a:gd name="T26" fmla="*/ 1738 w 2572"/>
                <a:gd name="T27" fmla="*/ 5132 h 5468"/>
                <a:gd name="T28" fmla="*/ 1737 w 2572"/>
                <a:gd name="T29" fmla="*/ 5132 h 5468"/>
                <a:gd name="T30" fmla="*/ 1686 w 2572"/>
                <a:gd name="T31" fmla="*/ 5097 h 5468"/>
                <a:gd name="T32" fmla="*/ 1626 w 2572"/>
                <a:gd name="T33" fmla="*/ 5055 h 5468"/>
                <a:gd name="T34" fmla="*/ 1588 w 2572"/>
                <a:gd name="T35" fmla="*/ 5030 h 5468"/>
                <a:gd name="T36" fmla="*/ 1840 w 2572"/>
                <a:gd name="T37" fmla="*/ 2811 h 5468"/>
                <a:gd name="T38" fmla="*/ 1325 w 2572"/>
                <a:gd name="T39" fmla="*/ 159 h 5468"/>
                <a:gd name="T40" fmla="*/ 1262 w 2572"/>
                <a:gd name="T41" fmla="*/ 0 h 5468"/>
                <a:gd name="T42" fmla="*/ 1214 w 2572"/>
                <a:gd name="T43" fmla="*/ 0 h 5468"/>
                <a:gd name="T44" fmla="*/ 1284 w 2572"/>
                <a:gd name="T45" fmla="*/ 175 h 5468"/>
                <a:gd name="T46" fmla="*/ 1796 w 2572"/>
                <a:gd name="T47" fmla="*/ 2812 h 5468"/>
                <a:gd name="T48" fmla="*/ 1549 w 2572"/>
                <a:gd name="T49" fmla="*/ 5003 h 5468"/>
                <a:gd name="T50" fmla="*/ 1547 w 2572"/>
                <a:gd name="T51" fmla="*/ 5002 h 5468"/>
                <a:gd name="T52" fmla="*/ 0 w 2572"/>
                <a:gd name="T53" fmla="*/ 3066 h 5468"/>
                <a:gd name="T54" fmla="*/ 0 w 2572"/>
                <a:gd name="T55" fmla="*/ 3168 h 5468"/>
                <a:gd name="T56" fmla="*/ 1522 w 2572"/>
                <a:gd name="T57" fmla="*/ 5039 h 5468"/>
                <a:gd name="T58" fmla="*/ 1537 w 2572"/>
                <a:gd name="T59" fmla="*/ 5049 h 5468"/>
                <a:gd name="T60" fmla="*/ 1451 w 2572"/>
                <a:gd name="T61" fmla="*/ 5370 h 5468"/>
                <a:gd name="T62" fmla="*/ 213 w 2572"/>
                <a:gd name="T63" fmla="*/ 4659 h 5468"/>
                <a:gd name="T64" fmla="*/ 0 w 2572"/>
                <a:gd name="T65" fmla="*/ 4475 h 5468"/>
                <a:gd name="T66" fmla="*/ 0 w 2572"/>
                <a:gd name="T67" fmla="*/ 4535 h 5468"/>
                <a:gd name="T68" fmla="*/ 185 w 2572"/>
                <a:gd name="T69" fmla="*/ 4694 h 5468"/>
                <a:gd name="T70" fmla="*/ 1439 w 2572"/>
                <a:gd name="T71" fmla="*/ 5413 h 5468"/>
                <a:gd name="T72" fmla="*/ 1439 w 2572"/>
                <a:gd name="T73" fmla="*/ 5414 h 5468"/>
                <a:gd name="T74" fmla="*/ 1458 w 2572"/>
                <a:gd name="T75" fmla="*/ 5421 h 5468"/>
                <a:gd name="T76" fmla="*/ 1592 w 2572"/>
                <a:gd name="T77" fmla="*/ 5464 h 5468"/>
                <a:gd name="T78" fmla="*/ 1609 w 2572"/>
                <a:gd name="T79" fmla="*/ 5468 h 5468"/>
                <a:gd name="T80" fmla="*/ 1610 w 2572"/>
                <a:gd name="T81" fmla="*/ 5466 h 5468"/>
                <a:gd name="T82" fmla="*/ 1612 w 2572"/>
                <a:gd name="T83" fmla="*/ 5467 h 5468"/>
                <a:gd name="T84" fmla="*/ 1620 w 2572"/>
                <a:gd name="T85" fmla="*/ 5452 h 5468"/>
                <a:gd name="T86" fmla="*/ 1684 w 2572"/>
                <a:gd name="T87" fmla="*/ 5335 h 5468"/>
                <a:gd name="T88" fmla="*/ 1767 w 2572"/>
                <a:gd name="T89" fmla="*/ 5176 h 5468"/>
                <a:gd name="T90" fmla="*/ 1776 w 2572"/>
                <a:gd name="T91" fmla="*/ 5159 h 5468"/>
                <a:gd name="T92" fmla="*/ 1775 w 2572"/>
                <a:gd name="T93" fmla="*/ 5158 h 5468"/>
                <a:gd name="T94" fmla="*/ 2509 w 2572"/>
                <a:gd name="T95" fmla="*/ 1710 h 5468"/>
                <a:gd name="T96" fmla="*/ 2202 w 2572"/>
                <a:gd name="T97" fmla="*/ 0 h 5468"/>
                <a:gd name="T98" fmla="*/ 2156 w 2572"/>
                <a:gd name="T99" fmla="*/ 0 h 5468"/>
                <a:gd name="T100" fmla="*/ 2464 w 2572"/>
                <a:gd name="T101" fmla="*/ 1713 h 5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2" h="5468">
                  <a:moveTo>
                    <a:pt x="1588" y="5414"/>
                  </a:moveTo>
                  <a:lnTo>
                    <a:pt x="1588" y="5414"/>
                  </a:lnTo>
                  <a:cubicBezTo>
                    <a:pt x="1558" y="5405"/>
                    <a:pt x="1526" y="5395"/>
                    <a:pt x="1494" y="5384"/>
                  </a:cubicBezTo>
                  <a:cubicBezTo>
                    <a:pt x="1523" y="5281"/>
                    <a:pt x="1551" y="5177"/>
                    <a:pt x="1576" y="5076"/>
                  </a:cubicBezTo>
                  <a:cubicBezTo>
                    <a:pt x="1577" y="5076"/>
                    <a:pt x="1577" y="5076"/>
                    <a:pt x="1577" y="5076"/>
                  </a:cubicBezTo>
                  <a:cubicBezTo>
                    <a:pt x="1583" y="5080"/>
                    <a:pt x="1590" y="5085"/>
                    <a:pt x="1597" y="5090"/>
                  </a:cubicBezTo>
                  <a:cubicBezTo>
                    <a:pt x="1619" y="5104"/>
                    <a:pt x="1642" y="5120"/>
                    <a:pt x="1661" y="5133"/>
                  </a:cubicBezTo>
                  <a:cubicBezTo>
                    <a:pt x="1672" y="5141"/>
                    <a:pt x="1683" y="5149"/>
                    <a:pt x="1695" y="5157"/>
                  </a:cubicBezTo>
                  <a:cubicBezTo>
                    <a:pt x="1701" y="5161"/>
                    <a:pt x="1707" y="5165"/>
                    <a:pt x="1712" y="5169"/>
                  </a:cubicBezTo>
                  <a:lnTo>
                    <a:pt x="1718" y="5172"/>
                  </a:lnTo>
                  <a:cubicBezTo>
                    <a:pt x="1676" y="5253"/>
                    <a:pt x="1633" y="5335"/>
                    <a:pt x="1588" y="5414"/>
                  </a:cubicBezTo>
                  <a:close/>
                  <a:moveTo>
                    <a:pt x="2464" y="1713"/>
                  </a:moveTo>
                  <a:lnTo>
                    <a:pt x="2464" y="1713"/>
                  </a:lnTo>
                  <a:cubicBezTo>
                    <a:pt x="2527" y="2899"/>
                    <a:pt x="2282" y="4050"/>
                    <a:pt x="1738" y="5132"/>
                  </a:cubicBezTo>
                  <a:lnTo>
                    <a:pt x="1737" y="5132"/>
                  </a:lnTo>
                  <a:cubicBezTo>
                    <a:pt x="1720" y="5120"/>
                    <a:pt x="1702" y="5108"/>
                    <a:pt x="1686" y="5097"/>
                  </a:cubicBezTo>
                  <a:cubicBezTo>
                    <a:pt x="1668" y="5084"/>
                    <a:pt x="1646" y="5070"/>
                    <a:pt x="1626" y="5055"/>
                  </a:cubicBezTo>
                  <a:cubicBezTo>
                    <a:pt x="1612" y="5046"/>
                    <a:pt x="1599" y="5038"/>
                    <a:pt x="1588" y="5030"/>
                  </a:cubicBezTo>
                  <a:cubicBezTo>
                    <a:pt x="1770" y="4289"/>
                    <a:pt x="1854" y="3543"/>
                    <a:pt x="1840" y="2811"/>
                  </a:cubicBezTo>
                  <a:cubicBezTo>
                    <a:pt x="1822" y="1901"/>
                    <a:pt x="1648" y="1008"/>
                    <a:pt x="1325" y="159"/>
                  </a:cubicBezTo>
                  <a:cubicBezTo>
                    <a:pt x="1305" y="105"/>
                    <a:pt x="1283" y="52"/>
                    <a:pt x="1262" y="0"/>
                  </a:cubicBezTo>
                  <a:lnTo>
                    <a:pt x="1214" y="0"/>
                  </a:lnTo>
                  <a:cubicBezTo>
                    <a:pt x="1238" y="57"/>
                    <a:pt x="1261" y="116"/>
                    <a:pt x="1284" y="175"/>
                  </a:cubicBezTo>
                  <a:cubicBezTo>
                    <a:pt x="1605" y="1019"/>
                    <a:pt x="1777" y="1907"/>
                    <a:pt x="1796" y="2812"/>
                  </a:cubicBezTo>
                  <a:cubicBezTo>
                    <a:pt x="1810" y="3534"/>
                    <a:pt x="1727" y="4271"/>
                    <a:pt x="1549" y="5003"/>
                  </a:cubicBezTo>
                  <a:lnTo>
                    <a:pt x="1547" y="5002"/>
                  </a:lnTo>
                  <a:cubicBezTo>
                    <a:pt x="943" y="4578"/>
                    <a:pt x="385" y="3879"/>
                    <a:pt x="0" y="3066"/>
                  </a:cubicBezTo>
                  <a:lnTo>
                    <a:pt x="0" y="3168"/>
                  </a:lnTo>
                  <a:cubicBezTo>
                    <a:pt x="386" y="3952"/>
                    <a:pt x="932" y="4625"/>
                    <a:pt x="1522" y="5039"/>
                  </a:cubicBezTo>
                  <a:lnTo>
                    <a:pt x="1537" y="5049"/>
                  </a:lnTo>
                  <a:cubicBezTo>
                    <a:pt x="1511" y="5155"/>
                    <a:pt x="1482" y="5263"/>
                    <a:pt x="1451" y="5370"/>
                  </a:cubicBezTo>
                  <a:cubicBezTo>
                    <a:pt x="1066" y="5249"/>
                    <a:pt x="628" y="4998"/>
                    <a:pt x="213" y="4659"/>
                  </a:cubicBezTo>
                  <a:cubicBezTo>
                    <a:pt x="141" y="4600"/>
                    <a:pt x="70" y="4539"/>
                    <a:pt x="0" y="4475"/>
                  </a:cubicBezTo>
                  <a:lnTo>
                    <a:pt x="0" y="4535"/>
                  </a:lnTo>
                  <a:cubicBezTo>
                    <a:pt x="61" y="4589"/>
                    <a:pt x="123" y="4643"/>
                    <a:pt x="185" y="4694"/>
                  </a:cubicBezTo>
                  <a:cubicBezTo>
                    <a:pt x="605" y="5036"/>
                    <a:pt x="1049" y="5291"/>
                    <a:pt x="1439" y="5413"/>
                  </a:cubicBezTo>
                  <a:lnTo>
                    <a:pt x="1439" y="5414"/>
                  </a:lnTo>
                  <a:lnTo>
                    <a:pt x="1458" y="5421"/>
                  </a:lnTo>
                  <a:cubicBezTo>
                    <a:pt x="1505" y="5437"/>
                    <a:pt x="1550" y="5452"/>
                    <a:pt x="1592" y="5464"/>
                  </a:cubicBezTo>
                  <a:lnTo>
                    <a:pt x="1609" y="5468"/>
                  </a:lnTo>
                  <a:lnTo>
                    <a:pt x="1610" y="5466"/>
                  </a:lnTo>
                  <a:lnTo>
                    <a:pt x="1612" y="5467"/>
                  </a:lnTo>
                  <a:lnTo>
                    <a:pt x="1620" y="5452"/>
                  </a:lnTo>
                  <a:cubicBezTo>
                    <a:pt x="1642" y="5413"/>
                    <a:pt x="1663" y="5374"/>
                    <a:pt x="1684" y="5335"/>
                  </a:cubicBezTo>
                  <a:cubicBezTo>
                    <a:pt x="1713" y="5282"/>
                    <a:pt x="1740" y="5229"/>
                    <a:pt x="1767" y="5176"/>
                  </a:cubicBezTo>
                  <a:lnTo>
                    <a:pt x="1776" y="5159"/>
                  </a:lnTo>
                  <a:lnTo>
                    <a:pt x="1775" y="5158"/>
                  </a:lnTo>
                  <a:cubicBezTo>
                    <a:pt x="2325" y="4066"/>
                    <a:pt x="2572" y="2907"/>
                    <a:pt x="2509" y="1710"/>
                  </a:cubicBezTo>
                  <a:cubicBezTo>
                    <a:pt x="2474" y="1059"/>
                    <a:pt x="2352" y="482"/>
                    <a:pt x="2202" y="0"/>
                  </a:cubicBezTo>
                  <a:lnTo>
                    <a:pt x="2156" y="0"/>
                  </a:lnTo>
                  <a:cubicBezTo>
                    <a:pt x="2307" y="482"/>
                    <a:pt x="2430" y="1059"/>
                    <a:pt x="2464" y="17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black">
            <a:xfrm>
              <a:off x="22225" y="19372"/>
              <a:ext cx="2516188" cy="2009775"/>
            </a:xfrm>
            <a:custGeom>
              <a:avLst/>
              <a:gdLst>
                <a:gd name="T0" fmla="*/ 4185 w 4513"/>
                <a:gd name="T1" fmla="*/ 3559 h 3605"/>
                <a:gd name="T2" fmla="*/ 4185 w 4513"/>
                <a:gd name="T3" fmla="*/ 3559 h 3605"/>
                <a:gd name="T4" fmla="*/ 4100 w 4513"/>
                <a:gd name="T5" fmla="*/ 3555 h 3605"/>
                <a:gd name="T6" fmla="*/ 4100 w 4513"/>
                <a:gd name="T7" fmla="*/ 3275 h 3605"/>
                <a:gd name="T8" fmla="*/ 4184 w 4513"/>
                <a:gd name="T9" fmla="*/ 3304 h 3605"/>
                <a:gd name="T10" fmla="*/ 4233 w 4513"/>
                <a:gd name="T11" fmla="*/ 3322 h 3605"/>
                <a:gd name="T12" fmla="*/ 4240 w 4513"/>
                <a:gd name="T13" fmla="*/ 3324 h 3605"/>
                <a:gd name="T14" fmla="*/ 4185 w 4513"/>
                <a:gd name="T15" fmla="*/ 3559 h 3605"/>
                <a:gd name="T16" fmla="*/ 4091 w 4513"/>
                <a:gd name="T17" fmla="*/ 175 h 3605"/>
                <a:gd name="T18" fmla="*/ 4091 w 4513"/>
                <a:gd name="T19" fmla="*/ 175 h 3605"/>
                <a:gd name="T20" fmla="*/ 4249 w 4513"/>
                <a:gd name="T21" fmla="*/ 3282 h 3605"/>
                <a:gd name="T22" fmla="*/ 4248 w 4513"/>
                <a:gd name="T23" fmla="*/ 3281 h 3605"/>
                <a:gd name="T24" fmla="*/ 4198 w 4513"/>
                <a:gd name="T25" fmla="*/ 3264 h 3605"/>
                <a:gd name="T26" fmla="*/ 4114 w 4513"/>
                <a:gd name="T27" fmla="*/ 3234 h 3605"/>
                <a:gd name="T28" fmla="*/ 4100 w 4513"/>
                <a:gd name="T29" fmla="*/ 3229 h 3605"/>
                <a:gd name="T30" fmla="*/ 3808 w 4513"/>
                <a:gd name="T31" fmla="*/ 1263 h 3605"/>
                <a:gd name="T32" fmla="*/ 3309 w 4513"/>
                <a:gd name="T33" fmla="*/ 0 h 3605"/>
                <a:gd name="T34" fmla="*/ 3260 w 4513"/>
                <a:gd name="T35" fmla="*/ 0 h 3605"/>
                <a:gd name="T36" fmla="*/ 3767 w 4513"/>
                <a:gd name="T37" fmla="*/ 1275 h 3605"/>
                <a:gd name="T38" fmla="*/ 4056 w 4513"/>
                <a:gd name="T39" fmla="*/ 3213 h 3605"/>
                <a:gd name="T40" fmla="*/ 2179 w 4513"/>
                <a:gd name="T41" fmla="*/ 1777 h 3605"/>
                <a:gd name="T42" fmla="*/ 1247 w 4513"/>
                <a:gd name="T43" fmla="*/ 0 h 3605"/>
                <a:gd name="T44" fmla="*/ 1202 w 4513"/>
                <a:gd name="T45" fmla="*/ 0 h 3605"/>
                <a:gd name="T46" fmla="*/ 2146 w 4513"/>
                <a:gd name="T47" fmla="*/ 1804 h 3605"/>
                <a:gd name="T48" fmla="*/ 4043 w 4513"/>
                <a:gd name="T49" fmla="*/ 3255 h 3605"/>
                <a:gd name="T50" fmla="*/ 4057 w 4513"/>
                <a:gd name="T51" fmla="*/ 3260 h 3605"/>
                <a:gd name="T52" fmla="*/ 4057 w 4513"/>
                <a:gd name="T53" fmla="*/ 3552 h 3605"/>
                <a:gd name="T54" fmla="*/ 2831 w 4513"/>
                <a:gd name="T55" fmla="*/ 3225 h 3605"/>
                <a:gd name="T56" fmla="*/ 1476 w 4513"/>
                <a:gd name="T57" fmla="*/ 2333 h 3605"/>
                <a:gd name="T58" fmla="*/ 384 w 4513"/>
                <a:gd name="T59" fmla="*/ 919 h 3605"/>
                <a:gd name="T60" fmla="*/ 44 w 4513"/>
                <a:gd name="T61" fmla="*/ 0 h 3605"/>
                <a:gd name="T62" fmla="*/ 0 w 4513"/>
                <a:gd name="T63" fmla="*/ 0 h 3605"/>
                <a:gd name="T64" fmla="*/ 345 w 4513"/>
                <a:gd name="T65" fmla="*/ 939 h 3605"/>
                <a:gd name="T66" fmla="*/ 1447 w 4513"/>
                <a:gd name="T67" fmla="*/ 2365 h 3605"/>
                <a:gd name="T68" fmla="*/ 4056 w 4513"/>
                <a:gd name="T69" fmla="*/ 3595 h 3605"/>
                <a:gd name="T70" fmla="*/ 4056 w 4513"/>
                <a:gd name="T71" fmla="*/ 3597 h 3605"/>
                <a:gd name="T72" fmla="*/ 4076 w 4513"/>
                <a:gd name="T73" fmla="*/ 3598 h 3605"/>
                <a:gd name="T74" fmla="*/ 4201 w 4513"/>
                <a:gd name="T75" fmla="*/ 3605 h 3605"/>
                <a:gd name="T76" fmla="*/ 4218 w 4513"/>
                <a:gd name="T77" fmla="*/ 3605 h 3605"/>
                <a:gd name="T78" fmla="*/ 4218 w 4513"/>
                <a:gd name="T79" fmla="*/ 3603 h 3605"/>
                <a:gd name="T80" fmla="*/ 4220 w 4513"/>
                <a:gd name="T81" fmla="*/ 3603 h 3605"/>
                <a:gd name="T82" fmla="*/ 4224 w 4513"/>
                <a:gd name="T83" fmla="*/ 3587 h 3605"/>
                <a:gd name="T84" fmla="*/ 4288 w 4513"/>
                <a:gd name="T85" fmla="*/ 3315 h 3605"/>
                <a:gd name="T86" fmla="*/ 4292 w 4513"/>
                <a:gd name="T87" fmla="*/ 3297 h 3605"/>
                <a:gd name="T88" fmla="*/ 4290 w 4513"/>
                <a:gd name="T89" fmla="*/ 3296 h 3605"/>
                <a:gd name="T90" fmla="*/ 4132 w 4513"/>
                <a:gd name="T91" fmla="*/ 162 h 3605"/>
                <a:gd name="T92" fmla="*/ 4076 w 4513"/>
                <a:gd name="T93" fmla="*/ 0 h 3605"/>
                <a:gd name="T94" fmla="*/ 4031 w 4513"/>
                <a:gd name="T95" fmla="*/ 0 h 3605"/>
                <a:gd name="T96" fmla="*/ 4091 w 4513"/>
                <a:gd name="T97" fmla="*/ 175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3" h="3605">
                  <a:moveTo>
                    <a:pt x="4185" y="3559"/>
                  </a:moveTo>
                  <a:lnTo>
                    <a:pt x="4185" y="3559"/>
                  </a:lnTo>
                  <a:cubicBezTo>
                    <a:pt x="4158" y="3558"/>
                    <a:pt x="4130" y="3557"/>
                    <a:pt x="4100" y="3555"/>
                  </a:cubicBezTo>
                  <a:cubicBezTo>
                    <a:pt x="4102" y="3462"/>
                    <a:pt x="4102" y="3368"/>
                    <a:pt x="4100" y="3275"/>
                  </a:cubicBezTo>
                  <a:cubicBezTo>
                    <a:pt x="4127" y="3284"/>
                    <a:pt x="4159" y="3295"/>
                    <a:pt x="4184" y="3304"/>
                  </a:cubicBezTo>
                  <a:cubicBezTo>
                    <a:pt x="4199" y="3310"/>
                    <a:pt x="4216" y="3316"/>
                    <a:pt x="4233" y="3322"/>
                  </a:cubicBezTo>
                  <a:lnTo>
                    <a:pt x="4240" y="3324"/>
                  </a:lnTo>
                  <a:cubicBezTo>
                    <a:pt x="4223" y="3404"/>
                    <a:pt x="4205" y="3482"/>
                    <a:pt x="4185" y="3559"/>
                  </a:cubicBezTo>
                  <a:close/>
                  <a:moveTo>
                    <a:pt x="4091" y="175"/>
                  </a:moveTo>
                  <a:lnTo>
                    <a:pt x="4091" y="175"/>
                  </a:lnTo>
                  <a:cubicBezTo>
                    <a:pt x="4416" y="1181"/>
                    <a:pt x="4469" y="2226"/>
                    <a:pt x="4249" y="3282"/>
                  </a:cubicBezTo>
                  <a:lnTo>
                    <a:pt x="4248" y="3281"/>
                  </a:lnTo>
                  <a:cubicBezTo>
                    <a:pt x="4231" y="3275"/>
                    <a:pt x="4214" y="3269"/>
                    <a:pt x="4198" y="3264"/>
                  </a:cubicBezTo>
                  <a:cubicBezTo>
                    <a:pt x="4173" y="3255"/>
                    <a:pt x="4141" y="3243"/>
                    <a:pt x="4114" y="3234"/>
                  </a:cubicBezTo>
                  <a:lnTo>
                    <a:pt x="4100" y="3229"/>
                  </a:lnTo>
                  <a:cubicBezTo>
                    <a:pt x="4086" y="2550"/>
                    <a:pt x="3988" y="1888"/>
                    <a:pt x="3808" y="1263"/>
                  </a:cubicBezTo>
                  <a:cubicBezTo>
                    <a:pt x="3682" y="824"/>
                    <a:pt x="3515" y="401"/>
                    <a:pt x="3309" y="0"/>
                  </a:cubicBezTo>
                  <a:lnTo>
                    <a:pt x="3260" y="0"/>
                  </a:lnTo>
                  <a:cubicBezTo>
                    <a:pt x="3470" y="405"/>
                    <a:pt x="3639" y="831"/>
                    <a:pt x="3767" y="1275"/>
                  </a:cubicBezTo>
                  <a:cubicBezTo>
                    <a:pt x="3944" y="1892"/>
                    <a:pt x="4042" y="2544"/>
                    <a:pt x="4056" y="3213"/>
                  </a:cubicBezTo>
                  <a:cubicBezTo>
                    <a:pt x="3398" y="2972"/>
                    <a:pt x="2714" y="2448"/>
                    <a:pt x="2179" y="1777"/>
                  </a:cubicBezTo>
                  <a:cubicBezTo>
                    <a:pt x="1760" y="1250"/>
                    <a:pt x="1446" y="648"/>
                    <a:pt x="1247" y="0"/>
                  </a:cubicBezTo>
                  <a:lnTo>
                    <a:pt x="1202" y="0"/>
                  </a:lnTo>
                  <a:cubicBezTo>
                    <a:pt x="1402" y="658"/>
                    <a:pt x="1720" y="1269"/>
                    <a:pt x="2146" y="1804"/>
                  </a:cubicBezTo>
                  <a:cubicBezTo>
                    <a:pt x="2685" y="2482"/>
                    <a:pt x="3376" y="3011"/>
                    <a:pt x="4043" y="3255"/>
                  </a:cubicBezTo>
                  <a:lnTo>
                    <a:pt x="4057" y="3260"/>
                  </a:lnTo>
                  <a:cubicBezTo>
                    <a:pt x="4059" y="3357"/>
                    <a:pt x="4058" y="3455"/>
                    <a:pt x="4057" y="3552"/>
                  </a:cubicBezTo>
                  <a:cubicBezTo>
                    <a:pt x="3698" y="3536"/>
                    <a:pt x="3264" y="3420"/>
                    <a:pt x="2831" y="3225"/>
                  </a:cubicBezTo>
                  <a:cubicBezTo>
                    <a:pt x="2349" y="3007"/>
                    <a:pt x="1880" y="2699"/>
                    <a:pt x="1476" y="2333"/>
                  </a:cubicBezTo>
                  <a:cubicBezTo>
                    <a:pt x="1014" y="1917"/>
                    <a:pt x="647" y="1441"/>
                    <a:pt x="384" y="919"/>
                  </a:cubicBezTo>
                  <a:cubicBezTo>
                    <a:pt x="235" y="623"/>
                    <a:pt x="121" y="316"/>
                    <a:pt x="44" y="0"/>
                  </a:cubicBezTo>
                  <a:lnTo>
                    <a:pt x="0" y="0"/>
                  </a:lnTo>
                  <a:cubicBezTo>
                    <a:pt x="78" y="323"/>
                    <a:pt x="193" y="637"/>
                    <a:pt x="345" y="939"/>
                  </a:cubicBezTo>
                  <a:cubicBezTo>
                    <a:pt x="611" y="1466"/>
                    <a:pt x="981" y="1946"/>
                    <a:pt x="1447" y="2365"/>
                  </a:cubicBezTo>
                  <a:cubicBezTo>
                    <a:pt x="2239" y="3080"/>
                    <a:pt x="3260" y="3561"/>
                    <a:pt x="4056" y="3595"/>
                  </a:cubicBezTo>
                  <a:lnTo>
                    <a:pt x="4056" y="3597"/>
                  </a:lnTo>
                  <a:lnTo>
                    <a:pt x="4076" y="3598"/>
                  </a:lnTo>
                  <a:cubicBezTo>
                    <a:pt x="4120" y="3602"/>
                    <a:pt x="4162" y="3604"/>
                    <a:pt x="4201" y="3605"/>
                  </a:cubicBezTo>
                  <a:lnTo>
                    <a:pt x="4218" y="3605"/>
                  </a:lnTo>
                  <a:lnTo>
                    <a:pt x="4218" y="3603"/>
                  </a:lnTo>
                  <a:lnTo>
                    <a:pt x="4220" y="3603"/>
                  </a:lnTo>
                  <a:lnTo>
                    <a:pt x="4224" y="3587"/>
                  </a:lnTo>
                  <a:cubicBezTo>
                    <a:pt x="4247" y="3497"/>
                    <a:pt x="4269" y="3406"/>
                    <a:pt x="4288" y="3315"/>
                  </a:cubicBezTo>
                  <a:lnTo>
                    <a:pt x="4292" y="3297"/>
                  </a:lnTo>
                  <a:lnTo>
                    <a:pt x="4290" y="3296"/>
                  </a:lnTo>
                  <a:cubicBezTo>
                    <a:pt x="4513" y="2231"/>
                    <a:pt x="4460" y="1177"/>
                    <a:pt x="4132" y="162"/>
                  </a:cubicBezTo>
                  <a:cubicBezTo>
                    <a:pt x="4114" y="107"/>
                    <a:pt x="4095" y="52"/>
                    <a:pt x="4076" y="0"/>
                  </a:cubicBezTo>
                  <a:lnTo>
                    <a:pt x="4031" y="0"/>
                  </a:lnTo>
                  <a:cubicBezTo>
                    <a:pt x="4051" y="57"/>
                    <a:pt x="4071" y="115"/>
                    <a:pt x="4091" y="17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black">
            <a:xfrm>
              <a:off x="1736725" y="19372"/>
              <a:ext cx="5135563" cy="1282700"/>
            </a:xfrm>
            <a:custGeom>
              <a:avLst/>
              <a:gdLst>
                <a:gd name="T0" fmla="*/ 48 w 9214"/>
                <a:gd name="T1" fmla="*/ 1890 h 2300"/>
                <a:gd name="T2" fmla="*/ 282 w 9214"/>
                <a:gd name="T3" fmla="*/ 1974 h 2300"/>
                <a:gd name="T4" fmla="*/ 262 w 9214"/>
                <a:gd name="T5" fmla="*/ 2026 h 2300"/>
                <a:gd name="T6" fmla="*/ 48 w 9214"/>
                <a:gd name="T7" fmla="*/ 1890 h 2300"/>
                <a:gd name="T8" fmla="*/ 9023 w 9214"/>
                <a:gd name="T9" fmla="*/ 1732 h 2300"/>
                <a:gd name="T10" fmla="*/ 9167 w 9214"/>
                <a:gd name="T11" fmla="*/ 1785 h 2300"/>
                <a:gd name="T12" fmla="*/ 9169 w 9214"/>
                <a:gd name="T13" fmla="*/ 1807 h 2300"/>
                <a:gd name="T14" fmla="*/ 9171 w 9214"/>
                <a:gd name="T15" fmla="*/ 1834 h 2300"/>
                <a:gd name="T16" fmla="*/ 9172 w 9214"/>
                <a:gd name="T17" fmla="*/ 1860 h 2300"/>
                <a:gd name="T18" fmla="*/ 9173 w 9214"/>
                <a:gd name="T19" fmla="*/ 1885 h 2300"/>
                <a:gd name="T20" fmla="*/ 9174 w 9214"/>
                <a:gd name="T21" fmla="*/ 1910 h 2300"/>
                <a:gd name="T22" fmla="*/ 9173 w 9214"/>
                <a:gd name="T23" fmla="*/ 1932 h 2300"/>
                <a:gd name="T24" fmla="*/ 9172 w 9214"/>
                <a:gd name="T25" fmla="*/ 1954 h 2300"/>
                <a:gd name="T26" fmla="*/ 9114 w 9214"/>
                <a:gd name="T27" fmla="*/ 1984 h 2300"/>
                <a:gd name="T28" fmla="*/ 9023 w 9214"/>
                <a:gd name="T29" fmla="*/ 1732 h 2300"/>
                <a:gd name="T30" fmla="*/ 10 w 9214"/>
                <a:gd name="T31" fmla="*/ 1849 h 2300"/>
                <a:gd name="T32" fmla="*/ 1 w 9214"/>
                <a:gd name="T33" fmla="*/ 1984 h 2300"/>
                <a:gd name="T34" fmla="*/ 2 w 9214"/>
                <a:gd name="T35" fmla="*/ 2001 h 2300"/>
                <a:gd name="T36" fmla="*/ 17 w 9214"/>
                <a:gd name="T37" fmla="*/ 2006 h 2300"/>
                <a:gd name="T38" fmla="*/ 286 w 9214"/>
                <a:gd name="T39" fmla="*/ 2074 h 2300"/>
                <a:gd name="T40" fmla="*/ 3221 w 9214"/>
                <a:gd name="T41" fmla="*/ 1979 h 2300"/>
                <a:gd name="T42" fmla="*/ 5593 w 9214"/>
                <a:gd name="T43" fmla="*/ 579 h 2300"/>
                <a:gd name="T44" fmla="*/ 9078 w 9214"/>
                <a:gd name="T45" fmla="*/ 2030 h 2300"/>
                <a:gd name="T46" fmla="*/ 9096 w 9214"/>
                <a:gd name="T47" fmla="*/ 2028 h 2300"/>
                <a:gd name="T48" fmla="*/ 9212 w 9214"/>
                <a:gd name="T49" fmla="*/ 2007 h 2300"/>
                <a:gd name="T50" fmla="*/ 9214 w 9214"/>
                <a:gd name="T51" fmla="*/ 1918 h 2300"/>
                <a:gd name="T52" fmla="*/ 9205 w 9214"/>
                <a:gd name="T53" fmla="*/ 1768 h 2300"/>
                <a:gd name="T54" fmla="*/ 9203 w 9214"/>
                <a:gd name="T55" fmla="*/ 1755 h 2300"/>
                <a:gd name="T56" fmla="*/ 8405 w 9214"/>
                <a:gd name="T57" fmla="*/ 0 h 2300"/>
                <a:gd name="T58" fmla="*/ 9004 w 9214"/>
                <a:gd name="T59" fmla="*/ 1681 h 2300"/>
                <a:gd name="T60" fmla="*/ 7757 w 9214"/>
                <a:gd name="T61" fmla="*/ 0 h 2300"/>
                <a:gd name="T62" fmla="*/ 7780 w 9214"/>
                <a:gd name="T63" fmla="*/ 964 h 2300"/>
                <a:gd name="T64" fmla="*/ 6896 w 9214"/>
                <a:gd name="T65" fmla="*/ 0 h 2300"/>
                <a:gd name="T66" fmla="*/ 8973 w 9214"/>
                <a:gd name="T67" fmla="*/ 1712 h 2300"/>
                <a:gd name="T68" fmla="*/ 6743 w 9214"/>
                <a:gd name="T69" fmla="*/ 1529 h 2300"/>
                <a:gd name="T70" fmla="*/ 5891 w 9214"/>
                <a:gd name="T71" fmla="*/ 266 h 2300"/>
                <a:gd name="T72" fmla="*/ 6063 w 9214"/>
                <a:gd name="T73" fmla="*/ 0 h 2300"/>
                <a:gd name="T74" fmla="*/ 5598 w 9214"/>
                <a:gd name="T75" fmla="*/ 518 h 2300"/>
                <a:gd name="T76" fmla="*/ 5254 w 9214"/>
                <a:gd name="T77" fmla="*/ 0 h 2300"/>
                <a:gd name="T78" fmla="*/ 5254 w 9214"/>
                <a:gd name="T79" fmla="*/ 834 h 2300"/>
                <a:gd name="T80" fmla="*/ 301 w 9214"/>
                <a:gd name="T81" fmla="*/ 2035 h 2300"/>
                <a:gd name="T82" fmla="*/ 350 w 9214"/>
                <a:gd name="T83" fmla="*/ 1904 h 2300"/>
                <a:gd name="T84" fmla="*/ 2197 w 9214"/>
                <a:gd name="T85" fmla="*/ 1658 h 2300"/>
                <a:gd name="T86" fmla="*/ 5102 w 9214"/>
                <a:gd name="T87" fmla="*/ 0 h 2300"/>
                <a:gd name="T88" fmla="*/ 4218 w 9214"/>
                <a:gd name="T89" fmla="*/ 680 h 2300"/>
                <a:gd name="T90" fmla="*/ 368 w 9214"/>
                <a:gd name="T91" fmla="*/ 1856 h 2300"/>
                <a:gd name="T92" fmla="*/ 1917 w 9214"/>
                <a:gd name="T93" fmla="*/ 0 h 2300"/>
                <a:gd name="T94" fmla="*/ 1036 w 9214"/>
                <a:gd name="T95" fmla="*/ 729 h 2300"/>
                <a:gd name="T96" fmla="*/ 326 w 9214"/>
                <a:gd name="T97" fmla="*/ 1856 h 2300"/>
                <a:gd name="T98" fmla="*/ 797 w 9214"/>
                <a:gd name="T99" fmla="*/ 0 h 2300"/>
                <a:gd name="T100" fmla="*/ 12 w 9214"/>
                <a:gd name="T101" fmla="*/ 1849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214" h="2300">
                  <a:moveTo>
                    <a:pt x="48" y="1890"/>
                  </a:moveTo>
                  <a:lnTo>
                    <a:pt x="48" y="1890"/>
                  </a:lnTo>
                  <a:cubicBezTo>
                    <a:pt x="136" y="1894"/>
                    <a:pt x="224" y="1895"/>
                    <a:pt x="311" y="1896"/>
                  </a:cubicBezTo>
                  <a:cubicBezTo>
                    <a:pt x="301" y="1921"/>
                    <a:pt x="291" y="1950"/>
                    <a:pt x="282" y="1974"/>
                  </a:cubicBezTo>
                  <a:cubicBezTo>
                    <a:pt x="276" y="1989"/>
                    <a:pt x="270" y="2005"/>
                    <a:pt x="263" y="2022"/>
                  </a:cubicBezTo>
                  <a:lnTo>
                    <a:pt x="262" y="2026"/>
                  </a:lnTo>
                  <a:cubicBezTo>
                    <a:pt x="188" y="2009"/>
                    <a:pt x="114" y="1990"/>
                    <a:pt x="43" y="1970"/>
                  </a:cubicBezTo>
                  <a:cubicBezTo>
                    <a:pt x="44" y="1945"/>
                    <a:pt x="46" y="1918"/>
                    <a:pt x="48" y="1890"/>
                  </a:cubicBezTo>
                  <a:close/>
                  <a:moveTo>
                    <a:pt x="9023" y="1732"/>
                  </a:moveTo>
                  <a:lnTo>
                    <a:pt x="9023" y="1732"/>
                  </a:lnTo>
                  <a:cubicBezTo>
                    <a:pt x="9065" y="1748"/>
                    <a:pt x="9108" y="1764"/>
                    <a:pt x="9151" y="1779"/>
                  </a:cubicBezTo>
                  <a:cubicBezTo>
                    <a:pt x="9156" y="1781"/>
                    <a:pt x="9161" y="1783"/>
                    <a:pt x="9167" y="1785"/>
                  </a:cubicBezTo>
                  <a:cubicBezTo>
                    <a:pt x="9167" y="1788"/>
                    <a:pt x="9167" y="1791"/>
                    <a:pt x="9168" y="1794"/>
                  </a:cubicBezTo>
                  <a:cubicBezTo>
                    <a:pt x="9168" y="1798"/>
                    <a:pt x="9168" y="1802"/>
                    <a:pt x="9169" y="1807"/>
                  </a:cubicBezTo>
                  <a:cubicBezTo>
                    <a:pt x="9169" y="1812"/>
                    <a:pt x="9170" y="1817"/>
                    <a:pt x="9170" y="1822"/>
                  </a:cubicBezTo>
                  <a:cubicBezTo>
                    <a:pt x="9170" y="1826"/>
                    <a:pt x="9171" y="1830"/>
                    <a:pt x="9171" y="1834"/>
                  </a:cubicBezTo>
                  <a:cubicBezTo>
                    <a:pt x="9171" y="1839"/>
                    <a:pt x="9171" y="1844"/>
                    <a:pt x="9172" y="1849"/>
                  </a:cubicBezTo>
                  <a:cubicBezTo>
                    <a:pt x="9172" y="1853"/>
                    <a:pt x="9172" y="1856"/>
                    <a:pt x="9172" y="1860"/>
                  </a:cubicBezTo>
                  <a:cubicBezTo>
                    <a:pt x="9173" y="1865"/>
                    <a:pt x="9173" y="1870"/>
                    <a:pt x="9173" y="1875"/>
                  </a:cubicBezTo>
                  <a:cubicBezTo>
                    <a:pt x="9173" y="1878"/>
                    <a:pt x="9173" y="1882"/>
                    <a:pt x="9173" y="1885"/>
                  </a:cubicBezTo>
                  <a:cubicBezTo>
                    <a:pt x="9173" y="1890"/>
                    <a:pt x="9173" y="1895"/>
                    <a:pt x="9173" y="1900"/>
                  </a:cubicBezTo>
                  <a:cubicBezTo>
                    <a:pt x="9173" y="1903"/>
                    <a:pt x="9174" y="1906"/>
                    <a:pt x="9174" y="1910"/>
                  </a:cubicBezTo>
                  <a:cubicBezTo>
                    <a:pt x="9174" y="1915"/>
                    <a:pt x="9173" y="1919"/>
                    <a:pt x="9173" y="1924"/>
                  </a:cubicBezTo>
                  <a:cubicBezTo>
                    <a:pt x="9173" y="1927"/>
                    <a:pt x="9173" y="1930"/>
                    <a:pt x="9173" y="1932"/>
                  </a:cubicBezTo>
                  <a:cubicBezTo>
                    <a:pt x="9173" y="1938"/>
                    <a:pt x="9173" y="1943"/>
                    <a:pt x="9172" y="1948"/>
                  </a:cubicBezTo>
                  <a:cubicBezTo>
                    <a:pt x="9172" y="1950"/>
                    <a:pt x="9172" y="1952"/>
                    <a:pt x="9172" y="1954"/>
                  </a:cubicBezTo>
                  <a:cubicBezTo>
                    <a:pt x="9172" y="1961"/>
                    <a:pt x="9171" y="1968"/>
                    <a:pt x="9171" y="1974"/>
                  </a:cubicBezTo>
                  <a:cubicBezTo>
                    <a:pt x="9152" y="1978"/>
                    <a:pt x="9133" y="1981"/>
                    <a:pt x="9114" y="1984"/>
                  </a:cubicBezTo>
                  <a:cubicBezTo>
                    <a:pt x="9111" y="1985"/>
                    <a:pt x="9109" y="1985"/>
                    <a:pt x="9107" y="1985"/>
                  </a:cubicBezTo>
                  <a:cubicBezTo>
                    <a:pt x="9089" y="1924"/>
                    <a:pt x="9062" y="1837"/>
                    <a:pt x="9023" y="1732"/>
                  </a:cubicBezTo>
                  <a:close/>
                  <a:moveTo>
                    <a:pt x="10" y="1849"/>
                  </a:moveTo>
                  <a:lnTo>
                    <a:pt x="10" y="1849"/>
                  </a:lnTo>
                  <a:lnTo>
                    <a:pt x="9" y="1868"/>
                  </a:lnTo>
                  <a:cubicBezTo>
                    <a:pt x="4" y="1909"/>
                    <a:pt x="2" y="1948"/>
                    <a:pt x="1" y="1984"/>
                  </a:cubicBezTo>
                  <a:lnTo>
                    <a:pt x="0" y="2000"/>
                  </a:lnTo>
                  <a:lnTo>
                    <a:pt x="2" y="2001"/>
                  </a:lnTo>
                  <a:lnTo>
                    <a:pt x="2" y="2002"/>
                  </a:lnTo>
                  <a:lnTo>
                    <a:pt x="17" y="2006"/>
                  </a:lnTo>
                  <a:cubicBezTo>
                    <a:pt x="100" y="2029"/>
                    <a:pt x="185" y="2051"/>
                    <a:pt x="269" y="2070"/>
                  </a:cubicBezTo>
                  <a:lnTo>
                    <a:pt x="286" y="2074"/>
                  </a:lnTo>
                  <a:lnTo>
                    <a:pt x="287" y="2073"/>
                  </a:lnTo>
                  <a:cubicBezTo>
                    <a:pt x="1279" y="2300"/>
                    <a:pt x="2266" y="2269"/>
                    <a:pt x="3221" y="1979"/>
                  </a:cubicBezTo>
                  <a:cubicBezTo>
                    <a:pt x="4177" y="1690"/>
                    <a:pt x="4868" y="1213"/>
                    <a:pt x="5280" y="865"/>
                  </a:cubicBezTo>
                  <a:cubicBezTo>
                    <a:pt x="5386" y="775"/>
                    <a:pt x="5491" y="680"/>
                    <a:pt x="5593" y="579"/>
                  </a:cubicBezTo>
                  <a:cubicBezTo>
                    <a:pt x="5938" y="1052"/>
                    <a:pt x="6358" y="1363"/>
                    <a:pt x="6724" y="1564"/>
                  </a:cubicBezTo>
                  <a:cubicBezTo>
                    <a:pt x="7585" y="2038"/>
                    <a:pt x="8501" y="2116"/>
                    <a:pt x="9078" y="2030"/>
                  </a:cubicBezTo>
                  <a:lnTo>
                    <a:pt x="9078" y="2030"/>
                  </a:lnTo>
                  <a:lnTo>
                    <a:pt x="9096" y="2028"/>
                  </a:lnTo>
                  <a:cubicBezTo>
                    <a:pt x="9128" y="2023"/>
                    <a:pt x="9161" y="2017"/>
                    <a:pt x="9193" y="2011"/>
                  </a:cubicBezTo>
                  <a:lnTo>
                    <a:pt x="9212" y="2007"/>
                  </a:lnTo>
                  <a:lnTo>
                    <a:pt x="9209" y="1990"/>
                  </a:lnTo>
                  <a:cubicBezTo>
                    <a:pt x="9212" y="1968"/>
                    <a:pt x="9213" y="1944"/>
                    <a:pt x="9214" y="1918"/>
                  </a:cubicBezTo>
                  <a:cubicBezTo>
                    <a:pt x="9214" y="1894"/>
                    <a:pt x="9213" y="1869"/>
                    <a:pt x="9211" y="1842"/>
                  </a:cubicBezTo>
                  <a:cubicBezTo>
                    <a:pt x="9210" y="1819"/>
                    <a:pt x="9208" y="1794"/>
                    <a:pt x="9205" y="1768"/>
                  </a:cubicBezTo>
                  <a:lnTo>
                    <a:pt x="9204" y="1755"/>
                  </a:lnTo>
                  <a:lnTo>
                    <a:pt x="9203" y="1755"/>
                  </a:lnTo>
                  <a:cubicBezTo>
                    <a:pt x="9154" y="1336"/>
                    <a:pt x="8929" y="662"/>
                    <a:pt x="8455" y="0"/>
                  </a:cubicBezTo>
                  <a:lnTo>
                    <a:pt x="8405" y="0"/>
                  </a:lnTo>
                  <a:cubicBezTo>
                    <a:pt x="8852" y="620"/>
                    <a:pt x="9103" y="1292"/>
                    <a:pt x="9161" y="1740"/>
                  </a:cubicBezTo>
                  <a:cubicBezTo>
                    <a:pt x="9109" y="1721"/>
                    <a:pt x="9056" y="1702"/>
                    <a:pt x="9004" y="1681"/>
                  </a:cubicBezTo>
                  <a:cubicBezTo>
                    <a:pt x="8831" y="1235"/>
                    <a:pt x="8480" y="557"/>
                    <a:pt x="7819" y="0"/>
                  </a:cubicBezTo>
                  <a:lnTo>
                    <a:pt x="7757" y="0"/>
                  </a:lnTo>
                  <a:cubicBezTo>
                    <a:pt x="8418" y="543"/>
                    <a:pt x="8773" y="1211"/>
                    <a:pt x="8953" y="1661"/>
                  </a:cubicBezTo>
                  <a:cubicBezTo>
                    <a:pt x="8517" y="1486"/>
                    <a:pt x="8123" y="1251"/>
                    <a:pt x="7780" y="964"/>
                  </a:cubicBezTo>
                  <a:cubicBezTo>
                    <a:pt x="7454" y="689"/>
                    <a:pt x="7174" y="366"/>
                    <a:pt x="6943" y="0"/>
                  </a:cubicBezTo>
                  <a:lnTo>
                    <a:pt x="6896" y="0"/>
                  </a:lnTo>
                  <a:cubicBezTo>
                    <a:pt x="7132" y="379"/>
                    <a:pt x="7419" y="712"/>
                    <a:pt x="7754" y="994"/>
                  </a:cubicBezTo>
                  <a:cubicBezTo>
                    <a:pt x="8109" y="1292"/>
                    <a:pt x="8519" y="1534"/>
                    <a:pt x="8973" y="1712"/>
                  </a:cubicBezTo>
                  <a:cubicBezTo>
                    <a:pt x="9017" y="1829"/>
                    <a:pt x="9048" y="1925"/>
                    <a:pt x="9067" y="1991"/>
                  </a:cubicBezTo>
                  <a:cubicBezTo>
                    <a:pt x="8496" y="2075"/>
                    <a:pt x="7593" y="1997"/>
                    <a:pt x="6743" y="1529"/>
                  </a:cubicBezTo>
                  <a:cubicBezTo>
                    <a:pt x="6380" y="1330"/>
                    <a:pt x="5963" y="1020"/>
                    <a:pt x="5622" y="551"/>
                  </a:cubicBezTo>
                  <a:cubicBezTo>
                    <a:pt x="5713" y="459"/>
                    <a:pt x="5803" y="364"/>
                    <a:pt x="5891" y="266"/>
                  </a:cubicBezTo>
                  <a:cubicBezTo>
                    <a:pt x="5967" y="179"/>
                    <a:pt x="6042" y="90"/>
                    <a:pt x="6114" y="0"/>
                  </a:cubicBezTo>
                  <a:lnTo>
                    <a:pt x="6063" y="0"/>
                  </a:lnTo>
                  <a:cubicBezTo>
                    <a:pt x="5997" y="81"/>
                    <a:pt x="5930" y="161"/>
                    <a:pt x="5861" y="239"/>
                  </a:cubicBezTo>
                  <a:cubicBezTo>
                    <a:pt x="5775" y="336"/>
                    <a:pt x="5688" y="428"/>
                    <a:pt x="5598" y="518"/>
                  </a:cubicBezTo>
                  <a:cubicBezTo>
                    <a:pt x="5488" y="362"/>
                    <a:pt x="5387" y="190"/>
                    <a:pt x="5298" y="0"/>
                  </a:cubicBezTo>
                  <a:lnTo>
                    <a:pt x="5254" y="0"/>
                  </a:lnTo>
                  <a:cubicBezTo>
                    <a:pt x="5347" y="201"/>
                    <a:pt x="5453" y="383"/>
                    <a:pt x="5569" y="546"/>
                  </a:cubicBezTo>
                  <a:cubicBezTo>
                    <a:pt x="5466" y="648"/>
                    <a:pt x="5361" y="744"/>
                    <a:pt x="5254" y="834"/>
                  </a:cubicBezTo>
                  <a:cubicBezTo>
                    <a:pt x="4845" y="1180"/>
                    <a:pt x="4158" y="1653"/>
                    <a:pt x="3210" y="1941"/>
                  </a:cubicBezTo>
                  <a:cubicBezTo>
                    <a:pt x="2263" y="2228"/>
                    <a:pt x="1285" y="2260"/>
                    <a:pt x="301" y="2035"/>
                  </a:cubicBezTo>
                  <a:cubicBezTo>
                    <a:pt x="307" y="2019"/>
                    <a:pt x="313" y="2003"/>
                    <a:pt x="319" y="1988"/>
                  </a:cubicBezTo>
                  <a:cubicBezTo>
                    <a:pt x="329" y="1963"/>
                    <a:pt x="340" y="1931"/>
                    <a:pt x="350" y="1904"/>
                  </a:cubicBezTo>
                  <a:lnTo>
                    <a:pt x="353" y="1896"/>
                  </a:lnTo>
                  <a:cubicBezTo>
                    <a:pt x="988" y="1895"/>
                    <a:pt x="1609" y="1815"/>
                    <a:pt x="2197" y="1658"/>
                  </a:cubicBezTo>
                  <a:cubicBezTo>
                    <a:pt x="2931" y="1462"/>
                    <a:pt x="3618" y="1144"/>
                    <a:pt x="4241" y="713"/>
                  </a:cubicBezTo>
                  <a:cubicBezTo>
                    <a:pt x="4546" y="501"/>
                    <a:pt x="4834" y="262"/>
                    <a:pt x="5102" y="0"/>
                  </a:cubicBezTo>
                  <a:lnTo>
                    <a:pt x="5045" y="0"/>
                  </a:lnTo>
                  <a:cubicBezTo>
                    <a:pt x="4787" y="249"/>
                    <a:pt x="4510" y="477"/>
                    <a:pt x="4218" y="680"/>
                  </a:cubicBezTo>
                  <a:cubicBezTo>
                    <a:pt x="3599" y="1108"/>
                    <a:pt x="2916" y="1424"/>
                    <a:pt x="2187" y="1619"/>
                  </a:cubicBezTo>
                  <a:cubicBezTo>
                    <a:pt x="1606" y="1775"/>
                    <a:pt x="995" y="1854"/>
                    <a:pt x="368" y="1856"/>
                  </a:cubicBezTo>
                  <a:cubicBezTo>
                    <a:pt x="510" y="1491"/>
                    <a:pt x="751" y="1111"/>
                    <a:pt x="1065" y="756"/>
                  </a:cubicBezTo>
                  <a:cubicBezTo>
                    <a:pt x="1258" y="539"/>
                    <a:pt x="1540" y="263"/>
                    <a:pt x="1917" y="0"/>
                  </a:cubicBezTo>
                  <a:lnTo>
                    <a:pt x="1848" y="0"/>
                  </a:lnTo>
                  <a:cubicBezTo>
                    <a:pt x="1491" y="255"/>
                    <a:pt x="1222" y="519"/>
                    <a:pt x="1036" y="729"/>
                  </a:cubicBezTo>
                  <a:cubicBezTo>
                    <a:pt x="717" y="1088"/>
                    <a:pt x="474" y="1473"/>
                    <a:pt x="331" y="1842"/>
                  </a:cubicBezTo>
                  <a:lnTo>
                    <a:pt x="326" y="1856"/>
                  </a:lnTo>
                  <a:cubicBezTo>
                    <a:pt x="235" y="1856"/>
                    <a:pt x="143" y="1854"/>
                    <a:pt x="52" y="1850"/>
                  </a:cubicBezTo>
                  <a:cubicBezTo>
                    <a:pt x="87" y="1295"/>
                    <a:pt x="367" y="610"/>
                    <a:pt x="797" y="0"/>
                  </a:cubicBezTo>
                  <a:lnTo>
                    <a:pt x="748" y="0"/>
                  </a:lnTo>
                  <a:cubicBezTo>
                    <a:pt x="323" y="611"/>
                    <a:pt x="46" y="1294"/>
                    <a:pt x="12" y="1849"/>
                  </a:cubicBezTo>
                  <a:lnTo>
                    <a:pt x="10" y="184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41" name="Rectangle 40"/>
          <p:cNvSpPr/>
          <p:nvPr userDrawn="1"/>
        </p:nvSpPr>
        <p:spPr bwMode="black">
          <a:xfrm>
            <a:off x="2495" y="0"/>
            <a:ext cx="9144000" cy="166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187624" y="6573896"/>
            <a:ext cx="6768752" cy="241772"/>
          </a:xfrm>
        </p:spPr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>
          <a:xfrm>
            <a:off x="8028384" y="6571954"/>
            <a:ext cx="648072" cy="243714"/>
          </a:xfrm>
        </p:spPr>
        <p:txBody>
          <a:bodyPr/>
          <a:lstStyle/>
          <a:p>
            <a:fld id="{2B665920-E50D-4BAF-86A7-2CA289BD31C7}" type="datetime1">
              <a:rPr lang="en-US" smtClean="0"/>
              <a:t>7/31/2019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27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237538" y="0"/>
            <a:ext cx="911225" cy="6799263"/>
            <a:chOff x="8237538" y="0"/>
            <a:chExt cx="911225" cy="6799263"/>
          </a:xfrm>
        </p:grpSpPr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8237538" y="5006975"/>
              <a:ext cx="911225" cy="1792288"/>
            </a:xfrm>
            <a:custGeom>
              <a:avLst/>
              <a:gdLst>
                <a:gd name="T0" fmla="*/ 107 w 1634"/>
                <a:gd name="T1" fmla="*/ 3119 h 3215"/>
                <a:gd name="T2" fmla="*/ 107 w 1634"/>
                <a:gd name="T3" fmla="*/ 3119 h 3215"/>
                <a:gd name="T4" fmla="*/ 98 w 1634"/>
                <a:gd name="T5" fmla="*/ 3138 h 3215"/>
                <a:gd name="T6" fmla="*/ 50 w 1634"/>
                <a:gd name="T7" fmla="*/ 3129 h 3215"/>
                <a:gd name="T8" fmla="*/ 91 w 1634"/>
                <a:gd name="T9" fmla="*/ 2924 h 3215"/>
                <a:gd name="T10" fmla="*/ 140 w 1634"/>
                <a:gd name="T11" fmla="*/ 2912 h 3215"/>
                <a:gd name="T12" fmla="*/ 235 w 1634"/>
                <a:gd name="T13" fmla="*/ 2880 h 3215"/>
                <a:gd name="T14" fmla="*/ 107 w 1634"/>
                <a:gd name="T15" fmla="*/ 3119 h 3215"/>
                <a:gd name="T16" fmla="*/ 143 w 1634"/>
                <a:gd name="T17" fmla="*/ 3144 h 3215"/>
                <a:gd name="T18" fmla="*/ 143 w 1634"/>
                <a:gd name="T19" fmla="*/ 3144 h 3215"/>
                <a:gd name="T20" fmla="*/ 146 w 1634"/>
                <a:gd name="T21" fmla="*/ 3139 h 3215"/>
                <a:gd name="T22" fmla="*/ 299 w 1634"/>
                <a:gd name="T23" fmla="*/ 2854 h 3215"/>
                <a:gd name="T24" fmla="*/ 388 w 1634"/>
                <a:gd name="T25" fmla="*/ 2813 h 3215"/>
                <a:gd name="T26" fmla="*/ 1474 w 1634"/>
                <a:gd name="T27" fmla="*/ 1960 h 3215"/>
                <a:gd name="T28" fmla="*/ 1634 w 1634"/>
                <a:gd name="T29" fmla="*/ 1773 h 3215"/>
                <a:gd name="T30" fmla="*/ 1634 w 1634"/>
                <a:gd name="T31" fmla="*/ 1704 h 3215"/>
                <a:gd name="T32" fmla="*/ 1442 w 1634"/>
                <a:gd name="T33" fmla="*/ 1931 h 3215"/>
                <a:gd name="T34" fmla="*/ 369 w 1634"/>
                <a:gd name="T35" fmla="*/ 2774 h 3215"/>
                <a:gd name="T36" fmla="*/ 335 w 1634"/>
                <a:gd name="T37" fmla="*/ 2791 h 3215"/>
                <a:gd name="T38" fmla="*/ 1634 w 1634"/>
                <a:gd name="T39" fmla="*/ 1038 h 3215"/>
                <a:gd name="T40" fmla="*/ 1634 w 1634"/>
                <a:gd name="T41" fmla="*/ 976 h 3215"/>
                <a:gd name="T42" fmla="*/ 269 w 1634"/>
                <a:gd name="T43" fmla="*/ 2821 h 3215"/>
                <a:gd name="T44" fmla="*/ 129 w 1634"/>
                <a:gd name="T45" fmla="*/ 2871 h 3215"/>
                <a:gd name="T46" fmla="*/ 102 w 1634"/>
                <a:gd name="T47" fmla="*/ 2877 h 3215"/>
                <a:gd name="T48" fmla="*/ 770 w 1634"/>
                <a:gd name="T49" fmla="*/ 1193 h 3215"/>
                <a:gd name="T50" fmla="*/ 1634 w 1634"/>
                <a:gd name="T51" fmla="*/ 62 h 3215"/>
                <a:gd name="T52" fmla="*/ 1634 w 1634"/>
                <a:gd name="T53" fmla="*/ 0 h 3215"/>
                <a:gd name="T54" fmla="*/ 733 w 1634"/>
                <a:gd name="T55" fmla="*/ 1171 h 3215"/>
                <a:gd name="T56" fmla="*/ 55 w 1634"/>
                <a:gd name="T57" fmla="*/ 2888 h 3215"/>
                <a:gd name="T58" fmla="*/ 53 w 1634"/>
                <a:gd name="T59" fmla="*/ 2888 h 3215"/>
                <a:gd name="T60" fmla="*/ 50 w 1634"/>
                <a:gd name="T61" fmla="*/ 2902 h 3215"/>
                <a:gd name="T62" fmla="*/ 3 w 1634"/>
                <a:gd name="T63" fmla="*/ 3141 h 3215"/>
                <a:gd name="T64" fmla="*/ 0 w 1634"/>
                <a:gd name="T65" fmla="*/ 3161 h 3215"/>
                <a:gd name="T66" fmla="*/ 1 w 1634"/>
                <a:gd name="T67" fmla="*/ 3161 h 3215"/>
                <a:gd name="T68" fmla="*/ 1 w 1634"/>
                <a:gd name="T69" fmla="*/ 3163 h 3215"/>
                <a:gd name="T70" fmla="*/ 20 w 1634"/>
                <a:gd name="T71" fmla="*/ 3168 h 3215"/>
                <a:gd name="T72" fmla="*/ 106 w 1634"/>
                <a:gd name="T73" fmla="*/ 3185 h 3215"/>
                <a:gd name="T74" fmla="*/ 122 w 1634"/>
                <a:gd name="T75" fmla="*/ 3187 h 3215"/>
                <a:gd name="T76" fmla="*/ 123 w 1634"/>
                <a:gd name="T77" fmla="*/ 3185 h 3215"/>
                <a:gd name="T78" fmla="*/ 905 w 1634"/>
                <a:gd name="T79" fmla="*/ 3147 h 3215"/>
                <a:gd name="T80" fmla="*/ 1634 w 1634"/>
                <a:gd name="T81" fmla="*/ 2932 h 3215"/>
                <a:gd name="T82" fmla="*/ 1634 w 1634"/>
                <a:gd name="T83" fmla="*/ 2884 h 3215"/>
                <a:gd name="T84" fmla="*/ 143 w 1634"/>
                <a:gd name="T85" fmla="*/ 3144 h 3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34" h="3215">
                  <a:moveTo>
                    <a:pt x="107" y="3119"/>
                  </a:moveTo>
                  <a:lnTo>
                    <a:pt x="107" y="3119"/>
                  </a:lnTo>
                  <a:cubicBezTo>
                    <a:pt x="106" y="3122"/>
                    <a:pt x="102" y="3129"/>
                    <a:pt x="98" y="3138"/>
                  </a:cubicBezTo>
                  <a:cubicBezTo>
                    <a:pt x="82" y="3135"/>
                    <a:pt x="66" y="3132"/>
                    <a:pt x="50" y="3129"/>
                  </a:cubicBezTo>
                  <a:cubicBezTo>
                    <a:pt x="63" y="3059"/>
                    <a:pt x="77" y="2990"/>
                    <a:pt x="91" y="2924"/>
                  </a:cubicBezTo>
                  <a:cubicBezTo>
                    <a:pt x="110" y="2920"/>
                    <a:pt x="130" y="2915"/>
                    <a:pt x="140" y="2912"/>
                  </a:cubicBezTo>
                  <a:cubicBezTo>
                    <a:pt x="170" y="2904"/>
                    <a:pt x="202" y="2893"/>
                    <a:pt x="235" y="2880"/>
                  </a:cubicBezTo>
                  <a:cubicBezTo>
                    <a:pt x="191" y="2961"/>
                    <a:pt x="148" y="3041"/>
                    <a:pt x="107" y="3119"/>
                  </a:cubicBezTo>
                  <a:close/>
                  <a:moveTo>
                    <a:pt x="143" y="3144"/>
                  </a:moveTo>
                  <a:lnTo>
                    <a:pt x="143" y="3144"/>
                  </a:lnTo>
                  <a:cubicBezTo>
                    <a:pt x="144" y="3142"/>
                    <a:pt x="145" y="3140"/>
                    <a:pt x="146" y="3139"/>
                  </a:cubicBezTo>
                  <a:cubicBezTo>
                    <a:pt x="193" y="3046"/>
                    <a:pt x="245" y="2950"/>
                    <a:pt x="299" y="2854"/>
                  </a:cubicBezTo>
                  <a:cubicBezTo>
                    <a:pt x="328" y="2842"/>
                    <a:pt x="358" y="2828"/>
                    <a:pt x="388" y="2813"/>
                  </a:cubicBezTo>
                  <a:cubicBezTo>
                    <a:pt x="559" y="2728"/>
                    <a:pt x="1007" y="2475"/>
                    <a:pt x="1474" y="1960"/>
                  </a:cubicBezTo>
                  <a:cubicBezTo>
                    <a:pt x="1530" y="1899"/>
                    <a:pt x="1583" y="1836"/>
                    <a:pt x="1634" y="1773"/>
                  </a:cubicBezTo>
                  <a:lnTo>
                    <a:pt x="1634" y="1704"/>
                  </a:lnTo>
                  <a:cubicBezTo>
                    <a:pt x="1573" y="1781"/>
                    <a:pt x="1509" y="1857"/>
                    <a:pt x="1442" y="1931"/>
                  </a:cubicBezTo>
                  <a:cubicBezTo>
                    <a:pt x="1122" y="2285"/>
                    <a:pt x="720" y="2600"/>
                    <a:pt x="369" y="2774"/>
                  </a:cubicBezTo>
                  <a:cubicBezTo>
                    <a:pt x="358" y="2780"/>
                    <a:pt x="346" y="2785"/>
                    <a:pt x="335" y="2791"/>
                  </a:cubicBezTo>
                  <a:cubicBezTo>
                    <a:pt x="707" y="2138"/>
                    <a:pt x="1142" y="1551"/>
                    <a:pt x="1634" y="1038"/>
                  </a:cubicBezTo>
                  <a:lnTo>
                    <a:pt x="1634" y="976"/>
                  </a:lnTo>
                  <a:cubicBezTo>
                    <a:pt x="1114" y="1513"/>
                    <a:pt x="657" y="2130"/>
                    <a:pt x="269" y="2821"/>
                  </a:cubicBezTo>
                  <a:cubicBezTo>
                    <a:pt x="218" y="2842"/>
                    <a:pt x="171" y="2859"/>
                    <a:pt x="129" y="2871"/>
                  </a:cubicBezTo>
                  <a:cubicBezTo>
                    <a:pt x="123" y="2872"/>
                    <a:pt x="113" y="2875"/>
                    <a:pt x="102" y="2877"/>
                  </a:cubicBezTo>
                  <a:cubicBezTo>
                    <a:pt x="235" y="2284"/>
                    <a:pt x="459" y="1718"/>
                    <a:pt x="770" y="1193"/>
                  </a:cubicBezTo>
                  <a:cubicBezTo>
                    <a:pt x="1009" y="790"/>
                    <a:pt x="1299" y="411"/>
                    <a:pt x="1634" y="62"/>
                  </a:cubicBezTo>
                  <a:lnTo>
                    <a:pt x="1634" y="0"/>
                  </a:lnTo>
                  <a:cubicBezTo>
                    <a:pt x="1284" y="360"/>
                    <a:pt x="981" y="753"/>
                    <a:pt x="733" y="1171"/>
                  </a:cubicBezTo>
                  <a:cubicBezTo>
                    <a:pt x="417" y="1706"/>
                    <a:pt x="189" y="2283"/>
                    <a:pt x="55" y="2888"/>
                  </a:cubicBezTo>
                  <a:lnTo>
                    <a:pt x="53" y="2888"/>
                  </a:lnTo>
                  <a:lnTo>
                    <a:pt x="50" y="2902"/>
                  </a:lnTo>
                  <a:cubicBezTo>
                    <a:pt x="33" y="2980"/>
                    <a:pt x="17" y="3061"/>
                    <a:pt x="3" y="3141"/>
                  </a:cubicBezTo>
                  <a:lnTo>
                    <a:pt x="0" y="3161"/>
                  </a:lnTo>
                  <a:lnTo>
                    <a:pt x="1" y="3161"/>
                  </a:lnTo>
                  <a:lnTo>
                    <a:pt x="1" y="3163"/>
                  </a:lnTo>
                  <a:lnTo>
                    <a:pt x="20" y="3168"/>
                  </a:lnTo>
                  <a:cubicBezTo>
                    <a:pt x="46" y="3174"/>
                    <a:pt x="75" y="3180"/>
                    <a:pt x="106" y="3185"/>
                  </a:cubicBezTo>
                  <a:lnTo>
                    <a:pt x="122" y="3187"/>
                  </a:lnTo>
                  <a:lnTo>
                    <a:pt x="123" y="3185"/>
                  </a:lnTo>
                  <a:cubicBezTo>
                    <a:pt x="335" y="3215"/>
                    <a:pt x="612" y="3202"/>
                    <a:pt x="905" y="3147"/>
                  </a:cubicBezTo>
                  <a:cubicBezTo>
                    <a:pt x="1147" y="3101"/>
                    <a:pt x="1395" y="3028"/>
                    <a:pt x="1634" y="2932"/>
                  </a:cubicBezTo>
                  <a:lnTo>
                    <a:pt x="1634" y="2884"/>
                  </a:lnTo>
                  <a:cubicBezTo>
                    <a:pt x="1168" y="3071"/>
                    <a:pt x="590" y="3205"/>
                    <a:pt x="143" y="3144"/>
                  </a:cubicBez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8586788" y="2536825"/>
              <a:ext cx="561975" cy="2249488"/>
            </a:xfrm>
            <a:custGeom>
              <a:avLst/>
              <a:gdLst>
                <a:gd name="T0" fmla="*/ 351 w 1008"/>
                <a:gd name="T1" fmla="*/ 351 h 4033"/>
                <a:gd name="T2" fmla="*/ 351 w 1008"/>
                <a:gd name="T3" fmla="*/ 351 h 4033"/>
                <a:gd name="T4" fmla="*/ 243 w 1008"/>
                <a:gd name="T5" fmla="*/ 252 h 4033"/>
                <a:gd name="T6" fmla="*/ 230 w 1008"/>
                <a:gd name="T7" fmla="*/ 240 h 4033"/>
                <a:gd name="T8" fmla="*/ 232 w 1008"/>
                <a:gd name="T9" fmla="*/ 232 h 4033"/>
                <a:gd name="T10" fmla="*/ 237 w 1008"/>
                <a:gd name="T11" fmla="*/ 216 h 4033"/>
                <a:gd name="T12" fmla="*/ 241 w 1008"/>
                <a:gd name="T13" fmla="*/ 203 h 4033"/>
                <a:gd name="T14" fmla="*/ 245 w 1008"/>
                <a:gd name="T15" fmla="*/ 188 h 4033"/>
                <a:gd name="T16" fmla="*/ 250 w 1008"/>
                <a:gd name="T17" fmla="*/ 176 h 4033"/>
                <a:gd name="T18" fmla="*/ 254 w 1008"/>
                <a:gd name="T19" fmla="*/ 162 h 4033"/>
                <a:gd name="T20" fmla="*/ 259 w 1008"/>
                <a:gd name="T21" fmla="*/ 149 h 4033"/>
                <a:gd name="T22" fmla="*/ 264 w 1008"/>
                <a:gd name="T23" fmla="*/ 137 h 4033"/>
                <a:gd name="T24" fmla="*/ 269 w 1008"/>
                <a:gd name="T25" fmla="*/ 123 h 4033"/>
                <a:gd name="T26" fmla="*/ 273 w 1008"/>
                <a:gd name="T27" fmla="*/ 113 h 4033"/>
                <a:gd name="T28" fmla="*/ 279 w 1008"/>
                <a:gd name="T29" fmla="*/ 98 h 4033"/>
                <a:gd name="T30" fmla="*/ 282 w 1008"/>
                <a:gd name="T31" fmla="*/ 90 h 4033"/>
                <a:gd name="T32" fmla="*/ 290 w 1008"/>
                <a:gd name="T33" fmla="*/ 74 h 4033"/>
                <a:gd name="T34" fmla="*/ 292 w 1008"/>
                <a:gd name="T35" fmla="*/ 69 h 4033"/>
                <a:gd name="T36" fmla="*/ 302 w 1008"/>
                <a:gd name="T37" fmla="*/ 50 h 4033"/>
                <a:gd name="T38" fmla="*/ 361 w 1008"/>
                <a:gd name="T39" fmla="*/ 62 h 4033"/>
                <a:gd name="T40" fmla="*/ 370 w 1008"/>
                <a:gd name="T41" fmla="*/ 64 h 4033"/>
                <a:gd name="T42" fmla="*/ 351 w 1008"/>
                <a:gd name="T43" fmla="*/ 351 h 4033"/>
                <a:gd name="T44" fmla="*/ 416 w 1008"/>
                <a:gd name="T45" fmla="*/ 31 h 4033"/>
                <a:gd name="T46" fmla="*/ 416 w 1008"/>
                <a:gd name="T47" fmla="*/ 31 h 4033"/>
                <a:gd name="T48" fmla="*/ 399 w 1008"/>
                <a:gd name="T49" fmla="*/ 27 h 4033"/>
                <a:gd name="T50" fmla="*/ 398 w 1008"/>
                <a:gd name="T51" fmla="*/ 27 h 4033"/>
                <a:gd name="T52" fmla="*/ 374 w 1008"/>
                <a:gd name="T53" fmla="*/ 21 h 4033"/>
                <a:gd name="T54" fmla="*/ 295 w 1008"/>
                <a:gd name="T55" fmla="*/ 4 h 4033"/>
                <a:gd name="T56" fmla="*/ 274 w 1008"/>
                <a:gd name="T57" fmla="*/ 0 h 4033"/>
                <a:gd name="T58" fmla="*/ 274 w 1008"/>
                <a:gd name="T59" fmla="*/ 0 h 4033"/>
                <a:gd name="T60" fmla="*/ 272 w 1008"/>
                <a:gd name="T61" fmla="*/ 9 h 4033"/>
                <a:gd name="T62" fmla="*/ 270 w 1008"/>
                <a:gd name="T63" fmla="*/ 18 h 4033"/>
                <a:gd name="T64" fmla="*/ 201 w 1008"/>
                <a:gd name="T65" fmla="*/ 186 h 4033"/>
                <a:gd name="T66" fmla="*/ 185 w 1008"/>
                <a:gd name="T67" fmla="*/ 241 h 4033"/>
                <a:gd name="T68" fmla="*/ 181 w 1008"/>
                <a:gd name="T69" fmla="*/ 254 h 4033"/>
                <a:gd name="T70" fmla="*/ 181 w 1008"/>
                <a:gd name="T71" fmla="*/ 254 h 4033"/>
                <a:gd name="T72" fmla="*/ 333 w 1008"/>
                <a:gd name="T73" fmla="*/ 2708 h 4033"/>
                <a:gd name="T74" fmla="*/ 1008 w 1008"/>
                <a:gd name="T75" fmla="*/ 4033 h 4033"/>
                <a:gd name="T76" fmla="*/ 1008 w 1008"/>
                <a:gd name="T77" fmla="*/ 3959 h 4033"/>
                <a:gd name="T78" fmla="*/ 374 w 1008"/>
                <a:gd name="T79" fmla="*/ 2695 h 4033"/>
                <a:gd name="T80" fmla="*/ 217 w 1008"/>
                <a:gd name="T81" fmla="*/ 287 h 4033"/>
                <a:gd name="T82" fmla="*/ 350 w 1008"/>
                <a:gd name="T83" fmla="*/ 408 h 4033"/>
                <a:gd name="T84" fmla="*/ 1008 w 1008"/>
                <a:gd name="T85" fmla="*/ 2832 h 4033"/>
                <a:gd name="T86" fmla="*/ 1008 w 1008"/>
                <a:gd name="T87" fmla="*/ 2750 h 4033"/>
                <a:gd name="T88" fmla="*/ 393 w 1008"/>
                <a:gd name="T89" fmla="*/ 449 h 4033"/>
                <a:gd name="T90" fmla="*/ 1008 w 1008"/>
                <a:gd name="T91" fmla="*/ 1171 h 4033"/>
                <a:gd name="T92" fmla="*/ 1008 w 1008"/>
                <a:gd name="T93" fmla="*/ 1096 h 4033"/>
                <a:gd name="T94" fmla="*/ 393 w 1008"/>
                <a:gd name="T95" fmla="*/ 390 h 4033"/>
                <a:gd name="T96" fmla="*/ 412 w 1008"/>
                <a:gd name="T97" fmla="*/ 74 h 4033"/>
                <a:gd name="T98" fmla="*/ 1008 w 1008"/>
                <a:gd name="T99" fmla="*/ 286 h 4033"/>
                <a:gd name="T100" fmla="*/ 1008 w 1008"/>
                <a:gd name="T101" fmla="*/ 239 h 4033"/>
                <a:gd name="T102" fmla="*/ 416 w 1008"/>
                <a:gd name="T103" fmla="*/ 31 h 4033"/>
                <a:gd name="T104" fmla="*/ 416 w 1008"/>
                <a:gd name="T105" fmla="*/ 31 h 4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8" h="4033">
                  <a:moveTo>
                    <a:pt x="351" y="351"/>
                  </a:moveTo>
                  <a:lnTo>
                    <a:pt x="351" y="351"/>
                  </a:lnTo>
                  <a:cubicBezTo>
                    <a:pt x="315" y="317"/>
                    <a:pt x="279" y="284"/>
                    <a:pt x="243" y="252"/>
                  </a:cubicBezTo>
                  <a:cubicBezTo>
                    <a:pt x="238" y="248"/>
                    <a:pt x="234" y="244"/>
                    <a:pt x="230" y="240"/>
                  </a:cubicBezTo>
                  <a:cubicBezTo>
                    <a:pt x="230" y="237"/>
                    <a:pt x="231" y="234"/>
                    <a:pt x="232" y="232"/>
                  </a:cubicBezTo>
                  <a:cubicBezTo>
                    <a:pt x="233" y="226"/>
                    <a:pt x="235" y="221"/>
                    <a:pt x="237" y="216"/>
                  </a:cubicBezTo>
                  <a:cubicBezTo>
                    <a:pt x="238" y="212"/>
                    <a:pt x="239" y="208"/>
                    <a:pt x="241" y="203"/>
                  </a:cubicBezTo>
                  <a:cubicBezTo>
                    <a:pt x="242" y="198"/>
                    <a:pt x="244" y="193"/>
                    <a:pt x="245" y="188"/>
                  </a:cubicBezTo>
                  <a:cubicBezTo>
                    <a:pt x="247" y="184"/>
                    <a:pt x="248" y="180"/>
                    <a:pt x="250" y="176"/>
                  </a:cubicBezTo>
                  <a:cubicBezTo>
                    <a:pt x="251" y="171"/>
                    <a:pt x="253" y="166"/>
                    <a:pt x="254" y="162"/>
                  </a:cubicBezTo>
                  <a:cubicBezTo>
                    <a:pt x="256" y="157"/>
                    <a:pt x="257" y="153"/>
                    <a:pt x="259" y="149"/>
                  </a:cubicBezTo>
                  <a:cubicBezTo>
                    <a:pt x="260" y="145"/>
                    <a:pt x="262" y="141"/>
                    <a:pt x="264" y="137"/>
                  </a:cubicBezTo>
                  <a:cubicBezTo>
                    <a:pt x="265" y="132"/>
                    <a:pt x="267" y="128"/>
                    <a:pt x="269" y="123"/>
                  </a:cubicBezTo>
                  <a:cubicBezTo>
                    <a:pt x="270" y="120"/>
                    <a:pt x="272" y="116"/>
                    <a:pt x="273" y="113"/>
                  </a:cubicBezTo>
                  <a:cubicBezTo>
                    <a:pt x="275" y="108"/>
                    <a:pt x="277" y="103"/>
                    <a:pt x="279" y="98"/>
                  </a:cubicBezTo>
                  <a:cubicBezTo>
                    <a:pt x="280" y="96"/>
                    <a:pt x="281" y="93"/>
                    <a:pt x="282" y="90"/>
                  </a:cubicBezTo>
                  <a:cubicBezTo>
                    <a:pt x="285" y="85"/>
                    <a:pt x="287" y="80"/>
                    <a:pt x="290" y="74"/>
                  </a:cubicBezTo>
                  <a:cubicBezTo>
                    <a:pt x="291" y="73"/>
                    <a:pt x="291" y="71"/>
                    <a:pt x="292" y="69"/>
                  </a:cubicBezTo>
                  <a:cubicBezTo>
                    <a:pt x="295" y="62"/>
                    <a:pt x="299" y="56"/>
                    <a:pt x="302" y="50"/>
                  </a:cubicBezTo>
                  <a:cubicBezTo>
                    <a:pt x="322" y="54"/>
                    <a:pt x="341" y="58"/>
                    <a:pt x="361" y="62"/>
                  </a:cubicBezTo>
                  <a:cubicBezTo>
                    <a:pt x="364" y="63"/>
                    <a:pt x="367" y="64"/>
                    <a:pt x="370" y="64"/>
                  </a:cubicBezTo>
                  <a:cubicBezTo>
                    <a:pt x="363" y="132"/>
                    <a:pt x="355" y="230"/>
                    <a:pt x="351" y="351"/>
                  </a:cubicBezTo>
                  <a:close/>
                  <a:moveTo>
                    <a:pt x="416" y="31"/>
                  </a:moveTo>
                  <a:lnTo>
                    <a:pt x="416" y="31"/>
                  </a:lnTo>
                  <a:lnTo>
                    <a:pt x="399" y="27"/>
                  </a:lnTo>
                  <a:cubicBezTo>
                    <a:pt x="398" y="27"/>
                    <a:pt x="398" y="27"/>
                    <a:pt x="398" y="27"/>
                  </a:cubicBezTo>
                  <a:cubicBezTo>
                    <a:pt x="390" y="25"/>
                    <a:pt x="382" y="23"/>
                    <a:pt x="374" y="21"/>
                  </a:cubicBezTo>
                  <a:cubicBezTo>
                    <a:pt x="348" y="15"/>
                    <a:pt x="321" y="10"/>
                    <a:pt x="295" y="4"/>
                  </a:cubicBezTo>
                  <a:lnTo>
                    <a:pt x="274" y="0"/>
                  </a:lnTo>
                  <a:lnTo>
                    <a:pt x="274" y="0"/>
                  </a:lnTo>
                  <a:lnTo>
                    <a:pt x="272" y="9"/>
                  </a:lnTo>
                  <a:lnTo>
                    <a:pt x="270" y="18"/>
                  </a:lnTo>
                  <a:cubicBezTo>
                    <a:pt x="246" y="62"/>
                    <a:pt x="222" y="118"/>
                    <a:pt x="201" y="186"/>
                  </a:cubicBezTo>
                  <a:cubicBezTo>
                    <a:pt x="195" y="204"/>
                    <a:pt x="190" y="222"/>
                    <a:pt x="185" y="241"/>
                  </a:cubicBezTo>
                  <a:lnTo>
                    <a:pt x="181" y="254"/>
                  </a:lnTo>
                  <a:lnTo>
                    <a:pt x="181" y="254"/>
                  </a:lnTo>
                  <a:cubicBezTo>
                    <a:pt x="43" y="760"/>
                    <a:pt x="0" y="1699"/>
                    <a:pt x="333" y="2708"/>
                  </a:cubicBezTo>
                  <a:cubicBezTo>
                    <a:pt x="490" y="3185"/>
                    <a:pt x="717" y="3629"/>
                    <a:pt x="1008" y="4033"/>
                  </a:cubicBezTo>
                  <a:lnTo>
                    <a:pt x="1008" y="3959"/>
                  </a:lnTo>
                  <a:cubicBezTo>
                    <a:pt x="736" y="3572"/>
                    <a:pt x="523" y="3148"/>
                    <a:pt x="374" y="2695"/>
                  </a:cubicBezTo>
                  <a:cubicBezTo>
                    <a:pt x="69" y="1770"/>
                    <a:pt x="75" y="828"/>
                    <a:pt x="217" y="287"/>
                  </a:cubicBezTo>
                  <a:cubicBezTo>
                    <a:pt x="262" y="326"/>
                    <a:pt x="306" y="367"/>
                    <a:pt x="350" y="408"/>
                  </a:cubicBezTo>
                  <a:cubicBezTo>
                    <a:pt x="341" y="979"/>
                    <a:pt x="435" y="1922"/>
                    <a:pt x="1008" y="2832"/>
                  </a:cubicBezTo>
                  <a:lnTo>
                    <a:pt x="1008" y="2750"/>
                  </a:lnTo>
                  <a:cubicBezTo>
                    <a:pt x="486" y="1889"/>
                    <a:pt x="389" y="1005"/>
                    <a:pt x="393" y="449"/>
                  </a:cubicBezTo>
                  <a:cubicBezTo>
                    <a:pt x="625" y="673"/>
                    <a:pt x="831" y="915"/>
                    <a:pt x="1008" y="1171"/>
                  </a:cubicBezTo>
                  <a:lnTo>
                    <a:pt x="1008" y="1096"/>
                  </a:lnTo>
                  <a:cubicBezTo>
                    <a:pt x="830" y="846"/>
                    <a:pt x="624" y="609"/>
                    <a:pt x="393" y="390"/>
                  </a:cubicBezTo>
                  <a:cubicBezTo>
                    <a:pt x="396" y="256"/>
                    <a:pt x="404" y="148"/>
                    <a:pt x="412" y="74"/>
                  </a:cubicBezTo>
                  <a:cubicBezTo>
                    <a:pt x="591" y="118"/>
                    <a:pt x="794" y="188"/>
                    <a:pt x="1008" y="286"/>
                  </a:cubicBezTo>
                  <a:lnTo>
                    <a:pt x="1008" y="239"/>
                  </a:lnTo>
                  <a:cubicBezTo>
                    <a:pt x="796" y="143"/>
                    <a:pt x="594" y="74"/>
                    <a:pt x="416" y="31"/>
                  </a:cubicBezTo>
                  <a:lnTo>
                    <a:pt x="416" y="31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8678863" y="0"/>
              <a:ext cx="469900" cy="1593850"/>
            </a:xfrm>
            <a:custGeom>
              <a:avLst/>
              <a:gdLst>
                <a:gd name="T0" fmla="*/ 690 w 844"/>
                <a:gd name="T1" fmla="*/ 2548 h 2858"/>
                <a:gd name="T2" fmla="*/ 690 w 844"/>
                <a:gd name="T3" fmla="*/ 2548 h 2858"/>
                <a:gd name="T4" fmla="*/ 65 w 844"/>
                <a:gd name="T5" fmla="*/ 608 h 2858"/>
                <a:gd name="T6" fmla="*/ 45 w 844"/>
                <a:gd name="T7" fmla="*/ 5 h 2858"/>
                <a:gd name="T8" fmla="*/ 45 w 844"/>
                <a:gd name="T9" fmla="*/ 5 h 2858"/>
                <a:gd name="T10" fmla="*/ 45 w 844"/>
                <a:gd name="T11" fmla="*/ 0 h 2858"/>
                <a:gd name="T12" fmla="*/ 2 w 844"/>
                <a:gd name="T13" fmla="*/ 0 h 2858"/>
                <a:gd name="T14" fmla="*/ 22 w 844"/>
                <a:gd name="T15" fmla="*/ 611 h 2858"/>
                <a:gd name="T16" fmla="*/ 653 w 844"/>
                <a:gd name="T17" fmla="*/ 2570 h 2858"/>
                <a:gd name="T18" fmla="*/ 844 w 844"/>
                <a:gd name="T19" fmla="*/ 2858 h 2858"/>
                <a:gd name="T20" fmla="*/ 844 w 844"/>
                <a:gd name="T21" fmla="*/ 2783 h 2858"/>
                <a:gd name="T22" fmla="*/ 690 w 844"/>
                <a:gd name="T23" fmla="*/ 2548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4" h="2858">
                  <a:moveTo>
                    <a:pt x="690" y="2548"/>
                  </a:moveTo>
                  <a:lnTo>
                    <a:pt x="690" y="2548"/>
                  </a:lnTo>
                  <a:cubicBezTo>
                    <a:pt x="328" y="1955"/>
                    <a:pt x="118" y="1302"/>
                    <a:pt x="65" y="608"/>
                  </a:cubicBezTo>
                  <a:cubicBezTo>
                    <a:pt x="50" y="404"/>
                    <a:pt x="43" y="201"/>
                    <a:pt x="45" y="5"/>
                  </a:cubicBezTo>
                  <a:lnTo>
                    <a:pt x="45" y="5"/>
                  </a:lnTo>
                  <a:lnTo>
                    <a:pt x="45" y="0"/>
                  </a:lnTo>
                  <a:lnTo>
                    <a:pt x="2" y="0"/>
                  </a:lnTo>
                  <a:cubicBezTo>
                    <a:pt x="0" y="198"/>
                    <a:pt x="7" y="404"/>
                    <a:pt x="22" y="611"/>
                  </a:cubicBezTo>
                  <a:cubicBezTo>
                    <a:pt x="75" y="1312"/>
                    <a:pt x="288" y="1971"/>
                    <a:pt x="653" y="2570"/>
                  </a:cubicBezTo>
                  <a:cubicBezTo>
                    <a:pt x="713" y="2668"/>
                    <a:pt x="777" y="2764"/>
                    <a:pt x="844" y="2858"/>
                  </a:cubicBezTo>
                  <a:lnTo>
                    <a:pt x="844" y="2783"/>
                  </a:lnTo>
                  <a:cubicBezTo>
                    <a:pt x="790" y="2706"/>
                    <a:pt x="739" y="2628"/>
                    <a:pt x="690" y="254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0" y="6525344"/>
            <a:ext cx="9144000" cy="332656"/>
            <a:chOff x="0" y="6525344"/>
            <a:chExt cx="9144000" cy="332656"/>
          </a:xfrm>
        </p:grpSpPr>
        <p:sp>
          <p:nvSpPr>
            <p:cNvPr id="31" name="Rectangle 30"/>
            <p:cNvSpPr/>
            <p:nvPr userDrawn="1"/>
          </p:nvSpPr>
          <p:spPr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/>
            <p:cNvGrpSpPr/>
            <p:nvPr userDrawn="1"/>
          </p:nvGrpSpPr>
          <p:grpSpPr bwMode="black">
            <a:xfrm>
              <a:off x="252630" y="6669360"/>
              <a:ext cx="718970" cy="77564"/>
              <a:chOff x="-159588" y="5085184"/>
              <a:chExt cx="3863358" cy="416794"/>
            </a:xfrm>
            <a:solidFill>
              <a:schemeClr val="tx1"/>
            </a:solidFill>
          </p:grpSpPr>
          <p:sp>
            <p:nvSpPr>
              <p:cNvPr id="33" name="Freeform 6"/>
              <p:cNvSpPr>
                <a:spLocks/>
              </p:cNvSpPr>
              <p:nvPr/>
            </p:nvSpPr>
            <p:spPr bwMode="black">
              <a:xfrm>
                <a:off x="-159588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1 w 334"/>
                  <a:gd name="T7" fmla="*/ 83 h 405"/>
                  <a:gd name="T8" fmla="*/ 211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1" y="83"/>
                    </a:lnTo>
                    <a:lnTo>
                      <a:pt x="211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black">
              <a:xfrm>
                <a:off x="269229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8 w 307"/>
                  <a:gd name="T11" fmla="*/ 162 h 405"/>
                  <a:gd name="T12" fmla="*/ 278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8" y="162"/>
                    </a:lnTo>
                    <a:lnTo>
                      <a:pt x="278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black">
              <a:xfrm>
                <a:off x="669992" y="5085184"/>
                <a:ext cx="372710" cy="416794"/>
              </a:xfrm>
              <a:custGeom>
                <a:avLst/>
                <a:gdLst>
                  <a:gd name="T0" fmla="*/ 237 w 371"/>
                  <a:gd name="T1" fmla="*/ 1 h 417"/>
                  <a:gd name="T2" fmla="*/ 283 w 371"/>
                  <a:gd name="T3" fmla="*/ 10 h 417"/>
                  <a:gd name="T4" fmla="*/ 322 w 371"/>
                  <a:gd name="T5" fmla="*/ 26 h 417"/>
                  <a:gd name="T6" fmla="*/ 369 w 371"/>
                  <a:gd name="T7" fmla="*/ 62 h 417"/>
                  <a:gd name="T8" fmla="*/ 289 w 371"/>
                  <a:gd name="T9" fmla="*/ 109 h 417"/>
                  <a:gd name="T10" fmla="*/ 238 w 371"/>
                  <a:gd name="T11" fmla="*/ 85 h 417"/>
                  <a:gd name="T12" fmla="*/ 185 w 371"/>
                  <a:gd name="T13" fmla="*/ 84 h 417"/>
                  <a:gd name="T14" fmla="*/ 142 w 371"/>
                  <a:gd name="T15" fmla="*/ 104 h 417"/>
                  <a:gd name="T16" fmla="*/ 111 w 371"/>
                  <a:gd name="T17" fmla="*/ 137 h 417"/>
                  <a:gd name="T18" fmla="*/ 94 w 371"/>
                  <a:gd name="T19" fmla="*/ 183 h 417"/>
                  <a:gd name="T20" fmla="*/ 93 w 371"/>
                  <a:gd name="T21" fmla="*/ 208 h 417"/>
                  <a:gd name="T22" fmla="*/ 101 w 371"/>
                  <a:gd name="T23" fmla="*/ 258 h 417"/>
                  <a:gd name="T24" fmla="*/ 125 w 371"/>
                  <a:gd name="T25" fmla="*/ 298 h 417"/>
                  <a:gd name="T26" fmla="*/ 162 w 371"/>
                  <a:gd name="T27" fmla="*/ 325 h 417"/>
                  <a:gd name="T28" fmla="*/ 210 w 371"/>
                  <a:gd name="T29" fmla="*/ 335 h 417"/>
                  <a:gd name="T30" fmla="*/ 251 w 371"/>
                  <a:gd name="T31" fmla="*/ 329 h 417"/>
                  <a:gd name="T32" fmla="*/ 291 w 371"/>
                  <a:gd name="T33" fmla="*/ 307 h 417"/>
                  <a:gd name="T34" fmla="*/ 371 w 371"/>
                  <a:gd name="T35" fmla="*/ 344 h 417"/>
                  <a:gd name="T36" fmla="*/ 322 w 371"/>
                  <a:gd name="T37" fmla="*/ 387 h 417"/>
                  <a:gd name="T38" fmla="*/ 282 w 371"/>
                  <a:gd name="T39" fmla="*/ 407 h 417"/>
                  <a:gd name="T40" fmla="*/ 234 w 371"/>
                  <a:gd name="T41" fmla="*/ 416 h 417"/>
                  <a:gd name="T42" fmla="*/ 177 w 371"/>
                  <a:gd name="T43" fmla="*/ 416 h 417"/>
                  <a:gd name="T44" fmla="*/ 124 w 371"/>
                  <a:gd name="T45" fmla="*/ 401 h 417"/>
                  <a:gd name="T46" fmla="*/ 77 w 371"/>
                  <a:gd name="T47" fmla="*/ 374 h 417"/>
                  <a:gd name="T48" fmla="*/ 41 w 371"/>
                  <a:gd name="T49" fmla="*/ 337 h 417"/>
                  <a:gd name="T50" fmla="*/ 15 w 371"/>
                  <a:gd name="T51" fmla="*/ 291 h 417"/>
                  <a:gd name="T52" fmla="*/ 1 w 371"/>
                  <a:gd name="T53" fmla="*/ 238 h 417"/>
                  <a:gd name="T54" fmla="*/ 0 w 371"/>
                  <a:gd name="T55" fmla="*/ 208 h 417"/>
                  <a:gd name="T56" fmla="*/ 6 w 371"/>
                  <a:gd name="T57" fmla="*/ 154 h 417"/>
                  <a:gd name="T58" fmla="*/ 27 w 371"/>
                  <a:gd name="T59" fmla="*/ 104 h 417"/>
                  <a:gd name="T60" fmla="*/ 58 w 371"/>
                  <a:gd name="T61" fmla="*/ 62 h 417"/>
                  <a:gd name="T62" fmla="*/ 101 w 371"/>
                  <a:gd name="T63" fmla="*/ 28 h 417"/>
                  <a:gd name="T64" fmla="*/ 151 w 371"/>
                  <a:gd name="T65" fmla="*/ 8 h 417"/>
                  <a:gd name="T66" fmla="*/ 210 w 371"/>
                  <a:gd name="T6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1" h="417">
                    <a:moveTo>
                      <a:pt x="210" y="0"/>
                    </a:moveTo>
                    <a:lnTo>
                      <a:pt x="237" y="1"/>
                    </a:lnTo>
                    <a:lnTo>
                      <a:pt x="261" y="5"/>
                    </a:lnTo>
                    <a:lnTo>
                      <a:pt x="283" y="10"/>
                    </a:lnTo>
                    <a:lnTo>
                      <a:pt x="304" y="18"/>
                    </a:lnTo>
                    <a:lnTo>
                      <a:pt x="322" y="26"/>
                    </a:lnTo>
                    <a:lnTo>
                      <a:pt x="339" y="37"/>
                    </a:lnTo>
                    <a:lnTo>
                      <a:pt x="369" y="62"/>
                    </a:lnTo>
                    <a:lnTo>
                      <a:pt x="313" y="128"/>
                    </a:lnTo>
                    <a:lnTo>
                      <a:pt x="289" y="109"/>
                    </a:lnTo>
                    <a:lnTo>
                      <a:pt x="264" y="94"/>
                    </a:lnTo>
                    <a:lnTo>
                      <a:pt x="238" y="85"/>
                    </a:lnTo>
                    <a:lnTo>
                      <a:pt x="210" y="81"/>
                    </a:lnTo>
                    <a:lnTo>
                      <a:pt x="185" y="84"/>
                    </a:lnTo>
                    <a:lnTo>
                      <a:pt x="163" y="92"/>
                    </a:lnTo>
                    <a:lnTo>
                      <a:pt x="142" y="104"/>
                    </a:lnTo>
                    <a:lnTo>
                      <a:pt x="125" y="119"/>
                    </a:lnTo>
                    <a:lnTo>
                      <a:pt x="111" y="137"/>
                    </a:lnTo>
                    <a:lnTo>
                      <a:pt x="101" y="159"/>
                    </a:lnTo>
                    <a:lnTo>
                      <a:pt x="94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4" y="234"/>
                    </a:lnTo>
                    <a:lnTo>
                      <a:pt x="101" y="258"/>
                    </a:lnTo>
                    <a:lnTo>
                      <a:pt x="111" y="280"/>
                    </a:lnTo>
                    <a:lnTo>
                      <a:pt x="125" y="298"/>
                    </a:lnTo>
                    <a:lnTo>
                      <a:pt x="142" y="313"/>
                    </a:lnTo>
                    <a:lnTo>
                      <a:pt x="162" y="325"/>
                    </a:lnTo>
                    <a:lnTo>
                      <a:pt x="185" y="333"/>
                    </a:lnTo>
                    <a:lnTo>
                      <a:pt x="210" y="335"/>
                    </a:lnTo>
                    <a:lnTo>
                      <a:pt x="232" y="334"/>
                    </a:lnTo>
                    <a:lnTo>
                      <a:pt x="251" y="329"/>
                    </a:lnTo>
                    <a:lnTo>
                      <a:pt x="268" y="322"/>
                    </a:lnTo>
                    <a:lnTo>
                      <a:pt x="291" y="307"/>
                    </a:lnTo>
                    <a:lnTo>
                      <a:pt x="316" y="287"/>
                    </a:lnTo>
                    <a:lnTo>
                      <a:pt x="371" y="344"/>
                    </a:lnTo>
                    <a:lnTo>
                      <a:pt x="339" y="376"/>
                    </a:lnTo>
                    <a:lnTo>
                      <a:pt x="322" y="387"/>
                    </a:lnTo>
                    <a:lnTo>
                      <a:pt x="303" y="398"/>
                    </a:lnTo>
                    <a:lnTo>
                      <a:pt x="282" y="407"/>
                    </a:lnTo>
                    <a:lnTo>
                      <a:pt x="260" y="412"/>
                    </a:lnTo>
                    <a:lnTo>
                      <a:pt x="234" y="416"/>
                    </a:lnTo>
                    <a:lnTo>
                      <a:pt x="207" y="417"/>
                    </a:lnTo>
                    <a:lnTo>
                      <a:pt x="177" y="416"/>
                    </a:lnTo>
                    <a:lnTo>
                      <a:pt x="150" y="409"/>
                    </a:lnTo>
                    <a:lnTo>
                      <a:pt x="124" y="401"/>
                    </a:lnTo>
                    <a:lnTo>
                      <a:pt x="99" y="388"/>
                    </a:lnTo>
                    <a:lnTo>
                      <a:pt x="77" y="374"/>
                    </a:lnTo>
                    <a:lnTo>
                      <a:pt x="58" y="357"/>
                    </a:lnTo>
                    <a:lnTo>
                      <a:pt x="41" y="337"/>
                    </a:lnTo>
                    <a:lnTo>
                      <a:pt x="27" y="315"/>
                    </a:lnTo>
                    <a:lnTo>
                      <a:pt x="15" y="291"/>
                    </a:lnTo>
                    <a:lnTo>
                      <a:pt x="6" y="265"/>
                    </a:lnTo>
                    <a:lnTo>
                      <a:pt x="1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1" y="180"/>
                    </a:lnTo>
                    <a:lnTo>
                      <a:pt x="6" y="154"/>
                    </a:lnTo>
                    <a:lnTo>
                      <a:pt x="15" y="128"/>
                    </a:lnTo>
                    <a:lnTo>
                      <a:pt x="27" y="104"/>
                    </a:lnTo>
                    <a:lnTo>
                      <a:pt x="41" y="81"/>
                    </a:lnTo>
                    <a:lnTo>
                      <a:pt x="58" y="62"/>
                    </a:lnTo>
                    <a:lnTo>
                      <a:pt x="79" y="44"/>
                    </a:lnTo>
                    <a:lnTo>
                      <a:pt x="101" y="28"/>
                    </a:lnTo>
                    <a:lnTo>
                      <a:pt x="124" y="17"/>
                    </a:lnTo>
                    <a:lnTo>
                      <a:pt x="151" y="8"/>
                    </a:lnTo>
                    <a:lnTo>
                      <a:pt x="180" y="2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black">
              <a:xfrm>
                <a:off x="1144897" y="5091196"/>
                <a:ext cx="358684" cy="404771"/>
              </a:xfrm>
              <a:custGeom>
                <a:avLst/>
                <a:gdLst>
                  <a:gd name="T0" fmla="*/ 0 w 359"/>
                  <a:gd name="T1" fmla="*/ 0 h 405"/>
                  <a:gd name="T2" fmla="*/ 82 w 359"/>
                  <a:gd name="T3" fmla="*/ 0 h 405"/>
                  <a:gd name="T4" fmla="*/ 271 w 359"/>
                  <a:gd name="T5" fmla="*/ 249 h 405"/>
                  <a:gd name="T6" fmla="*/ 271 w 359"/>
                  <a:gd name="T7" fmla="*/ 0 h 405"/>
                  <a:gd name="T8" fmla="*/ 359 w 359"/>
                  <a:gd name="T9" fmla="*/ 0 h 405"/>
                  <a:gd name="T10" fmla="*/ 359 w 359"/>
                  <a:gd name="T11" fmla="*/ 405 h 405"/>
                  <a:gd name="T12" fmla="*/ 283 w 359"/>
                  <a:gd name="T13" fmla="*/ 405 h 405"/>
                  <a:gd name="T14" fmla="*/ 87 w 359"/>
                  <a:gd name="T15" fmla="*/ 148 h 405"/>
                  <a:gd name="T16" fmla="*/ 87 w 359"/>
                  <a:gd name="T17" fmla="*/ 405 h 405"/>
                  <a:gd name="T18" fmla="*/ 0 w 359"/>
                  <a:gd name="T19" fmla="*/ 405 h 405"/>
                  <a:gd name="T20" fmla="*/ 0 w 359"/>
                  <a:gd name="T2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405">
                    <a:moveTo>
                      <a:pt x="0" y="0"/>
                    </a:moveTo>
                    <a:lnTo>
                      <a:pt x="82" y="0"/>
                    </a:lnTo>
                    <a:lnTo>
                      <a:pt x="271" y="249"/>
                    </a:lnTo>
                    <a:lnTo>
                      <a:pt x="271" y="0"/>
                    </a:lnTo>
                    <a:lnTo>
                      <a:pt x="359" y="0"/>
                    </a:lnTo>
                    <a:lnTo>
                      <a:pt x="359" y="405"/>
                    </a:lnTo>
                    <a:lnTo>
                      <a:pt x="283" y="405"/>
                    </a:lnTo>
                    <a:lnTo>
                      <a:pt x="87" y="148"/>
                    </a:lnTo>
                    <a:lnTo>
                      <a:pt x="8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0"/>
              <p:cNvSpPr>
                <a:spLocks noEditPoints="1"/>
              </p:cNvSpPr>
              <p:nvPr/>
            </p:nvSpPr>
            <p:spPr bwMode="black">
              <a:xfrm>
                <a:off x="1607778" y="5085184"/>
                <a:ext cx="430821" cy="416794"/>
              </a:xfrm>
              <a:custGeom>
                <a:avLst/>
                <a:gdLst>
                  <a:gd name="T0" fmla="*/ 189 w 430"/>
                  <a:gd name="T1" fmla="*/ 84 h 417"/>
                  <a:gd name="T2" fmla="*/ 145 w 430"/>
                  <a:gd name="T3" fmla="*/ 104 h 417"/>
                  <a:gd name="T4" fmla="*/ 112 w 430"/>
                  <a:gd name="T5" fmla="*/ 137 h 417"/>
                  <a:gd name="T6" fmla="*/ 96 w 430"/>
                  <a:gd name="T7" fmla="*/ 183 h 417"/>
                  <a:gd name="T8" fmla="*/ 93 w 430"/>
                  <a:gd name="T9" fmla="*/ 208 h 417"/>
                  <a:gd name="T10" fmla="*/ 102 w 430"/>
                  <a:gd name="T11" fmla="*/ 258 h 417"/>
                  <a:gd name="T12" fmla="*/ 127 w 430"/>
                  <a:gd name="T13" fmla="*/ 298 h 417"/>
                  <a:gd name="T14" fmla="*/ 167 w 430"/>
                  <a:gd name="T15" fmla="*/ 325 h 417"/>
                  <a:gd name="T16" fmla="*/ 216 w 430"/>
                  <a:gd name="T17" fmla="*/ 335 h 417"/>
                  <a:gd name="T18" fmla="*/ 265 w 430"/>
                  <a:gd name="T19" fmla="*/ 325 h 417"/>
                  <a:gd name="T20" fmla="*/ 303 w 430"/>
                  <a:gd name="T21" fmla="*/ 298 h 417"/>
                  <a:gd name="T22" fmla="*/ 327 w 430"/>
                  <a:gd name="T23" fmla="*/ 259 h 417"/>
                  <a:gd name="T24" fmla="*/ 336 w 430"/>
                  <a:gd name="T25" fmla="*/ 210 h 417"/>
                  <a:gd name="T26" fmla="*/ 335 w 430"/>
                  <a:gd name="T27" fmla="*/ 184 h 417"/>
                  <a:gd name="T28" fmla="*/ 317 w 430"/>
                  <a:gd name="T29" fmla="*/ 138 h 417"/>
                  <a:gd name="T30" fmla="*/ 285 w 430"/>
                  <a:gd name="T31" fmla="*/ 104 h 417"/>
                  <a:gd name="T32" fmla="*/ 241 w 430"/>
                  <a:gd name="T33" fmla="*/ 84 h 417"/>
                  <a:gd name="T34" fmla="*/ 216 w 430"/>
                  <a:gd name="T35" fmla="*/ 0 h 417"/>
                  <a:gd name="T36" fmla="*/ 274 w 430"/>
                  <a:gd name="T37" fmla="*/ 8 h 417"/>
                  <a:gd name="T38" fmla="*/ 326 w 430"/>
                  <a:gd name="T39" fmla="*/ 28 h 417"/>
                  <a:gd name="T40" fmla="*/ 369 w 430"/>
                  <a:gd name="T41" fmla="*/ 61 h 417"/>
                  <a:gd name="T42" fmla="*/ 401 w 430"/>
                  <a:gd name="T43" fmla="*/ 102 h 417"/>
                  <a:gd name="T44" fmla="*/ 422 w 430"/>
                  <a:gd name="T45" fmla="*/ 153 h 417"/>
                  <a:gd name="T46" fmla="*/ 430 w 430"/>
                  <a:gd name="T47" fmla="*/ 207 h 417"/>
                  <a:gd name="T48" fmla="*/ 427 w 430"/>
                  <a:gd name="T49" fmla="*/ 237 h 417"/>
                  <a:gd name="T50" fmla="*/ 413 w 430"/>
                  <a:gd name="T51" fmla="*/ 290 h 417"/>
                  <a:gd name="T52" fmla="*/ 386 w 430"/>
                  <a:gd name="T53" fmla="*/ 335 h 417"/>
                  <a:gd name="T54" fmla="*/ 348 w 430"/>
                  <a:gd name="T55" fmla="*/ 373 h 417"/>
                  <a:gd name="T56" fmla="*/ 300 w 430"/>
                  <a:gd name="T57" fmla="*/ 400 h 417"/>
                  <a:gd name="T58" fmla="*/ 244 w 430"/>
                  <a:gd name="T59" fmla="*/ 416 h 417"/>
                  <a:gd name="T60" fmla="*/ 184 w 430"/>
                  <a:gd name="T61" fmla="*/ 416 h 417"/>
                  <a:gd name="T62" fmla="*/ 128 w 430"/>
                  <a:gd name="T63" fmla="*/ 400 h 417"/>
                  <a:gd name="T64" fmla="*/ 81 w 430"/>
                  <a:gd name="T65" fmla="*/ 373 h 417"/>
                  <a:gd name="T66" fmla="*/ 42 w 430"/>
                  <a:gd name="T67" fmla="*/ 337 h 417"/>
                  <a:gd name="T68" fmla="*/ 17 w 430"/>
                  <a:gd name="T69" fmla="*/ 290 h 417"/>
                  <a:gd name="T70" fmla="*/ 2 w 430"/>
                  <a:gd name="T71" fmla="*/ 238 h 417"/>
                  <a:gd name="T72" fmla="*/ 0 w 430"/>
                  <a:gd name="T73" fmla="*/ 208 h 417"/>
                  <a:gd name="T74" fmla="*/ 7 w 430"/>
                  <a:gd name="T75" fmla="*/ 154 h 417"/>
                  <a:gd name="T76" fmla="*/ 28 w 430"/>
                  <a:gd name="T77" fmla="*/ 104 h 417"/>
                  <a:gd name="T78" fmla="*/ 61 w 430"/>
                  <a:gd name="T79" fmla="*/ 62 h 417"/>
                  <a:gd name="T80" fmla="*/ 105 w 430"/>
                  <a:gd name="T81" fmla="*/ 28 h 417"/>
                  <a:gd name="T82" fmla="*/ 156 w 430"/>
                  <a:gd name="T83" fmla="*/ 8 h 417"/>
                  <a:gd name="T84" fmla="*/ 216 w 430"/>
                  <a:gd name="T85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0" h="417">
                    <a:moveTo>
                      <a:pt x="215" y="81"/>
                    </a:moveTo>
                    <a:lnTo>
                      <a:pt x="189" y="84"/>
                    </a:lnTo>
                    <a:lnTo>
                      <a:pt x="165" y="92"/>
                    </a:lnTo>
                    <a:lnTo>
                      <a:pt x="145" y="104"/>
                    </a:lnTo>
                    <a:lnTo>
                      <a:pt x="127" y="119"/>
                    </a:lnTo>
                    <a:lnTo>
                      <a:pt x="112" y="137"/>
                    </a:lnTo>
                    <a:lnTo>
                      <a:pt x="102" y="159"/>
                    </a:lnTo>
                    <a:lnTo>
                      <a:pt x="96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6" y="234"/>
                    </a:lnTo>
                    <a:lnTo>
                      <a:pt x="102" y="258"/>
                    </a:lnTo>
                    <a:lnTo>
                      <a:pt x="112" y="280"/>
                    </a:lnTo>
                    <a:lnTo>
                      <a:pt x="127" y="298"/>
                    </a:lnTo>
                    <a:lnTo>
                      <a:pt x="145" y="313"/>
                    </a:lnTo>
                    <a:lnTo>
                      <a:pt x="167" y="325"/>
                    </a:lnTo>
                    <a:lnTo>
                      <a:pt x="190" y="333"/>
                    </a:lnTo>
                    <a:lnTo>
                      <a:pt x="216" y="335"/>
                    </a:lnTo>
                    <a:lnTo>
                      <a:pt x="242" y="333"/>
                    </a:lnTo>
                    <a:lnTo>
                      <a:pt x="265" y="325"/>
                    </a:lnTo>
                    <a:lnTo>
                      <a:pt x="286" y="313"/>
                    </a:lnTo>
                    <a:lnTo>
                      <a:pt x="303" y="298"/>
                    </a:lnTo>
                    <a:lnTo>
                      <a:pt x="317" y="280"/>
                    </a:lnTo>
                    <a:lnTo>
                      <a:pt x="327" y="259"/>
                    </a:lnTo>
                    <a:lnTo>
                      <a:pt x="335" y="234"/>
                    </a:lnTo>
                    <a:lnTo>
                      <a:pt x="336" y="210"/>
                    </a:lnTo>
                    <a:lnTo>
                      <a:pt x="336" y="208"/>
                    </a:lnTo>
                    <a:lnTo>
                      <a:pt x="335" y="184"/>
                    </a:lnTo>
                    <a:lnTo>
                      <a:pt x="327" y="159"/>
                    </a:lnTo>
                    <a:lnTo>
                      <a:pt x="317" y="138"/>
                    </a:lnTo>
                    <a:lnTo>
                      <a:pt x="303" y="119"/>
                    </a:lnTo>
                    <a:lnTo>
                      <a:pt x="285" y="104"/>
                    </a:lnTo>
                    <a:lnTo>
                      <a:pt x="264" y="92"/>
                    </a:lnTo>
                    <a:lnTo>
                      <a:pt x="241" y="84"/>
                    </a:lnTo>
                    <a:lnTo>
                      <a:pt x="215" y="81"/>
                    </a:lnTo>
                    <a:close/>
                    <a:moveTo>
                      <a:pt x="216" y="0"/>
                    </a:moveTo>
                    <a:lnTo>
                      <a:pt x="246" y="2"/>
                    </a:lnTo>
                    <a:lnTo>
                      <a:pt x="274" y="8"/>
                    </a:lnTo>
                    <a:lnTo>
                      <a:pt x="301" y="17"/>
                    </a:lnTo>
                    <a:lnTo>
                      <a:pt x="326" y="28"/>
                    </a:lnTo>
                    <a:lnTo>
                      <a:pt x="349" y="44"/>
                    </a:lnTo>
                    <a:lnTo>
                      <a:pt x="369" y="61"/>
                    </a:lnTo>
                    <a:lnTo>
                      <a:pt x="387" y="80"/>
                    </a:lnTo>
                    <a:lnTo>
                      <a:pt x="401" y="102"/>
                    </a:lnTo>
                    <a:lnTo>
                      <a:pt x="414" y="127"/>
                    </a:lnTo>
                    <a:lnTo>
                      <a:pt x="422" y="153"/>
                    </a:lnTo>
                    <a:lnTo>
                      <a:pt x="427" y="179"/>
                    </a:lnTo>
                    <a:lnTo>
                      <a:pt x="430" y="207"/>
                    </a:lnTo>
                    <a:lnTo>
                      <a:pt x="430" y="208"/>
                    </a:lnTo>
                    <a:lnTo>
                      <a:pt x="427" y="237"/>
                    </a:lnTo>
                    <a:lnTo>
                      <a:pt x="422" y="264"/>
                    </a:lnTo>
                    <a:lnTo>
                      <a:pt x="413" y="290"/>
                    </a:lnTo>
                    <a:lnTo>
                      <a:pt x="401" y="313"/>
                    </a:lnTo>
                    <a:lnTo>
                      <a:pt x="386" y="335"/>
                    </a:lnTo>
                    <a:lnTo>
                      <a:pt x="369" y="356"/>
                    </a:lnTo>
                    <a:lnTo>
                      <a:pt x="348" y="373"/>
                    </a:lnTo>
                    <a:lnTo>
                      <a:pt x="326" y="388"/>
                    </a:lnTo>
                    <a:lnTo>
                      <a:pt x="300" y="400"/>
                    </a:lnTo>
                    <a:lnTo>
                      <a:pt x="273" y="409"/>
                    </a:lnTo>
                    <a:lnTo>
                      <a:pt x="244" y="416"/>
                    </a:lnTo>
                    <a:lnTo>
                      <a:pt x="215" y="417"/>
                    </a:lnTo>
                    <a:lnTo>
                      <a:pt x="184" y="416"/>
                    </a:lnTo>
                    <a:lnTo>
                      <a:pt x="155" y="409"/>
                    </a:lnTo>
                    <a:lnTo>
                      <a:pt x="128" y="400"/>
                    </a:lnTo>
                    <a:lnTo>
                      <a:pt x="103" y="388"/>
                    </a:lnTo>
                    <a:lnTo>
                      <a:pt x="81" y="373"/>
                    </a:lnTo>
                    <a:lnTo>
                      <a:pt x="61" y="356"/>
                    </a:lnTo>
                    <a:lnTo>
                      <a:pt x="42" y="337"/>
                    </a:lnTo>
                    <a:lnTo>
                      <a:pt x="28" y="315"/>
                    </a:lnTo>
                    <a:lnTo>
                      <a:pt x="17" y="290"/>
                    </a:lnTo>
                    <a:lnTo>
                      <a:pt x="7" y="265"/>
                    </a:lnTo>
                    <a:lnTo>
                      <a:pt x="2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2" y="180"/>
                    </a:lnTo>
                    <a:lnTo>
                      <a:pt x="7" y="154"/>
                    </a:lnTo>
                    <a:lnTo>
                      <a:pt x="17" y="128"/>
                    </a:lnTo>
                    <a:lnTo>
                      <a:pt x="28" y="104"/>
                    </a:lnTo>
                    <a:lnTo>
                      <a:pt x="44" y="81"/>
                    </a:lnTo>
                    <a:lnTo>
                      <a:pt x="61" y="62"/>
                    </a:lnTo>
                    <a:lnTo>
                      <a:pt x="81" y="44"/>
                    </a:lnTo>
                    <a:lnTo>
                      <a:pt x="105" y="28"/>
                    </a:lnTo>
                    <a:lnTo>
                      <a:pt x="129" y="17"/>
                    </a:lnTo>
                    <a:lnTo>
                      <a:pt x="156" y="8"/>
                    </a:lnTo>
                    <a:lnTo>
                      <a:pt x="185" y="2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1"/>
              <p:cNvSpPr>
                <a:spLocks/>
              </p:cNvSpPr>
              <p:nvPr/>
            </p:nvSpPr>
            <p:spPr bwMode="black">
              <a:xfrm>
                <a:off x="2086690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2 w 334"/>
                  <a:gd name="T7" fmla="*/ 83 h 405"/>
                  <a:gd name="T8" fmla="*/ 212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2" y="83"/>
                    </a:lnTo>
                    <a:lnTo>
                      <a:pt x="212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2"/>
              <p:cNvSpPr>
                <a:spLocks noEditPoints="1"/>
              </p:cNvSpPr>
              <p:nvPr/>
            </p:nvSpPr>
            <p:spPr bwMode="black">
              <a:xfrm>
                <a:off x="2519515" y="5091196"/>
                <a:ext cx="348664" cy="404771"/>
              </a:xfrm>
              <a:custGeom>
                <a:avLst/>
                <a:gdLst>
                  <a:gd name="T0" fmla="*/ 88 w 348"/>
                  <a:gd name="T1" fmla="*/ 81 h 405"/>
                  <a:gd name="T2" fmla="*/ 88 w 348"/>
                  <a:gd name="T3" fmla="*/ 197 h 405"/>
                  <a:gd name="T4" fmla="*/ 179 w 348"/>
                  <a:gd name="T5" fmla="*/ 197 h 405"/>
                  <a:gd name="T6" fmla="*/ 198 w 348"/>
                  <a:gd name="T7" fmla="*/ 195 h 405"/>
                  <a:gd name="T8" fmla="*/ 215 w 348"/>
                  <a:gd name="T9" fmla="*/ 189 h 405"/>
                  <a:gd name="T10" fmla="*/ 229 w 348"/>
                  <a:gd name="T11" fmla="*/ 182 h 405"/>
                  <a:gd name="T12" fmla="*/ 238 w 348"/>
                  <a:gd name="T13" fmla="*/ 170 h 405"/>
                  <a:gd name="T14" fmla="*/ 245 w 348"/>
                  <a:gd name="T15" fmla="*/ 156 h 405"/>
                  <a:gd name="T16" fmla="*/ 246 w 348"/>
                  <a:gd name="T17" fmla="*/ 140 h 405"/>
                  <a:gd name="T18" fmla="*/ 246 w 348"/>
                  <a:gd name="T19" fmla="*/ 139 h 405"/>
                  <a:gd name="T20" fmla="*/ 245 w 348"/>
                  <a:gd name="T21" fmla="*/ 121 h 405"/>
                  <a:gd name="T22" fmla="*/ 238 w 348"/>
                  <a:gd name="T23" fmla="*/ 107 h 405"/>
                  <a:gd name="T24" fmla="*/ 228 w 348"/>
                  <a:gd name="T25" fmla="*/ 95 h 405"/>
                  <a:gd name="T26" fmla="*/ 214 w 348"/>
                  <a:gd name="T27" fmla="*/ 87 h 405"/>
                  <a:gd name="T28" fmla="*/ 197 w 348"/>
                  <a:gd name="T29" fmla="*/ 83 h 405"/>
                  <a:gd name="T30" fmla="*/ 177 w 348"/>
                  <a:gd name="T31" fmla="*/ 81 h 405"/>
                  <a:gd name="T32" fmla="*/ 88 w 348"/>
                  <a:gd name="T33" fmla="*/ 81 h 405"/>
                  <a:gd name="T34" fmla="*/ 0 w 348"/>
                  <a:gd name="T35" fmla="*/ 0 h 405"/>
                  <a:gd name="T36" fmla="*/ 184 w 348"/>
                  <a:gd name="T37" fmla="*/ 0 h 405"/>
                  <a:gd name="T38" fmla="*/ 220 w 348"/>
                  <a:gd name="T39" fmla="*/ 3 h 405"/>
                  <a:gd name="T40" fmla="*/ 253 w 348"/>
                  <a:gd name="T41" fmla="*/ 11 h 405"/>
                  <a:gd name="T42" fmla="*/ 280 w 348"/>
                  <a:gd name="T43" fmla="*/ 24 h 405"/>
                  <a:gd name="T44" fmla="*/ 302 w 348"/>
                  <a:gd name="T45" fmla="*/ 42 h 405"/>
                  <a:gd name="T46" fmla="*/ 317 w 348"/>
                  <a:gd name="T47" fmla="*/ 60 h 405"/>
                  <a:gd name="T48" fmla="*/ 328 w 348"/>
                  <a:gd name="T49" fmla="*/ 82 h 405"/>
                  <a:gd name="T50" fmla="*/ 334 w 348"/>
                  <a:gd name="T51" fmla="*/ 107 h 405"/>
                  <a:gd name="T52" fmla="*/ 337 w 348"/>
                  <a:gd name="T53" fmla="*/ 134 h 405"/>
                  <a:gd name="T54" fmla="*/ 337 w 348"/>
                  <a:gd name="T55" fmla="*/ 135 h 405"/>
                  <a:gd name="T56" fmla="*/ 334 w 348"/>
                  <a:gd name="T57" fmla="*/ 166 h 405"/>
                  <a:gd name="T58" fmla="*/ 326 w 348"/>
                  <a:gd name="T59" fmla="*/ 192 h 405"/>
                  <a:gd name="T60" fmla="*/ 312 w 348"/>
                  <a:gd name="T61" fmla="*/ 215 h 405"/>
                  <a:gd name="T62" fmla="*/ 295 w 348"/>
                  <a:gd name="T63" fmla="*/ 234 h 405"/>
                  <a:gd name="T64" fmla="*/ 275 w 348"/>
                  <a:gd name="T65" fmla="*/ 249 h 405"/>
                  <a:gd name="T66" fmla="*/ 250 w 348"/>
                  <a:gd name="T67" fmla="*/ 261 h 405"/>
                  <a:gd name="T68" fmla="*/ 348 w 348"/>
                  <a:gd name="T69" fmla="*/ 405 h 405"/>
                  <a:gd name="T70" fmla="*/ 245 w 348"/>
                  <a:gd name="T71" fmla="*/ 405 h 405"/>
                  <a:gd name="T72" fmla="*/ 158 w 348"/>
                  <a:gd name="T73" fmla="*/ 275 h 405"/>
                  <a:gd name="T74" fmla="*/ 88 w 348"/>
                  <a:gd name="T75" fmla="*/ 275 h 405"/>
                  <a:gd name="T76" fmla="*/ 88 w 348"/>
                  <a:gd name="T77" fmla="*/ 405 h 405"/>
                  <a:gd name="T78" fmla="*/ 0 w 348"/>
                  <a:gd name="T79" fmla="*/ 405 h 405"/>
                  <a:gd name="T80" fmla="*/ 0 w 348"/>
                  <a:gd name="T8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8" h="405">
                    <a:moveTo>
                      <a:pt x="88" y="81"/>
                    </a:moveTo>
                    <a:lnTo>
                      <a:pt x="88" y="197"/>
                    </a:lnTo>
                    <a:lnTo>
                      <a:pt x="179" y="197"/>
                    </a:lnTo>
                    <a:lnTo>
                      <a:pt x="198" y="195"/>
                    </a:lnTo>
                    <a:lnTo>
                      <a:pt x="215" y="189"/>
                    </a:lnTo>
                    <a:lnTo>
                      <a:pt x="229" y="182"/>
                    </a:lnTo>
                    <a:lnTo>
                      <a:pt x="238" y="170"/>
                    </a:lnTo>
                    <a:lnTo>
                      <a:pt x="245" y="156"/>
                    </a:lnTo>
                    <a:lnTo>
                      <a:pt x="246" y="140"/>
                    </a:lnTo>
                    <a:lnTo>
                      <a:pt x="246" y="139"/>
                    </a:lnTo>
                    <a:lnTo>
                      <a:pt x="245" y="121"/>
                    </a:lnTo>
                    <a:lnTo>
                      <a:pt x="238" y="107"/>
                    </a:lnTo>
                    <a:lnTo>
                      <a:pt x="228" y="95"/>
                    </a:lnTo>
                    <a:lnTo>
                      <a:pt x="214" y="87"/>
                    </a:lnTo>
                    <a:lnTo>
                      <a:pt x="197" y="83"/>
                    </a:lnTo>
                    <a:lnTo>
                      <a:pt x="177" y="81"/>
                    </a:lnTo>
                    <a:lnTo>
                      <a:pt x="88" y="81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220" y="3"/>
                    </a:lnTo>
                    <a:lnTo>
                      <a:pt x="253" y="11"/>
                    </a:lnTo>
                    <a:lnTo>
                      <a:pt x="280" y="24"/>
                    </a:lnTo>
                    <a:lnTo>
                      <a:pt x="302" y="42"/>
                    </a:lnTo>
                    <a:lnTo>
                      <a:pt x="317" y="60"/>
                    </a:lnTo>
                    <a:lnTo>
                      <a:pt x="328" y="82"/>
                    </a:lnTo>
                    <a:lnTo>
                      <a:pt x="334" y="107"/>
                    </a:lnTo>
                    <a:lnTo>
                      <a:pt x="337" y="134"/>
                    </a:lnTo>
                    <a:lnTo>
                      <a:pt x="337" y="135"/>
                    </a:lnTo>
                    <a:lnTo>
                      <a:pt x="334" y="166"/>
                    </a:lnTo>
                    <a:lnTo>
                      <a:pt x="326" y="192"/>
                    </a:lnTo>
                    <a:lnTo>
                      <a:pt x="312" y="215"/>
                    </a:lnTo>
                    <a:lnTo>
                      <a:pt x="295" y="234"/>
                    </a:lnTo>
                    <a:lnTo>
                      <a:pt x="275" y="249"/>
                    </a:lnTo>
                    <a:lnTo>
                      <a:pt x="250" y="261"/>
                    </a:lnTo>
                    <a:lnTo>
                      <a:pt x="348" y="405"/>
                    </a:lnTo>
                    <a:lnTo>
                      <a:pt x="245" y="405"/>
                    </a:lnTo>
                    <a:lnTo>
                      <a:pt x="158" y="275"/>
                    </a:lnTo>
                    <a:lnTo>
                      <a:pt x="88" y="275"/>
                    </a:lnTo>
                    <a:lnTo>
                      <a:pt x="88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3"/>
              <p:cNvSpPr>
                <a:spLocks/>
              </p:cNvSpPr>
              <p:nvPr/>
            </p:nvSpPr>
            <p:spPr bwMode="black">
              <a:xfrm>
                <a:off x="2974380" y="5091196"/>
                <a:ext cx="308588" cy="404771"/>
              </a:xfrm>
              <a:custGeom>
                <a:avLst/>
                <a:gdLst>
                  <a:gd name="T0" fmla="*/ 0 w 306"/>
                  <a:gd name="T1" fmla="*/ 0 h 405"/>
                  <a:gd name="T2" fmla="*/ 303 w 306"/>
                  <a:gd name="T3" fmla="*/ 0 h 405"/>
                  <a:gd name="T4" fmla="*/ 303 w 306"/>
                  <a:gd name="T5" fmla="*/ 79 h 405"/>
                  <a:gd name="T6" fmla="*/ 86 w 306"/>
                  <a:gd name="T7" fmla="*/ 79 h 405"/>
                  <a:gd name="T8" fmla="*/ 86 w 306"/>
                  <a:gd name="T9" fmla="*/ 162 h 405"/>
                  <a:gd name="T10" fmla="*/ 277 w 306"/>
                  <a:gd name="T11" fmla="*/ 162 h 405"/>
                  <a:gd name="T12" fmla="*/ 277 w 306"/>
                  <a:gd name="T13" fmla="*/ 240 h 405"/>
                  <a:gd name="T14" fmla="*/ 86 w 306"/>
                  <a:gd name="T15" fmla="*/ 240 h 405"/>
                  <a:gd name="T16" fmla="*/ 86 w 306"/>
                  <a:gd name="T17" fmla="*/ 325 h 405"/>
                  <a:gd name="T18" fmla="*/ 306 w 306"/>
                  <a:gd name="T19" fmla="*/ 325 h 405"/>
                  <a:gd name="T20" fmla="*/ 306 w 306"/>
                  <a:gd name="T21" fmla="*/ 405 h 405"/>
                  <a:gd name="T22" fmla="*/ 0 w 306"/>
                  <a:gd name="T23" fmla="*/ 405 h 405"/>
                  <a:gd name="T24" fmla="*/ 0 w 306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" h="405">
                    <a:moveTo>
                      <a:pt x="0" y="0"/>
                    </a:moveTo>
                    <a:lnTo>
                      <a:pt x="303" y="0"/>
                    </a:lnTo>
                    <a:lnTo>
                      <a:pt x="303" y="79"/>
                    </a:lnTo>
                    <a:lnTo>
                      <a:pt x="86" y="79"/>
                    </a:lnTo>
                    <a:lnTo>
                      <a:pt x="86" y="162"/>
                    </a:lnTo>
                    <a:lnTo>
                      <a:pt x="277" y="162"/>
                    </a:lnTo>
                    <a:lnTo>
                      <a:pt x="277" y="240"/>
                    </a:lnTo>
                    <a:lnTo>
                      <a:pt x="86" y="240"/>
                    </a:lnTo>
                    <a:lnTo>
                      <a:pt x="86" y="325"/>
                    </a:lnTo>
                    <a:lnTo>
                      <a:pt x="306" y="325"/>
                    </a:lnTo>
                    <a:lnTo>
                      <a:pt x="306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14"/>
              <p:cNvSpPr>
                <a:spLocks/>
              </p:cNvSpPr>
              <p:nvPr/>
            </p:nvSpPr>
            <p:spPr bwMode="black">
              <a:xfrm>
                <a:off x="3395182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9 w 307"/>
                  <a:gd name="T11" fmla="*/ 162 h 405"/>
                  <a:gd name="T12" fmla="*/ 279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9" y="162"/>
                    </a:lnTo>
                    <a:lnTo>
                      <a:pt x="279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13"/>
          <p:cNvSpPr>
            <a:spLocks noGrp="1"/>
          </p:cNvSpPr>
          <p:nvPr userDrawn="1">
            <p:ph sz="quarter" idx="13"/>
          </p:nvPr>
        </p:nvSpPr>
        <p:spPr>
          <a:xfrm>
            <a:off x="611188" y="2225676"/>
            <a:ext cx="7057156" cy="3828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 userDrawn="1"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1"/>
          </p:nvPr>
        </p:nvSpPr>
        <p:spPr/>
        <p:txBody>
          <a:bodyPr/>
          <a:lstStyle/>
          <a:p>
            <a:fld id="{633A540D-C721-4C1E-B37B-650E4E756708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495" y="0"/>
            <a:ext cx="9144000" cy="166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3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11188" y="2225676"/>
            <a:ext cx="7057156" cy="3828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495" y="0"/>
            <a:ext cx="9144000" cy="166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0" y="6525344"/>
            <a:ext cx="9144000" cy="332656"/>
            <a:chOff x="0" y="6525344"/>
            <a:chExt cx="9144000" cy="332656"/>
          </a:xfrm>
        </p:grpSpPr>
        <p:sp>
          <p:nvSpPr>
            <p:cNvPr id="23" name="Rectangle 22"/>
            <p:cNvSpPr/>
            <p:nvPr userDrawn="1"/>
          </p:nvSpPr>
          <p:spPr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/>
            <p:nvPr userDrawn="1"/>
          </p:nvGrpSpPr>
          <p:grpSpPr bwMode="black">
            <a:xfrm>
              <a:off x="252630" y="6669360"/>
              <a:ext cx="718970" cy="77564"/>
              <a:chOff x="-159588" y="5085184"/>
              <a:chExt cx="3863358" cy="416794"/>
            </a:xfrm>
            <a:solidFill>
              <a:schemeClr val="tx1"/>
            </a:solidFill>
          </p:grpSpPr>
          <p:sp>
            <p:nvSpPr>
              <p:cNvPr id="25" name="Freeform 6"/>
              <p:cNvSpPr>
                <a:spLocks/>
              </p:cNvSpPr>
              <p:nvPr/>
            </p:nvSpPr>
            <p:spPr bwMode="black">
              <a:xfrm>
                <a:off x="-159588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1 w 334"/>
                  <a:gd name="T7" fmla="*/ 83 h 405"/>
                  <a:gd name="T8" fmla="*/ 211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1" y="83"/>
                    </a:lnTo>
                    <a:lnTo>
                      <a:pt x="211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black">
              <a:xfrm>
                <a:off x="269229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8 w 307"/>
                  <a:gd name="T11" fmla="*/ 162 h 405"/>
                  <a:gd name="T12" fmla="*/ 278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8" y="162"/>
                    </a:lnTo>
                    <a:lnTo>
                      <a:pt x="278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black">
              <a:xfrm>
                <a:off x="669992" y="5085184"/>
                <a:ext cx="372710" cy="416794"/>
              </a:xfrm>
              <a:custGeom>
                <a:avLst/>
                <a:gdLst>
                  <a:gd name="T0" fmla="*/ 237 w 371"/>
                  <a:gd name="T1" fmla="*/ 1 h 417"/>
                  <a:gd name="T2" fmla="*/ 283 w 371"/>
                  <a:gd name="T3" fmla="*/ 10 h 417"/>
                  <a:gd name="T4" fmla="*/ 322 w 371"/>
                  <a:gd name="T5" fmla="*/ 26 h 417"/>
                  <a:gd name="T6" fmla="*/ 369 w 371"/>
                  <a:gd name="T7" fmla="*/ 62 h 417"/>
                  <a:gd name="T8" fmla="*/ 289 w 371"/>
                  <a:gd name="T9" fmla="*/ 109 h 417"/>
                  <a:gd name="T10" fmla="*/ 238 w 371"/>
                  <a:gd name="T11" fmla="*/ 85 h 417"/>
                  <a:gd name="T12" fmla="*/ 185 w 371"/>
                  <a:gd name="T13" fmla="*/ 84 h 417"/>
                  <a:gd name="T14" fmla="*/ 142 w 371"/>
                  <a:gd name="T15" fmla="*/ 104 h 417"/>
                  <a:gd name="T16" fmla="*/ 111 w 371"/>
                  <a:gd name="T17" fmla="*/ 137 h 417"/>
                  <a:gd name="T18" fmla="*/ 94 w 371"/>
                  <a:gd name="T19" fmla="*/ 183 h 417"/>
                  <a:gd name="T20" fmla="*/ 93 w 371"/>
                  <a:gd name="T21" fmla="*/ 208 h 417"/>
                  <a:gd name="T22" fmla="*/ 101 w 371"/>
                  <a:gd name="T23" fmla="*/ 258 h 417"/>
                  <a:gd name="T24" fmla="*/ 125 w 371"/>
                  <a:gd name="T25" fmla="*/ 298 h 417"/>
                  <a:gd name="T26" fmla="*/ 162 w 371"/>
                  <a:gd name="T27" fmla="*/ 325 h 417"/>
                  <a:gd name="T28" fmla="*/ 210 w 371"/>
                  <a:gd name="T29" fmla="*/ 335 h 417"/>
                  <a:gd name="T30" fmla="*/ 251 w 371"/>
                  <a:gd name="T31" fmla="*/ 329 h 417"/>
                  <a:gd name="T32" fmla="*/ 291 w 371"/>
                  <a:gd name="T33" fmla="*/ 307 h 417"/>
                  <a:gd name="T34" fmla="*/ 371 w 371"/>
                  <a:gd name="T35" fmla="*/ 344 h 417"/>
                  <a:gd name="T36" fmla="*/ 322 w 371"/>
                  <a:gd name="T37" fmla="*/ 387 h 417"/>
                  <a:gd name="T38" fmla="*/ 282 w 371"/>
                  <a:gd name="T39" fmla="*/ 407 h 417"/>
                  <a:gd name="T40" fmla="*/ 234 w 371"/>
                  <a:gd name="T41" fmla="*/ 416 h 417"/>
                  <a:gd name="T42" fmla="*/ 177 w 371"/>
                  <a:gd name="T43" fmla="*/ 416 h 417"/>
                  <a:gd name="T44" fmla="*/ 124 w 371"/>
                  <a:gd name="T45" fmla="*/ 401 h 417"/>
                  <a:gd name="T46" fmla="*/ 77 w 371"/>
                  <a:gd name="T47" fmla="*/ 374 h 417"/>
                  <a:gd name="T48" fmla="*/ 41 w 371"/>
                  <a:gd name="T49" fmla="*/ 337 h 417"/>
                  <a:gd name="T50" fmla="*/ 15 w 371"/>
                  <a:gd name="T51" fmla="*/ 291 h 417"/>
                  <a:gd name="T52" fmla="*/ 1 w 371"/>
                  <a:gd name="T53" fmla="*/ 238 h 417"/>
                  <a:gd name="T54" fmla="*/ 0 w 371"/>
                  <a:gd name="T55" fmla="*/ 208 h 417"/>
                  <a:gd name="T56" fmla="*/ 6 w 371"/>
                  <a:gd name="T57" fmla="*/ 154 h 417"/>
                  <a:gd name="T58" fmla="*/ 27 w 371"/>
                  <a:gd name="T59" fmla="*/ 104 h 417"/>
                  <a:gd name="T60" fmla="*/ 58 w 371"/>
                  <a:gd name="T61" fmla="*/ 62 h 417"/>
                  <a:gd name="T62" fmla="*/ 101 w 371"/>
                  <a:gd name="T63" fmla="*/ 28 h 417"/>
                  <a:gd name="T64" fmla="*/ 151 w 371"/>
                  <a:gd name="T65" fmla="*/ 8 h 417"/>
                  <a:gd name="T66" fmla="*/ 210 w 371"/>
                  <a:gd name="T6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1" h="417">
                    <a:moveTo>
                      <a:pt x="210" y="0"/>
                    </a:moveTo>
                    <a:lnTo>
                      <a:pt x="237" y="1"/>
                    </a:lnTo>
                    <a:lnTo>
                      <a:pt x="261" y="5"/>
                    </a:lnTo>
                    <a:lnTo>
                      <a:pt x="283" y="10"/>
                    </a:lnTo>
                    <a:lnTo>
                      <a:pt x="304" y="18"/>
                    </a:lnTo>
                    <a:lnTo>
                      <a:pt x="322" y="26"/>
                    </a:lnTo>
                    <a:lnTo>
                      <a:pt x="339" y="37"/>
                    </a:lnTo>
                    <a:lnTo>
                      <a:pt x="369" y="62"/>
                    </a:lnTo>
                    <a:lnTo>
                      <a:pt x="313" y="128"/>
                    </a:lnTo>
                    <a:lnTo>
                      <a:pt x="289" y="109"/>
                    </a:lnTo>
                    <a:lnTo>
                      <a:pt x="264" y="94"/>
                    </a:lnTo>
                    <a:lnTo>
                      <a:pt x="238" y="85"/>
                    </a:lnTo>
                    <a:lnTo>
                      <a:pt x="210" y="81"/>
                    </a:lnTo>
                    <a:lnTo>
                      <a:pt x="185" y="84"/>
                    </a:lnTo>
                    <a:lnTo>
                      <a:pt x="163" y="92"/>
                    </a:lnTo>
                    <a:lnTo>
                      <a:pt x="142" y="104"/>
                    </a:lnTo>
                    <a:lnTo>
                      <a:pt x="125" y="119"/>
                    </a:lnTo>
                    <a:lnTo>
                      <a:pt x="111" y="137"/>
                    </a:lnTo>
                    <a:lnTo>
                      <a:pt x="101" y="159"/>
                    </a:lnTo>
                    <a:lnTo>
                      <a:pt x="94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4" y="234"/>
                    </a:lnTo>
                    <a:lnTo>
                      <a:pt x="101" y="258"/>
                    </a:lnTo>
                    <a:lnTo>
                      <a:pt x="111" y="280"/>
                    </a:lnTo>
                    <a:lnTo>
                      <a:pt x="125" y="298"/>
                    </a:lnTo>
                    <a:lnTo>
                      <a:pt x="142" y="313"/>
                    </a:lnTo>
                    <a:lnTo>
                      <a:pt x="162" y="325"/>
                    </a:lnTo>
                    <a:lnTo>
                      <a:pt x="185" y="333"/>
                    </a:lnTo>
                    <a:lnTo>
                      <a:pt x="210" y="335"/>
                    </a:lnTo>
                    <a:lnTo>
                      <a:pt x="232" y="334"/>
                    </a:lnTo>
                    <a:lnTo>
                      <a:pt x="251" y="329"/>
                    </a:lnTo>
                    <a:lnTo>
                      <a:pt x="268" y="322"/>
                    </a:lnTo>
                    <a:lnTo>
                      <a:pt x="291" y="307"/>
                    </a:lnTo>
                    <a:lnTo>
                      <a:pt x="316" y="287"/>
                    </a:lnTo>
                    <a:lnTo>
                      <a:pt x="371" y="344"/>
                    </a:lnTo>
                    <a:lnTo>
                      <a:pt x="339" y="376"/>
                    </a:lnTo>
                    <a:lnTo>
                      <a:pt x="322" y="387"/>
                    </a:lnTo>
                    <a:lnTo>
                      <a:pt x="303" y="398"/>
                    </a:lnTo>
                    <a:lnTo>
                      <a:pt x="282" y="407"/>
                    </a:lnTo>
                    <a:lnTo>
                      <a:pt x="260" y="412"/>
                    </a:lnTo>
                    <a:lnTo>
                      <a:pt x="234" y="416"/>
                    </a:lnTo>
                    <a:lnTo>
                      <a:pt x="207" y="417"/>
                    </a:lnTo>
                    <a:lnTo>
                      <a:pt x="177" y="416"/>
                    </a:lnTo>
                    <a:lnTo>
                      <a:pt x="150" y="409"/>
                    </a:lnTo>
                    <a:lnTo>
                      <a:pt x="124" y="401"/>
                    </a:lnTo>
                    <a:lnTo>
                      <a:pt x="99" y="388"/>
                    </a:lnTo>
                    <a:lnTo>
                      <a:pt x="77" y="374"/>
                    </a:lnTo>
                    <a:lnTo>
                      <a:pt x="58" y="357"/>
                    </a:lnTo>
                    <a:lnTo>
                      <a:pt x="41" y="337"/>
                    </a:lnTo>
                    <a:lnTo>
                      <a:pt x="27" y="315"/>
                    </a:lnTo>
                    <a:lnTo>
                      <a:pt x="15" y="291"/>
                    </a:lnTo>
                    <a:lnTo>
                      <a:pt x="6" y="265"/>
                    </a:lnTo>
                    <a:lnTo>
                      <a:pt x="1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1" y="180"/>
                    </a:lnTo>
                    <a:lnTo>
                      <a:pt x="6" y="154"/>
                    </a:lnTo>
                    <a:lnTo>
                      <a:pt x="15" y="128"/>
                    </a:lnTo>
                    <a:lnTo>
                      <a:pt x="27" y="104"/>
                    </a:lnTo>
                    <a:lnTo>
                      <a:pt x="41" y="81"/>
                    </a:lnTo>
                    <a:lnTo>
                      <a:pt x="58" y="62"/>
                    </a:lnTo>
                    <a:lnTo>
                      <a:pt x="79" y="44"/>
                    </a:lnTo>
                    <a:lnTo>
                      <a:pt x="101" y="28"/>
                    </a:lnTo>
                    <a:lnTo>
                      <a:pt x="124" y="17"/>
                    </a:lnTo>
                    <a:lnTo>
                      <a:pt x="151" y="8"/>
                    </a:lnTo>
                    <a:lnTo>
                      <a:pt x="180" y="2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black">
              <a:xfrm>
                <a:off x="1144897" y="5091196"/>
                <a:ext cx="358684" cy="404771"/>
              </a:xfrm>
              <a:custGeom>
                <a:avLst/>
                <a:gdLst>
                  <a:gd name="T0" fmla="*/ 0 w 359"/>
                  <a:gd name="T1" fmla="*/ 0 h 405"/>
                  <a:gd name="T2" fmla="*/ 82 w 359"/>
                  <a:gd name="T3" fmla="*/ 0 h 405"/>
                  <a:gd name="T4" fmla="*/ 271 w 359"/>
                  <a:gd name="T5" fmla="*/ 249 h 405"/>
                  <a:gd name="T6" fmla="*/ 271 w 359"/>
                  <a:gd name="T7" fmla="*/ 0 h 405"/>
                  <a:gd name="T8" fmla="*/ 359 w 359"/>
                  <a:gd name="T9" fmla="*/ 0 h 405"/>
                  <a:gd name="T10" fmla="*/ 359 w 359"/>
                  <a:gd name="T11" fmla="*/ 405 h 405"/>
                  <a:gd name="T12" fmla="*/ 283 w 359"/>
                  <a:gd name="T13" fmla="*/ 405 h 405"/>
                  <a:gd name="T14" fmla="*/ 87 w 359"/>
                  <a:gd name="T15" fmla="*/ 148 h 405"/>
                  <a:gd name="T16" fmla="*/ 87 w 359"/>
                  <a:gd name="T17" fmla="*/ 405 h 405"/>
                  <a:gd name="T18" fmla="*/ 0 w 359"/>
                  <a:gd name="T19" fmla="*/ 405 h 405"/>
                  <a:gd name="T20" fmla="*/ 0 w 359"/>
                  <a:gd name="T2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405">
                    <a:moveTo>
                      <a:pt x="0" y="0"/>
                    </a:moveTo>
                    <a:lnTo>
                      <a:pt x="82" y="0"/>
                    </a:lnTo>
                    <a:lnTo>
                      <a:pt x="271" y="249"/>
                    </a:lnTo>
                    <a:lnTo>
                      <a:pt x="271" y="0"/>
                    </a:lnTo>
                    <a:lnTo>
                      <a:pt x="359" y="0"/>
                    </a:lnTo>
                    <a:lnTo>
                      <a:pt x="359" y="405"/>
                    </a:lnTo>
                    <a:lnTo>
                      <a:pt x="283" y="405"/>
                    </a:lnTo>
                    <a:lnTo>
                      <a:pt x="87" y="148"/>
                    </a:lnTo>
                    <a:lnTo>
                      <a:pt x="8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10"/>
              <p:cNvSpPr>
                <a:spLocks noEditPoints="1"/>
              </p:cNvSpPr>
              <p:nvPr/>
            </p:nvSpPr>
            <p:spPr bwMode="black">
              <a:xfrm>
                <a:off x="1607778" y="5085184"/>
                <a:ext cx="430821" cy="416794"/>
              </a:xfrm>
              <a:custGeom>
                <a:avLst/>
                <a:gdLst>
                  <a:gd name="T0" fmla="*/ 189 w 430"/>
                  <a:gd name="T1" fmla="*/ 84 h 417"/>
                  <a:gd name="T2" fmla="*/ 145 w 430"/>
                  <a:gd name="T3" fmla="*/ 104 h 417"/>
                  <a:gd name="T4" fmla="*/ 112 w 430"/>
                  <a:gd name="T5" fmla="*/ 137 h 417"/>
                  <a:gd name="T6" fmla="*/ 96 w 430"/>
                  <a:gd name="T7" fmla="*/ 183 h 417"/>
                  <a:gd name="T8" fmla="*/ 93 w 430"/>
                  <a:gd name="T9" fmla="*/ 208 h 417"/>
                  <a:gd name="T10" fmla="*/ 102 w 430"/>
                  <a:gd name="T11" fmla="*/ 258 h 417"/>
                  <a:gd name="T12" fmla="*/ 127 w 430"/>
                  <a:gd name="T13" fmla="*/ 298 h 417"/>
                  <a:gd name="T14" fmla="*/ 167 w 430"/>
                  <a:gd name="T15" fmla="*/ 325 h 417"/>
                  <a:gd name="T16" fmla="*/ 216 w 430"/>
                  <a:gd name="T17" fmla="*/ 335 h 417"/>
                  <a:gd name="T18" fmla="*/ 265 w 430"/>
                  <a:gd name="T19" fmla="*/ 325 h 417"/>
                  <a:gd name="T20" fmla="*/ 303 w 430"/>
                  <a:gd name="T21" fmla="*/ 298 h 417"/>
                  <a:gd name="T22" fmla="*/ 327 w 430"/>
                  <a:gd name="T23" fmla="*/ 259 h 417"/>
                  <a:gd name="T24" fmla="*/ 336 w 430"/>
                  <a:gd name="T25" fmla="*/ 210 h 417"/>
                  <a:gd name="T26" fmla="*/ 335 w 430"/>
                  <a:gd name="T27" fmla="*/ 184 h 417"/>
                  <a:gd name="T28" fmla="*/ 317 w 430"/>
                  <a:gd name="T29" fmla="*/ 138 h 417"/>
                  <a:gd name="T30" fmla="*/ 285 w 430"/>
                  <a:gd name="T31" fmla="*/ 104 h 417"/>
                  <a:gd name="T32" fmla="*/ 241 w 430"/>
                  <a:gd name="T33" fmla="*/ 84 h 417"/>
                  <a:gd name="T34" fmla="*/ 216 w 430"/>
                  <a:gd name="T35" fmla="*/ 0 h 417"/>
                  <a:gd name="T36" fmla="*/ 274 w 430"/>
                  <a:gd name="T37" fmla="*/ 8 h 417"/>
                  <a:gd name="T38" fmla="*/ 326 w 430"/>
                  <a:gd name="T39" fmla="*/ 28 h 417"/>
                  <a:gd name="T40" fmla="*/ 369 w 430"/>
                  <a:gd name="T41" fmla="*/ 61 h 417"/>
                  <a:gd name="T42" fmla="*/ 401 w 430"/>
                  <a:gd name="T43" fmla="*/ 102 h 417"/>
                  <a:gd name="T44" fmla="*/ 422 w 430"/>
                  <a:gd name="T45" fmla="*/ 153 h 417"/>
                  <a:gd name="T46" fmla="*/ 430 w 430"/>
                  <a:gd name="T47" fmla="*/ 207 h 417"/>
                  <a:gd name="T48" fmla="*/ 427 w 430"/>
                  <a:gd name="T49" fmla="*/ 237 h 417"/>
                  <a:gd name="T50" fmla="*/ 413 w 430"/>
                  <a:gd name="T51" fmla="*/ 290 h 417"/>
                  <a:gd name="T52" fmla="*/ 386 w 430"/>
                  <a:gd name="T53" fmla="*/ 335 h 417"/>
                  <a:gd name="T54" fmla="*/ 348 w 430"/>
                  <a:gd name="T55" fmla="*/ 373 h 417"/>
                  <a:gd name="T56" fmla="*/ 300 w 430"/>
                  <a:gd name="T57" fmla="*/ 400 h 417"/>
                  <a:gd name="T58" fmla="*/ 244 w 430"/>
                  <a:gd name="T59" fmla="*/ 416 h 417"/>
                  <a:gd name="T60" fmla="*/ 184 w 430"/>
                  <a:gd name="T61" fmla="*/ 416 h 417"/>
                  <a:gd name="T62" fmla="*/ 128 w 430"/>
                  <a:gd name="T63" fmla="*/ 400 h 417"/>
                  <a:gd name="T64" fmla="*/ 81 w 430"/>
                  <a:gd name="T65" fmla="*/ 373 h 417"/>
                  <a:gd name="T66" fmla="*/ 42 w 430"/>
                  <a:gd name="T67" fmla="*/ 337 h 417"/>
                  <a:gd name="T68" fmla="*/ 17 w 430"/>
                  <a:gd name="T69" fmla="*/ 290 h 417"/>
                  <a:gd name="T70" fmla="*/ 2 w 430"/>
                  <a:gd name="T71" fmla="*/ 238 h 417"/>
                  <a:gd name="T72" fmla="*/ 0 w 430"/>
                  <a:gd name="T73" fmla="*/ 208 h 417"/>
                  <a:gd name="T74" fmla="*/ 7 w 430"/>
                  <a:gd name="T75" fmla="*/ 154 h 417"/>
                  <a:gd name="T76" fmla="*/ 28 w 430"/>
                  <a:gd name="T77" fmla="*/ 104 h 417"/>
                  <a:gd name="T78" fmla="*/ 61 w 430"/>
                  <a:gd name="T79" fmla="*/ 62 h 417"/>
                  <a:gd name="T80" fmla="*/ 105 w 430"/>
                  <a:gd name="T81" fmla="*/ 28 h 417"/>
                  <a:gd name="T82" fmla="*/ 156 w 430"/>
                  <a:gd name="T83" fmla="*/ 8 h 417"/>
                  <a:gd name="T84" fmla="*/ 216 w 430"/>
                  <a:gd name="T85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0" h="417">
                    <a:moveTo>
                      <a:pt x="215" y="81"/>
                    </a:moveTo>
                    <a:lnTo>
                      <a:pt x="189" y="84"/>
                    </a:lnTo>
                    <a:lnTo>
                      <a:pt x="165" y="92"/>
                    </a:lnTo>
                    <a:lnTo>
                      <a:pt x="145" y="104"/>
                    </a:lnTo>
                    <a:lnTo>
                      <a:pt x="127" y="119"/>
                    </a:lnTo>
                    <a:lnTo>
                      <a:pt x="112" y="137"/>
                    </a:lnTo>
                    <a:lnTo>
                      <a:pt x="102" y="159"/>
                    </a:lnTo>
                    <a:lnTo>
                      <a:pt x="96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6" y="234"/>
                    </a:lnTo>
                    <a:lnTo>
                      <a:pt x="102" y="258"/>
                    </a:lnTo>
                    <a:lnTo>
                      <a:pt x="112" y="280"/>
                    </a:lnTo>
                    <a:lnTo>
                      <a:pt x="127" y="298"/>
                    </a:lnTo>
                    <a:lnTo>
                      <a:pt x="145" y="313"/>
                    </a:lnTo>
                    <a:lnTo>
                      <a:pt x="167" y="325"/>
                    </a:lnTo>
                    <a:lnTo>
                      <a:pt x="190" y="333"/>
                    </a:lnTo>
                    <a:lnTo>
                      <a:pt x="216" y="335"/>
                    </a:lnTo>
                    <a:lnTo>
                      <a:pt x="242" y="333"/>
                    </a:lnTo>
                    <a:lnTo>
                      <a:pt x="265" y="325"/>
                    </a:lnTo>
                    <a:lnTo>
                      <a:pt x="286" y="313"/>
                    </a:lnTo>
                    <a:lnTo>
                      <a:pt x="303" y="298"/>
                    </a:lnTo>
                    <a:lnTo>
                      <a:pt x="317" y="280"/>
                    </a:lnTo>
                    <a:lnTo>
                      <a:pt x="327" y="259"/>
                    </a:lnTo>
                    <a:lnTo>
                      <a:pt x="335" y="234"/>
                    </a:lnTo>
                    <a:lnTo>
                      <a:pt x="336" y="210"/>
                    </a:lnTo>
                    <a:lnTo>
                      <a:pt x="336" y="208"/>
                    </a:lnTo>
                    <a:lnTo>
                      <a:pt x="335" y="184"/>
                    </a:lnTo>
                    <a:lnTo>
                      <a:pt x="327" y="159"/>
                    </a:lnTo>
                    <a:lnTo>
                      <a:pt x="317" y="138"/>
                    </a:lnTo>
                    <a:lnTo>
                      <a:pt x="303" y="119"/>
                    </a:lnTo>
                    <a:lnTo>
                      <a:pt x="285" y="104"/>
                    </a:lnTo>
                    <a:lnTo>
                      <a:pt x="264" y="92"/>
                    </a:lnTo>
                    <a:lnTo>
                      <a:pt x="241" y="84"/>
                    </a:lnTo>
                    <a:lnTo>
                      <a:pt x="215" y="81"/>
                    </a:lnTo>
                    <a:close/>
                    <a:moveTo>
                      <a:pt x="216" y="0"/>
                    </a:moveTo>
                    <a:lnTo>
                      <a:pt x="246" y="2"/>
                    </a:lnTo>
                    <a:lnTo>
                      <a:pt x="274" y="8"/>
                    </a:lnTo>
                    <a:lnTo>
                      <a:pt x="301" y="17"/>
                    </a:lnTo>
                    <a:lnTo>
                      <a:pt x="326" y="28"/>
                    </a:lnTo>
                    <a:lnTo>
                      <a:pt x="349" y="44"/>
                    </a:lnTo>
                    <a:lnTo>
                      <a:pt x="369" y="61"/>
                    </a:lnTo>
                    <a:lnTo>
                      <a:pt x="387" y="80"/>
                    </a:lnTo>
                    <a:lnTo>
                      <a:pt x="401" y="102"/>
                    </a:lnTo>
                    <a:lnTo>
                      <a:pt x="414" y="127"/>
                    </a:lnTo>
                    <a:lnTo>
                      <a:pt x="422" y="153"/>
                    </a:lnTo>
                    <a:lnTo>
                      <a:pt x="427" y="179"/>
                    </a:lnTo>
                    <a:lnTo>
                      <a:pt x="430" y="207"/>
                    </a:lnTo>
                    <a:lnTo>
                      <a:pt x="430" y="208"/>
                    </a:lnTo>
                    <a:lnTo>
                      <a:pt x="427" y="237"/>
                    </a:lnTo>
                    <a:lnTo>
                      <a:pt x="422" y="264"/>
                    </a:lnTo>
                    <a:lnTo>
                      <a:pt x="413" y="290"/>
                    </a:lnTo>
                    <a:lnTo>
                      <a:pt x="401" y="313"/>
                    </a:lnTo>
                    <a:lnTo>
                      <a:pt x="386" y="335"/>
                    </a:lnTo>
                    <a:lnTo>
                      <a:pt x="369" y="356"/>
                    </a:lnTo>
                    <a:lnTo>
                      <a:pt x="348" y="373"/>
                    </a:lnTo>
                    <a:lnTo>
                      <a:pt x="326" y="388"/>
                    </a:lnTo>
                    <a:lnTo>
                      <a:pt x="300" y="400"/>
                    </a:lnTo>
                    <a:lnTo>
                      <a:pt x="273" y="409"/>
                    </a:lnTo>
                    <a:lnTo>
                      <a:pt x="244" y="416"/>
                    </a:lnTo>
                    <a:lnTo>
                      <a:pt x="215" y="417"/>
                    </a:lnTo>
                    <a:lnTo>
                      <a:pt x="184" y="416"/>
                    </a:lnTo>
                    <a:lnTo>
                      <a:pt x="155" y="409"/>
                    </a:lnTo>
                    <a:lnTo>
                      <a:pt x="128" y="400"/>
                    </a:lnTo>
                    <a:lnTo>
                      <a:pt x="103" y="388"/>
                    </a:lnTo>
                    <a:lnTo>
                      <a:pt x="81" y="373"/>
                    </a:lnTo>
                    <a:lnTo>
                      <a:pt x="61" y="356"/>
                    </a:lnTo>
                    <a:lnTo>
                      <a:pt x="42" y="337"/>
                    </a:lnTo>
                    <a:lnTo>
                      <a:pt x="28" y="315"/>
                    </a:lnTo>
                    <a:lnTo>
                      <a:pt x="17" y="290"/>
                    </a:lnTo>
                    <a:lnTo>
                      <a:pt x="7" y="265"/>
                    </a:lnTo>
                    <a:lnTo>
                      <a:pt x="2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2" y="180"/>
                    </a:lnTo>
                    <a:lnTo>
                      <a:pt x="7" y="154"/>
                    </a:lnTo>
                    <a:lnTo>
                      <a:pt x="17" y="128"/>
                    </a:lnTo>
                    <a:lnTo>
                      <a:pt x="28" y="104"/>
                    </a:lnTo>
                    <a:lnTo>
                      <a:pt x="44" y="81"/>
                    </a:lnTo>
                    <a:lnTo>
                      <a:pt x="61" y="62"/>
                    </a:lnTo>
                    <a:lnTo>
                      <a:pt x="81" y="44"/>
                    </a:lnTo>
                    <a:lnTo>
                      <a:pt x="105" y="28"/>
                    </a:lnTo>
                    <a:lnTo>
                      <a:pt x="129" y="17"/>
                    </a:lnTo>
                    <a:lnTo>
                      <a:pt x="156" y="8"/>
                    </a:lnTo>
                    <a:lnTo>
                      <a:pt x="185" y="2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11"/>
              <p:cNvSpPr>
                <a:spLocks/>
              </p:cNvSpPr>
              <p:nvPr/>
            </p:nvSpPr>
            <p:spPr bwMode="black">
              <a:xfrm>
                <a:off x="2086690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2 w 334"/>
                  <a:gd name="T7" fmla="*/ 83 h 405"/>
                  <a:gd name="T8" fmla="*/ 212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2" y="83"/>
                    </a:lnTo>
                    <a:lnTo>
                      <a:pt x="212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12"/>
              <p:cNvSpPr>
                <a:spLocks noEditPoints="1"/>
              </p:cNvSpPr>
              <p:nvPr/>
            </p:nvSpPr>
            <p:spPr bwMode="black">
              <a:xfrm>
                <a:off x="2519515" y="5091196"/>
                <a:ext cx="348664" cy="404771"/>
              </a:xfrm>
              <a:custGeom>
                <a:avLst/>
                <a:gdLst>
                  <a:gd name="T0" fmla="*/ 88 w 348"/>
                  <a:gd name="T1" fmla="*/ 81 h 405"/>
                  <a:gd name="T2" fmla="*/ 88 w 348"/>
                  <a:gd name="T3" fmla="*/ 197 h 405"/>
                  <a:gd name="T4" fmla="*/ 179 w 348"/>
                  <a:gd name="T5" fmla="*/ 197 h 405"/>
                  <a:gd name="T6" fmla="*/ 198 w 348"/>
                  <a:gd name="T7" fmla="*/ 195 h 405"/>
                  <a:gd name="T8" fmla="*/ 215 w 348"/>
                  <a:gd name="T9" fmla="*/ 189 h 405"/>
                  <a:gd name="T10" fmla="*/ 229 w 348"/>
                  <a:gd name="T11" fmla="*/ 182 h 405"/>
                  <a:gd name="T12" fmla="*/ 238 w 348"/>
                  <a:gd name="T13" fmla="*/ 170 h 405"/>
                  <a:gd name="T14" fmla="*/ 245 w 348"/>
                  <a:gd name="T15" fmla="*/ 156 h 405"/>
                  <a:gd name="T16" fmla="*/ 246 w 348"/>
                  <a:gd name="T17" fmla="*/ 140 h 405"/>
                  <a:gd name="T18" fmla="*/ 246 w 348"/>
                  <a:gd name="T19" fmla="*/ 139 h 405"/>
                  <a:gd name="T20" fmla="*/ 245 w 348"/>
                  <a:gd name="T21" fmla="*/ 121 h 405"/>
                  <a:gd name="T22" fmla="*/ 238 w 348"/>
                  <a:gd name="T23" fmla="*/ 107 h 405"/>
                  <a:gd name="T24" fmla="*/ 228 w 348"/>
                  <a:gd name="T25" fmla="*/ 95 h 405"/>
                  <a:gd name="T26" fmla="*/ 214 w 348"/>
                  <a:gd name="T27" fmla="*/ 87 h 405"/>
                  <a:gd name="T28" fmla="*/ 197 w 348"/>
                  <a:gd name="T29" fmla="*/ 83 h 405"/>
                  <a:gd name="T30" fmla="*/ 177 w 348"/>
                  <a:gd name="T31" fmla="*/ 81 h 405"/>
                  <a:gd name="T32" fmla="*/ 88 w 348"/>
                  <a:gd name="T33" fmla="*/ 81 h 405"/>
                  <a:gd name="T34" fmla="*/ 0 w 348"/>
                  <a:gd name="T35" fmla="*/ 0 h 405"/>
                  <a:gd name="T36" fmla="*/ 184 w 348"/>
                  <a:gd name="T37" fmla="*/ 0 h 405"/>
                  <a:gd name="T38" fmla="*/ 220 w 348"/>
                  <a:gd name="T39" fmla="*/ 3 h 405"/>
                  <a:gd name="T40" fmla="*/ 253 w 348"/>
                  <a:gd name="T41" fmla="*/ 11 h 405"/>
                  <a:gd name="T42" fmla="*/ 280 w 348"/>
                  <a:gd name="T43" fmla="*/ 24 h 405"/>
                  <a:gd name="T44" fmla="*/ 302 w 348"/>
                  <a:gd name="T45" fmla="*/ 42 h 405"/>
                  <a:gd name="T46" fmla="*/ 317 w 348"/>
                  <a:gd name="T47" fmla="*/ 60 h 405"/>
                  <a:gd name="T48" fmla="*/ 328 w 348"/>
                  <a:gd name="T49" fmla="*/ 82 h 405"/>
                  <a:gd name="T50" fmla="*/ 334 w 348"/>
                  <a:gd name="T51" fmla="*/ 107 h 405"/>
                  <a:gd name="T52" fmla="*/ 337 w 348"/>
                  <a:gd name="T53" fmla="*/ 134 h 405"/>
                  <a:gd name="T54" fmla="*/ 337 w 348"/>
                  <a:gd name="T55" fmla="*/ 135 h 405"/>
                  <a:gd name="T56" fmla="*/ 334 w 348"/>
                  <a:gd name="T57" fmla="*/ 166 h 405"/>
                  <a:gd name="T58" fmla="*/ 326 w 348"/>
                  <a:gd name="T59" fmla="*/ 192 h 405"/>
                  <a:gd name="T60" fmla="*/ 312 w 348"/>
                  <a:gd name="T61" fmla="*/ 215 h 405"/>
                  <a:gd name="T62" fmla="*/ 295 w 348"/>
                  <a:gd name="T63" fmla="*/ 234 h 405"/>
                  <a:gd name="T64" fmla="*/ 275 w 348"/>
                  <a:gd name="T65" fmla="*/ 249 h 405"/>
                  <a:gd name="T66" fmla="*/ 250 w 348"/>
                  <a:gd name="T67" fmla="*/ 261 h 405"/>
                  <a:gd name="T68" fmla="*/ 348 w 348"/>
                  <a:gd name="T69" fmla="*/ 405 h 405"/>
                  <a:gd name="T70" fmla="*/ 245 w 348"/>
                  <a:gd name="T71" fmla="*/ 405 h 405"/>
                  <a:gd name="T72" fmla="*/ 158 w 348"/>
                  <a:gd name="T73" fmla="*/ 275 h 405"/>
                  <a:gd name="T74" fmla="*/ 88 w 348"/>
                  <a:gd name="T75" fmla="*/ 275 h 405"/>
                  <a:gd name="T76" fmla="*/ 88 w 348"/>
                  <a:gd name="T77" fmla="*/ 405 h 405"/>
                  <a:gd name="T78" fmla="*/ 0 w 348"/>
                  <a:gd name="T79" fmla="*/ 405 h 405"/>
                  <a:gd name="T80" fmla="*/ 0 w 348"/>
                  <a:gd name="T8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8" h="405">
                    <a:moveTo>
                      <a:pt x="88" y="81"/>
                    </a:moveTo>
                    <a:lnTo>
                      <a:pt x="88" y="197"/>
                    </a:lnTo>
                    <a:lnTo>
                      <a:pt x="179" y="197"/>
                    </a:lnTo>
                    <a:lnTo>
                      <a:pt x="198" y="195"/>
                    </a:lnTo>
                    <a:lnTo>
                      <a:pt x="215" y="189"/>
                    </a:lnTo>
                    <a:lnTo>
                      <a:pt x="229" y="182"/>
                    </a:lnTo>
                    <a:lnTo>
                      <a:pt x="238" y="170"/>
                    </a:lnTo>
                    <a:lnTo>
                      <a:pt x="245" y="156"/>
                    </a:lnTo>
                    <a:lnTo>
                      <a:pt x="246" y="140"/>
                    </a:lnTo>
                    <a:lnTo>
                      <a:pt x="246" y="139"/>
                    </a:lnTo>
                    <a:lnTo>
                      <a:pt x="245" y="121"/>
                    </a:lnTo>
                    <a:lnTo>
                      <a:pt x="238" y="107"/>
                    </a:lnTo>
                    <a:lnTo>
                      <a:pt x="228" y="95"/>
                    </a:lnTo>
                    <a:lnTo>
                      <a:pt x="214" y="87"/>
                    </a:lnTo>
                    <a:lnTo>
                      <a:pt x="197" y="83"/>
                    </a:lnTo>
                    <a:lnTo>
                      <a:pt x="177" y="81"/>
                    </a:lnTo>
                    <a:lnTo>
                      <a:pt x="88" y="81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220" y="3"/>
                    </a:lnTo>
                    <a:lnTo>
                      <a:pt x="253" y="11"/>
                    </a:lnTo>
                    <a:lnTo>
                      <a:pt x="280" y="24"/>
                    </a:lnTo>
                    <a:lnTo>
                      <a:pt x="302" y="42"/>
                    </a:lnTo>
                    <a:lnTo>
                      <a:pt x="317" y="60"/>
                    </a:lnTo>
                    <a:lnTo>
                      <a:pt x="328" y="82"/>
                    </a:lnTo>
                    <a:lnTo>
                      <a:pt x="334" y="107"/>
                    </a:lnTo>
                    <a:lnTo>
                      <a:pt x="337" y="134"/>
                    </a:lnTo>
                    <a:lnTo>
                      <a:pt x="337" y="135"/>
                    </a:lnTo>
                    <a:lnTo>
                      <a:pt x="334" y="166"/>
                    </a:lnTo>
                    <a:lnTo>
                      <a:pt x="326" y="192"/>
                    </a:lnTo>
                    <a:lnTo>
                      <a:pt x="312" y="215"/>
                    </a:lnTo>
                    <a:lnTo>
                      <a:pt x="295" y="234"/>
                    </a:lnTo>
                    <a:lnTo>
                      <a:pt x="275" y="249"/>
                    </a:lnTo>
                    <a:lnTo>
                      <a:pt x="250" y="261"/>
                    </a:lnTo>
                    <a:lnTo>
                      <a:pt x="348" y="405"/>
                    </a:lnTo>
                    <a:lnTo>
                      <a:pt x="245" y="405"/>
                    </a:lnTo>
                    <a:lnTo>
                      <a:pt x="158" y="275"/>
                    </a:lnTo>
                    <a:lnTo>
                      <a:pt x="88" y="275"/>
                    </a:lnTo>
                    <a:lnTo>
                      <a:pt x="88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3"/>
              <p:cNvSpPr>
                <a:spLocks/>
              </p:cNvSpPr>
              <p:nvPr/>
            </p:nvSpPr>
            <p:spPr bwMode="black">
              <a:xfrm>
                <a:off x="2974380" y="5091196"/>
                <a:ext cx="308588" cy="404771"/>
              </a:xfrm>
              <a:custGeom>
                <a:avLst/>
                <a:gdLst>
                  <a:gd name="T0" fmla="*/ 0 w 306"/>
                  <a:gd name="T1" fmla="*/ 0 h 405"/>
                  <a:gd name="T2" fmla="*/ 303 w 306"/>
                  <a:gd name="T3" fmla="*/ 0 h 405"/>
                  <a:gd name="T4" fmla="*/ 303 w 306"/>
                  <a:gd name="T5" fmla="*/ 79 h 405"/>
                  <a:gd name="T6" fmla="*/ 86 w 306"/>
                  <a:gd name="T7" fmla="*/ 79 h 405"/>
                  <a:gd name="T8" fmla="*/ 86 w 306"/>
                  <a:gd name="T9" fmla="*/ 162 h 405"/>
                  <a:gd name="T10" fmla="*/ 277 w 306"/>
                  <a:gd name="T11" fmla="*/ 162 h 405"/>
                  <a:gd name="T12" fmla="*/ 277 w 306"/>
                  <a:gd name="T13" fmla="*/ 240 h 405"/>
                  <a:gd name="T14" fmla="*/ 86 w 306"/>
                  <a:gd name="T15" fmla="*/ 240 h 405"/>
                  <a:gd name="T16" fmla="*/ 86 w 306"/>
                  <a:gd name="T17" fmla="*/ 325 h 405"/>
                  <a:gd name="T18" fmla="*/ 306 w 306"/>
                  <a:gd name="T19" fmla="*/ 325 h 405"/>
                  <a:gd name="T20" fmla="*/ 306 w 306"/>
                  <a:gd name="T21" fmla="*/ 405 h 405"/>
                  <a:gd name="T22" fmla="*/ 0 w 306"/>
                  <a:gd name="T23" fmla="*/ 405 h 405"/>
                  <a:gd name="T24" fmla="*/ 0 w 306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" h="405">
                    <a:moveTo>
                      <a:pt x="0" y="0"/>
                    </a:moveTo>
                    <a:lnTo>
                      <a:pt x="303" y="0"/>
                    </a:lnTo>
                    <a:lnTo>
                      <a:pt x="303" y="79"/>
                    </a:lnTo>
                    <a:lnTo>
                      <a:pt x="86" y="79"/>
                    </a:lnTo>
                    <a:lnTo>
                      <a:pt x="86" y="162"/>
                    </a:lnTo>
                    <a:lnTo>
                      <a:pt x="277" y="162"/>
                    </a:lnTo>
                    <a:lnTo>
                      <a:pt x="277" y="240"/>
                    </a:lnTo>
                    <a:lnTo>
                      <a:pt x="86" y="240"/>
                    </a:lnTo>
                    <a:lnTo>
                      <a:pt x="86" y="325"/>
                    </a:lnTo>
                    <a:lnTo>
                      <a:pt x="306" y="325"/>
                    </a:lnTo>
                    <a:lnTo>
                      <a:pt x="306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black">
              <a:xfrm>
                <a:off x="3395182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9 w 307"/>
                  <a:gd name="T11" fmla="*/ 162 h 405"/>
                  <a:gd name="T12" fmla="*/ 279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9" y="162"/>
                    </a:lnTo>
                    <a:lnTo>
                      <a:pt x="279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82600"/>
            <a:ext cx="8065268" cy="1163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5BA9DC-5253-4930-B307-534BD385607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495" y="0"/>
            <a:ext cx="9144000" cy="166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28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8" y="482600"/>
            <a:ext cx="7060890" cy="11636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2225676"/>
            <a:ext cx="7057156" cy="3828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6525344"/>
            <a:ext cx="9144000" cy="332656"/>
            <a:chOff x="0" y="6525344"/>
            <a:chExt cx="9144000" cy="332656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525344"/>
              <a:ext cx="9144000" cy="33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 userDrawn="1"/>
          </p:nvGrpSpPr>
          <p:grpSpPr bwMode="black">
            <a:xfrm>
              <a:off x="252630" y="6669360"/>
              <a:ext cx="718970" cy="77564"/>
              <a:chOff x="-159588" y="5085184"/>
              <a:chExt cx="3863358" cy="416794"/>
            </a:xfrm>
            <a:solidFill>
              <a:schemeClr val="tx1"/>
            </a:solidFill>
          </p:grpSpPr>
          <p:sp>
            <p:nvSpPr>
              <p:cNvPr id="9" name="Freeform 6"/>
              <p:cNvSpPr>
                <a:spLocks/>
              </p:cNvSpPr>
              <p:nvPr/>
            </p:nvSpPr>
            <p:spPr bwMode="black">
              <a:xfrm>
                <a:off x="-159588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1 w 334"/>
                  <a:gd name="T7" fmla="*/ 83 h 405"/>
                  <a:gd name="T8" fmla="*/ 211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1" y="83"/>
                    </a:lnTo>
                    <a:lnTo>
                      <a:pt x="211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black">
              <a:xfrm>
                <a:off x="269229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8 w 307"/>
                  <a:gd name="T11" fmla="*/ 162 h 405"/>
                  <a:gd name="T12" fmla="*/ 278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8" y="162"/>
                    </a:lnTo>
                    <a:lnTo>
                      <a:pt x="278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black">
              <a:xfrm>
                <a:off x="669992" y="5085184"/>
                <a:ext cx="372710" cy="416794"/>
              </a:xfrm>
              <a:custGeom>
                <a:avLst/>
                <a:gdLst>
                  <a:gd name="T0" fmla="*/ 237 w 371"/>
                  <a:gd name="T1" fmla="*/ 1 h 417"/>
                  <a:gd name="T2" fmla="*/ 283 w 371"/>
                  <a:gd name="T3" fmla="*/ 10 h 417"/>
                  <a:gd name="T4" fmla="*/ 322 w 371"/>
                  <a:gd name="T5" fmla="*/ 26 h 417"/>
                  <a:gd name="T6" fmla="*/ 369 w 371"/>
                  <a:gd name="T7" fmla="*/ 62 h 417"/>
                  <a:gd name="T8" fmla="*/ 289 w 371"/>
                  <a:gd name="T9" fmla="*/ 109 h 417"/>
                  <a:gd name="T10" fmla="*/ 238 w 371"/>
                  <a:gd name="T11" fmla="*/ 85 h 417"/>
                  <a:gd name="T12" fmla="*/ 185 w 371"/>
                  <a:gd name="T13" fmla="*/ 84 h 417"/>
                  <a:gd name="T14" fmla="*/ 142 w 371"/>
                  <a:gd name="T15" fmla="*/ 104 h 417"/>
                  <a:gd name="T16" fmla="*/ 111 w 371"/>
                  <a:gd name="T17" fmla="*/ 137 h 417"/>
                  <a:gd name="T18" fmla="*/ 94 w 371"/>
                  <a:gd name="T19" fmla="*/ 183 h 417"/>
                  <a:gd name="T20" fmla="*/ 93 w 371"/>
                  <a:gd name="T21" fmla="*/ 208 h 417"/>
                  <a:gd name="T22" fmla="*/ 101 w 371"/>
                  <a:gd name="T23" fmla="*/ 258 h 417"/>
                  <a:gd name="T24" fmla="*/ 125 w 371"/>
                  <a:gd name="T25" fmla="*/ 298 h 417"/>
                  <a:gd name="T26" fmla="*/ 162 w 371"/>
                  <a:gd name="T27" fmla="*/ 325 h 417"/>
                  <a:gd name="T28" fmla="*/ 210 w 371"/>
                  <a:gd name="T29" fmla="*/ 335 h 417"/>
                  <a:gd name="T30" fmla="*/ 251 w 371"/>
                  <a:gd name="T31" fmla="*/ 329 h 417"/>
                  <a:gd name="T32" fmla="*/ 291 w 371"/>
                  <a:gd name="T33" fmla="*/ 307 h 417"/>
                  <a:gd name="T34" fmla="*/ 371 w 371"/>
                  <a:gd name="T35" fmla="*/ 344 h 417"/>
                  <a:gd name="T36" fmla="*/ 322 w 371"/>
                  <a:gd name="T37" fmla="*/ 387 h 417"/>
                  <a:gd name="T38" fmla="*/ 282 w 371"/>
                  <a:gd name="T39" fmla="*/ 407 h 417"/>
                  <a:gd name="T40" fmla="*/ 234 w 371"/>
                  <a:gd name="T41" fmla="*/ 416 h 417"/>
                  <a:gd name="T42" fmla="*/ 177 w 371"/>
                  <a:gd name="T43" fmla="*/ 416 h 417"/>
                  <a:gd name="T44" fmla="*/ 124 w 371"/>
                  <a:gd name="T45" fmla="*/ 401 h 417"/>
                  <a:gd name="T46" fmla="*/ 77 w 371"/>
                  <a:gd name="T47" fmla="*/ 374 h 417"/>
                  <a:gd name="T48" fmla="*/ 41 w 371"/>
                  <a:gd name="T49" fmla="*/ 337 h 417"/>
                  <a:gd name="T50" fmla="*/ 15 w 371"/>
                  <a:gd name="T51" fmla="*/ 291 h 417"/>
                  <a:gd name="T52" fmla="*/ 1 w 371"/>
                  <a:gd name="T53" fmla="*/ 238 h 417"/>
                  <a:gd name="T54" fmla="*/ 0 w 371"/>
                  <a:gd name="T55" fmla="*/ 208 h 417"/>
                  <a:gd name="T56" fmla="*/ 6 w 371"/>
                  <a:gd name="T57" fmla="*/ 154 h 417"/>
                  <a:gd name="T58" fmla="*/ 27 w 371"/>
                  <a:gd name="T59" fmla="*/ 104 h 417"/>
                  <a:gd name="T60" fmla="*/ 58 w 371"/>
                  <a:gd name="T61" fmla="*/ 62 h 417"/>
                  <a:gd name="T62" fmla="*/ 101 w 371"/>
                  <a:gd name="T63" fmla="*/ 28 h 417"/>
                  <a:gd name="T64" fmla="*/ 151 w 371"/>
                  <a:gd name="T65" fmla="*/ 8 h 417"/>
                  <a:gd name="T66" fmla="*/ 210 w 371"/>
                  <a:gd name="T67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1" h="417">
                    <a:moveTo>
                      <a:pt x="210" y="0"/>
                    </a:moveTo>
                    <a:lnTo>
                      <a:pt x="237" y="1"/>
                    </a:lnTo>
                    <a:lnTo>
                      <a:pt x="261" y="5"/>
                    </a:lnTo>
                    <a:lnTo>
                      <a:pt x="283" y="10"/>
                    </a:lnTo>
                    <a:lnTo>
                      <a:pt x="304" y="18"/>
                    </a:lnTo>
                    <a:lnTo>
                      <a:pt x="322" y="26"/>
                    </a:lnTo>
                    <a:lnTo>
                      <a:pt x="339" y="37"/>
                    </a:lnTo>
                    <a:lnTo>
                      <a:pt x="369" y="62"/>
                    </a:lnTo>
                    <a:lnTo>
                      <a:pt x="313" y="128"/>
                    </a:lnTo>
                    <a:lnTo>
                      <a:pt x="289" y="109"/>
                    </a:lnTo>
                    <a:lnTo>
                      <a:pt x="264" y="94"/>
                    </a:lnTo>
                    <a:lnTo>
                      <a:pt x="238" y="85"/>
                    </a:lnTo>
                    <a:lnTo>
                      <a:pt x="210" y="81"/>
                    </a:lnTo>
                    <a:lnTo>
                      <a:pt x="185" y="84"/>
                    </a:lnTo>
                    <a:lnTo>
                      <a:pt x="163" y="92"/>
                    </a:lnTo>
                    <a:lnTo>
                      <a:pt x="142" y="104"/>
                    </a:lnTo>
                    <a:lnTo>
                      <a:pt x="125" y="119"/>
                    </a:lnTo>
                    <a:lnTo>
                      <a:pt x="111" y="137"/>
                    </a:lnTo>
                    <a:lnTo>
                      <a:pt x="101" y="159"/>
                    </a:lnTo>
                    <a:lnTo>
                      <a:pt x="94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4" y="234"/>
                    </a:lnTo>
                    <a:lnTo>
                      <a:pt x="101" y="258"/>
                    </a:lnTo>
                    <a:lnTo>
                      <a:pt x="111" y="280"/>
                    </a:lnTo>
                    <a:lnTo>
                      <a:pt x="125" y="298"/>
                    </a:lnTo>
                    <a:lnTo>
                      <a:pt x="142" y="313"/>
                    </a:lnTo>
                    <a:lnTo>
                      <a:pt x="162" y="325"/>
                    </a:lnTo>
                    <a:lnTo>
                      <a:pt x="185" y="333"/>
                    </a:lnTo>
                    <a:lnTo>
                      <a:pt x="210" y="335"/>
                    </a:lnTo>
                    <a:lnTo>
                      <a:pt x="232" y="334"/>
                    </a:lnTo>
                    <a:lnTo>
                      <a:pt x="251" y="329"/>
                    </a:lnTo>
                    <a:lnTo>
                      <a:pt x="268" y="322"/>
                    </a:lnTo>
                    <a:lnTo>
                      <a:pt x="291" y="307"/>
                    </a:lnTo>
                    <a:lnTo>
                      <a:pt x="316" y="287"/>
                    </a:lnTo>
                    <a:lnTo>
                      <a:pt x="371" y="344"/>
                    </a:lnTo>
                    <a:lnTo>
                      <a:pt x="339" y="376"/>
                    </a:lnTo>
                    <a:lnTo>
                      <a:pt x="322" y="387"/>
                    </a:lnTo>
                    <a:lnTo>
                      <a:pt x="303" y="398"/>
                    </a:lnTo>
                    <a:lnTo>
                      <a:pt x="282" y="407"/>
                    </a:lnTo>
                    <a:lnTo>
                      <a:pt x="260" y="412"/>
                    </a:lnTo>
                    <a:lnTo>
                      <a:pt x="234" y="416"/>
                    </a:lnTo>
                    <a:lnTo>
                      <a:pt x="207" y="417"/>
                    </a:lnTo>
                    <a:lnTo>
                      <a:pt x="177" y="416"/>
                    </a:lnTo>
                    <a:lnTo>
                      <a:pt x="150" y="409"/>
                    </a:lnTo>
                    <a:lnTo>
                      <a:pt x="124" y="401"/>
                    </a:lnTo>
                    <a:lnTo>
                      <a:pt x="99" y="388"/>
                    </a:lnTo>
                    <a:lnTo>
                      <a:pt x="77" y="374"/>
                    </a:lnTo>
                    <a:lnTo>
                      <a:pt x="58" y="357"/>
                    </a:lnTo>
                    <a:lnTo>
                      <a:pt x="41" y="337"/>
                    </a:lnTo>
                    <a:lnTo>
                      <a:pt x="27" y="315"/>
                    </a:lnTo>
                    <a:lnTo>
                      <a:pt x="15" y="291"/>
                    </a:lnTo>
                    <a:lnTo>
                      <a:pt x="6" y="265"/>
                    </a:lnTo>
                    <a:lnTo>
                      <a:pt x="1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1" y="180"/>
                    </a:lnTo>
                    <a:lnTo>
                      <a:pt x="6" y="154"/>
                    </a:lnTo>
                    <a:lnTo>
                      <a:pt x="15" y="128"/>
                    </a:lnTo>
                    <a:lnTo>
                      <a:pt x="27" y="104"/>
                    </a:lnTo>
                    <a:lnTo>
                      <a:pt x="41" y="81"/>
                    </a:lnTo>
                    <a:lnTo>
                      <a:pt x="58" y="62"/>
                    </a:lnTo>
                    <a:lnTo>
                      <a:pt x="79" y="44"/>
                    </a:lnTo>
                    <a:lnTo>
                      <a:pt x="101" y="28"/>
                    </a:lnTo>
                    <a:lnTo>
                      <a:pt x="124" y="17"/>
                    </a:lnTo>
                    <a:lnTo>
                      <a:pt x="151" y="8"/>
                    </a:lnTo>
                    <a:lnTo>
                      <a:pt x="180" y="2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black">
              <a:xfrm>
                <a:off x="1144897" y="5091196"/>
                <a:ext cx="358684" cy="404771"/>
              </a:xfrm>
              <a:custGeom>
                <a:avLst/>
                <a:gdLst>
                  <a:gd name="T0" fmla="*/ 0 w 359"/>
                  <a:gd name="T1" fmla="*/ 0 h 405"/>
                  <a:gd name="T2" fmla="*/ 82 w 359"/>
                  <a:gd name="T3" fmla="*/ 0 h 405"/>
                  <a:gd name="T4" fmla="*/ 271 w 359"/>
                  <a:gd name="T5" fmla="*/ 249 h 405"/>
                  <a:gd name="T6" fmla="*/ 271 w 359"/>
                  <a:gd name="T7" fmla="*/ 0 h 405"/>
                  <a:gd name="T8" fmla="*/ 359 w 359"/>
                  <a:gd name="T9" fmla="*/ 0 h 405"/>
                  <a:gd name="T10" fmla="*/ 359 w 359"/>
                  <a:gd name="T11" fmla="*/ 405 h 405"/>
                  <a:gd name="T12" fmla="*/ 283 w 359"/>
                  <a:gd name="T13" fmla="*/ 405 h 405"/>
                  <a:gd name="T14" fmla="*/ 87 w 359"/>
                  <a:gd name="T15" fmla="*/ 148 h 405"/>
                  <a:gd name="T16" fmla="*/ 87 w 359"/>
                  <a:gd name="T17" fmla="*/ 405 h 405"/>
                  <a:gd name="T18" fmla="*/ 0 w 359"/>
                  <a:gd name="T19" fmla="*/ 405 h 405"/>
                  <a:gd name="T20" fmla="*/ 0 w 359"/>
                  <a:gd name="T2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405">
                    <a:moveTo>
                      <a:pt x="0" y="0"/>
                    </a:moveTo>
                    <a:lnTo>
                      <a:pt x="82" y="0"/>
                    </a:lnTo>
                    <a:lnTo>
                      <a:pt x="271" y="249"/>
                    </a:lnTo>
                    <a:lnTo>
                      <a:pt x="271" y="0"/>
                    </a:lnTo>
                    <a:lnTo>
                      <a:pt x="359" y="0"/>
                    </a:lnTo>
                    <a:lnTo>
                      <a:pt x="359" y="405"/>
                    </a:lnTo>
                    <a:lnTo>
                      <a:pt x="283" y="405"/>
                    </a:lnTo>
                    <a:lnTo>
                      <a:pt x="87" y="148"/>
                    </a:lnTo>
                    <a:lnTo>
                      <a:pt x="8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black">
              <a:xfrm>
                <a:off x="1607778" y="5085184"/>
                <a:ext cx="430821" cy="416794"/>
              </a:xfrm>
              <a:custGeom>
                <a:avLst/>
                <a:gdLst>
                  <a:gd name="T0" fmla="*/ 189 w 430"/>
                  <a:gd name="T1" fmla="*/ 84 h 417"/>
                  <a:gd name="T2" fmla="*/ 145 w 430"/>
                  <a:gd name="T3" fmla="*/ 104 h 417"/>
                  <a:gd name="T4" fmla="*/ 112 w 430"/>
                  <a:gd name="T5" fmla="*/ 137 h 417"/>
                  <a:gd name="T6" fmla="*/ 96 w 430"/>
                  <a:gd name="T7" fmla="*/ 183 h 417"/>
                  <a:gd name="T8" fmla="*/ 93 w 430"/>
                  <a:gd name="T9" fmla="*/ 208 h 417"/>
                  <a:gd name="T10" fmla="*/ 102 w 430"/>
                  <a:gd name="T11" fmla="*/ 258 h 417"/>
                  <a:gd name="T12" fmla="*/ 127 w 430"/>
                  <a:gd name="T13" fmla="*/ 298 h 417"/>
                  <a:gd name="T14" fmla="*/ 167 w 430"/>
                  <a:gd name="T15" fmla="*/ 325 h 417"/>
                  <a:gd name="T16" fmla="*/ 216 w 430"/>
                  <a:gd name="T17" fmla="*/ 335 h 417"/>
                  <a:gd name="T18" fmla="*/ 265 w 430"/>
                  <a:gd name="T19" fmla="*/ 325 h 417"/>
                  <a:gd name="T20" fmla="*/ 303 w 430"/>
                  <a:gd name="T21" fmla="*/ 298 h 417"/>
                  <a:gd name="T22" fmla="*/ 327 w 430"/>
                  <a:gd name="T23" fmla="*/ 259 h 417"/>
                  <a:gd name="T24" fmla="*/ 336 w 430"/>
                  <a:gd name="T25" fmla="*/ 210 h 417"/>
                  <a:gd name="T26" fmla="*/ 335 w 430"/>
                  <a:gd name="T27" fmla="*/ 184 h 417"/>
                  <a:gd name="T28" fmla="*/ 317 w 430"/>
                  <a:gd name="T29" fmla="*/ 138 h 417"/>
                  <a:gd name="T30" fmla="*/ 285 w 430"/>
                  <a:gd name="T31" fmla="*/ 104 h 417"/>
                  <a:gd name="T32" fmla="*/ 241 w 430"/>
                  <a:gd name="T33" fmla="*/ 84 h 417"/>
                  <a:gd name="T34" fmla="*/ 216 w 430"/>
                  <a:gd name="T35" fmla="*/ 0 h 417"/>
                  <a:gd name="T36" fmla="*/ 274 w 430"/>
                  <a:gd name="T37" fmla="*/ 8 h 417"/>
                  <a:gd name="T38" fmla="*/ 326 w 430"/>
                  <a:gd name="T39" fmla="*/ 28 h 417"/>
                  <a:gd name="T40" fmla="*/ 369 w 430"/>
                  <a:gd name="T41" fmla="*/ 61 h 417"/>
                  <a:gd name="T42" fmla="*/ 401 w 430"/>
                  <a:gd name="T43" fmla="*/ 102 h 417"/>
                  <a:gd name="T44" fmla="*/ 422 w 430"/>
                  <a:gd name="T45" fmla="*/ 153 h 417"/>
                  <a:gd name="T46" fmla="*/ 430 w 430"/>
                  <a:gd name="T47" fmla="*/ 207 h 417"/>
                  <a:gd name="T48" fmla="*/ 427 w 430"/>
                  <a:gd name="T49" fmla="*/ 237 h 417"/>
                  <a:gd name="T50" fmla="*/ 413 w 430"/>
                  <a:gd name="T51" fmla="*/ 290 h 417"/>
                  <a:gd name="T52" fmla="*/ 386 w 430"/>
                  <a:gd name="T53" fmla="*/ 335 h 417"/>
                  <a:gd name="T54" fmla="*/ 348 w 430"/>
                  <a:gd name="T55" fmla="*/ 373 h 417"/>
                  <a:gd name="T56" fmla="*/ 300 w 430"/>
                  <a:gd name="T57" fmla="*/ 400 h 417"/>
                  <a:gd name="T58" fmla="*/ 244 w 430"/>
                  <a:gd name="T59" fmla="*/ 416 h 417"/>
                  <a:gd name="T60" fmla="*/ 184 w 430"/>
                  <a:gd name="T61" fmla="*/ 416 h 417"/>
                  <a:gd name="T62" fmla="*/ 128 w 430"/>
                  <a:gd name="T63" fmla="*/ 400 h 417"/>
                  <a:gd name="T64" fmla="*/ 81 w 430"/>
                  <a:gd name="T65" fmla="*/ 373 h 417"/>
                  <a:gd name="T66" fmla="*/ 42 w 430"/>
                  <a:gd name="T67" fmla="*/ 337 h 417"/>
                  <a:gd name="T68" fmla="*/ 17 w 430"/>
                  <a:gd name="T69" fmla="*/ 290 h 417"/>
                  <a:gd name="T70" fmla="*/ 2 w 430"/>
                  <a:gd name="T71" fmla="*/ 238 h 417"/>
                  <a:gd name="T72" fmla="*/ 0 w 430"/>
                  <a:gd name="T73" fmla="*/ 208 h 417"/>
                  <a:gd name="T74" fmla="*/ 7 w 430"/>
                  <a:gd name="T75" fmla="*/ 154 h 417"/>
                  <a:gd name="T76" fmla="*/ 28 w 430"/>
                  <a:gd name="T77" fmla="*/ 104 h 417"/>
                  <a:gd name="T78" fmla="*/ 61 w 430"/>
                  <a:gd name="T79" fmla="*/ 62 h 417"/>
                  <a:gd name="T80" fmla="*/ 105 w 430"/>
                  <a:gd name="T81" fmla="*/ 28 h 417"/>
                  <a:gd name="T82" fmla="*/ 156 w 430"/>
                  <a:gd name="T83" fmla="*/ 8 h 417"/>
                  <a:gd name="T84" fmla="*/ 216 w 430"/>
                  <a:gd name="T85" fmla="*/ 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0" h="417">
                    <a:moveTo>
                      <a:pt x="215" y="81"/>
                    </a:moveTo>
                    <a:lnTo>
                      <a:pt x="189" y="84"/>
                    </a:lnTo>
                    <a:lnTo>
                      <a:pt x="165" y="92"/>
                    </a:lnTo>
                    <a:lnTo>
                      <a:pt x="145" y="104"/>
                    </a:lnTo>
                    <a:lnTo>
                      <a:pt x="127" y="119"/>
                    </a:lnTo>
                    <a:lnTo>
                      <a:pt x="112" y="137"/>
                    </a:lnTo>
                    <a:lnTo>
                      <a:pt x="102" y="159"/>
                    </a:lnTo>
                    <a:lnTo>
                      <a:pt x="96" y="183"/>
                    </a:lnTo>
                    <a:lnTo>
                      <a:pt x="93" y="207"/>
                    </a:lnTo>
                    <a:lnTo>
                      <a:pt x="93" y="208"/>
                    </a:lnTo>
                    <a:lnTo>
                      <a:pt x="96" y="234"/>
                    </a:lnTo>
                    <a:lnTo>
                      <a:pt x="102" y="258"/>
                    </a:lnTo>
                    <a:lnTo>
                      <a:pt x="112" y="280"/>
                    </a:lnTo>
                    <a:lnTo>
                      <a:pt x="127" y="298"/>
                    </a:lnTo>
                    <a:lnTo>
                      <a:pt x="145" y="313"/>
                    </a:lnTo>
                    <a:lnTo>
                      <a:pt x="167" y="325"/>
                    </a:lnTo>
                    <a:lnTo>
                      <a:pt x="190" y="333"/>
                    </a:lnTo>
                    <a:lnTo>
                      <a:pt x="216" y="335"/>
                    </a:lnTo>
                    <a:lnTo>
                      <a:pt x="242" y="333"/>
                    </a:lnTo>
                    <a:lnTo>
                      <a:pt x="265" y="325"/>
                    </a:lnTo>
                    <a:lnTo>
                      <a:pt x="286" y="313"/>
                    </a:lnTo>
                    <a:lnTo>
                      <a:pt x="303" y="298"/>
                    </a:lnTo>
                    <a:lnTo>
                      <a:pt x="317" y="280"/>
                    </a:lnTo>
                    <a:lnTo>
                      <a:pt x="327" y="259"/>
                    </a:lnTo>
                    <a:lnTo>
                      <a:pt x="335" y="234"/>
                    </a:lnTo>
                    <a:lnTo>
                      <a:pt x="336" y="210"/>
                    </a:lnTo>
                    <a:lnTo>
                      <a:pt x="336" y="208"/>
                    </a:lnTo>
                    <a:lnTo>
                      <a:pt x="335" y="184"/>
                    </a:lnTo>
                    <a:lnTo>
                      <a:pt x="327" y="159"/>
                    </a:lnTo>
                    <a:lnTo>
                      <a:pt x="317" y="138"/>
                    </a:lnTo>
                    <a:lnTo>
                      <a:pt x="303" y="119"/>
                    </a:lnTo>
                    <a:lnTo>
                      <a:pt x="285" y="104"/>
                    </a:lnTo>
                    <a:lnTo>
                      <a:pt x="264" y="92"/>
                    </a:lnTo>
                    <a:lnTo>
                      <a:pt x="241" y="84"/>
                    </a:lnTo>
                    <a:lnTo>
                      <a:pt x="215" y="81"/>
                    </a:lnTo>
                    <a:close/>
                    <a:moveTo>
                      <a:pt x="216" y="0"/>
                    </a:moveTo>
                    <a:lnTo>
                      <a:pt x="246" y="2"/>
                    </a:lnTo>
                    <a:lnTo>
                      <a:pt x="274" y="8"/>
                    </a:lnTo>
                    <a:lnTo>
                      <a:pt x="301" y="17"/>
                    </a:lnTo>
                    <a:lnTo>
                      <a:pt x="326" y="28"/>
                    </a:lnTo>
                    <a:lnTo>
                      <a:pt x="349" y="44"/>
                    </a:lnTo>
                    <a:lnTo>
                      <a:pt x="369" y="61"/>
                    </a:lnTo>
                    <a:lnTo>
                      <a:pt x="387" y="80"/>
                    </a:lnTo>
                    <a:lnTo>
                      <a:pt x="401" y="102"/>
                    </a:lnTo>
                    <a:lnTo>
                      <a:pt x="414" y="127"/>
                    </a:lnTo>
                    <a:lnTo>
                      <a:pt x="422" y="153"/>
                    </a:lnTo>
                    <a:lnTo>
                      <a:pt x="427" y="179"/>
                    </a:lnTo>
                    <a:lnTo>
                      <a:pt x="430" y="207"/>
                    </a:lnTo>
                    <a:lnTo>
                      <a:pt x="430" y="208"/>
                    </a:lnTo>
                    <a:lnTo>
                      <a:pt x="427" y="237"/>
                    </a:lnTo>
                    <a:lnTo>
                      <a:pt x="422" y="264"/>
                    </a:lnTo>
                    <a:lnTo>
                      <a:pt x="413" y="290"/>
                    </a:lnTo>
                    <a:lnTo>
                      <a:pt x="401" y="313"/>
                    </a:lnTo>
                    <a:lnTo>
                      <a:pt x="386" y="335"/>
                    </a:lnTo>
                    <a:lnTo>
                      <a:pt x="369" y="356"/>
                    </a:lnTo>
                    <a:lnTo>
                      <a:pt x="348" y="373"/>
                    </a:lnTo>
                    <a:lnTo>
                      <a:pt x="326" y="388"/>
                    </a:lnTo>
                    <a:lnTo>
                      <a:pt x="300" y="400"/>
                    </a:lnTo>
                    <a:lnTo>
                      <a:pt x="273" y="409"/>
                    </a:lnTo>
                    <a:lnTo>
                      <a:pt x="244" y="416"/>
                    </a:lnTo>
                    <a:lnTo>
                      <a:pt x="215" y="417"/>
                    </a:lnTo>
                    <a:lnTo>
                      <a:pt x="184" y="416"/>
                    </a:lnTo>
                    <a:lnTo>
                      <a:pt x="155" y="409"/>
                    </a:lnTo>
                    <a:lnTo>
                      <a:pt x="128" y="400"/>
                    </a:lnTo>
                    <a:lnTo>
                      <a:pt x="103" y="388"/>
                    </a:lnTo>
                    <a:lnTo>
                      <a:pt x="81" y="373"/>
                    </a:lnTo>
                    <a:lnTo>
                      <a:pt x="61" y="356"/>
                    </a:lnTo>
                    <a:lnTo>
                      <a:pt x="42" y="337"/>
                    </a:lnTo>
                    <a:lnTo>
                      <a:pt x="28" y="315"/>
                    </a:lnTo>
                    <a:lnTo>
                      <a:pt x="17" y="290"/>
                    </a:lnTo>
                    <a:lnTo>
                      <a:pt x="7" y="265"/>
                    </a:lnTo>
                    <a:lnTo>
                      <a:pt x="2" y="238"/>
                    </a:lnTo>
                    <a:lnTo>
                      <a:pt x="0" y="210"/>
                    </a:lnTo>
                    <a:lnTo>
                      <a:pt x="0" y="208"/>
                    </a:lnTo>
                    <a:lnTo>
                      <a:pt x="2" y="180"/>
                    </a:lnTo>
                    <a:lnTo>
                      <a:pt x="7" y="154"/>
                    </a:lnTo>
                    <a:lnTo>
                      <a:pt x="17" y="128"/>
                    </a:lnTo>
                    <a:lnTo>
                      <a:pt x="28" y="104"/>
                    </a:lnTo>
                    <a:lnTo>
                      <a:pt x="44" y="81"/>
                    </a:lnTo>
                    <a:lnTo>
                      <a:pt x="61" y="62"/>
                    </a:lnTo>
                    <a:lnTo>
                      <a:pt x="81" y="44"/>
                    </a:lnTo>
                    <a:lnTo>
                      <a:pt x="105" y="28"/>
                    </a:lnTo>
                    <a:lnTo>
                      <a:pt x="129" y="17"/>
                    </a:lnTo>
                    <a:lnTo>
                      <a:pt x="156" y="8"/>
                    </a:lnTo>
                    <a:lnTo>
                      <a:pt x="185" y="2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black">
              <a:xfrm>
                <a:off x="2086690" y="5091196"/>
                <a:ext cx="334638" cy="404771"/>
              </a:xfrm>
              <a:custGeom>
                <a:avLst/>
                <a:gdLst>
                  <a:gd name="T0" fmla="*/ 0 w 334"/>
                  <a:gd name="T1" fmla="*/ 0 h 405"/>
                  <a:gd name="T2" fmla="*/ 334 w 334"/>
                  <a:gd name="T3" fmla="*/ 0 h 405"/>
                  <a:gd name="T4" fmla="*/ 334 w 334"/>
                  <a:gd name="T5" fmla="*/ 83 h 405"/>
                  <a:gd name="T6" fmla="*/ 212 w 334"/>
                  <a:gd name="T7" fmla="*/ 83 h 405"/>
                  <a:gd name="T8" fmla="*/ 212 w 334"/>
                  <a:gd name="T9" fmla="*/ 405 h 405"/>
                  <a:gd name="T10" fmla="*/ 123 w 334"/>
                  <a:gd name="T11" fmla="*/ 405 h 405"/>
                  <a:gd name="T12" fmla="*/ 123 w 334"/>
                  <a:gd name="T13" fmla="*/ 83 h 405"/>
                  <a:gd name="T14" fmla="*/ 0 w 334"/>
                  <a:gd name="T15" fmla="*/ 83 h 405"/>
                  <a:gd name="T16" fmla="*/ 0 w 334"/>
                  <a:gd name="T17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05">
                    <a:moveTo>
                      <a:pt x="0" y="0"/>
                    </a:moveTo>
                    <a:lnTo>
                      <a:pt x="334" y="0"/>
                    </a:lnTo>
                    <a:lnTo>
                      <a:pt x="334" y="83"/>
                    </a:lnTo>
                    <a:lnTo>
                      <a:pt x="212" y="83"/>
                    </a:lnTo>
                    <a:lnTo>
                      <a:pt x="212" y="405"/>
                    </a:lnTo>
                    <a:lnTo>
                      <a:pt x="123" y="405"/>
                    </a:lnTo>
                    <a:lnTo>
                      <a:pt x="12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12"/>
              <p:cNvSpPr>
                <a:spLocks noEditPoints="1"/>
              </p:cNvSpPr>
              <p:nvPr/>
            </p:nvSpPr>
            <p:spPr bwMode="black">
              <a:xfrm>
                <a:off x="2519515" y="5091196"/>
                <a:ext cx="348664" cy="404771"/>
              </a:xfrm>
              <a:custGeom>
                <a:avLst/>
                <a:gdLst>
                  <a:gd name="T0" fmla="*/ 88 w 348"/>
                  <a:gd name="T1" fmla="*/ 81 h 405"/>
                  <a:gd name="T2" fmla="*/ 88 w 348"/>
                  <a:gd name="T3" fmla="*/ 197 h 405"/>
                  <a:gd name="T4" fmla="*/ 179 w 348"/>
                  <a:gd name="T5" fmla="*/ 197 h 405"/>
                  <a:gd name="T6" fmla="*/ 198 w 348"/>
                  <a:gd name="T7" fmla="*/ 195 h 405"/>
                  <a:gd name="T8" fmla="*/ 215 w 348"/>
                  <a:gd name="T9" fmla="*/ 189 h 405"/>
                  <a:gd name="T10" fmla="*/ 229 w 348"/>
                  <a:gd name="T11" fmla="*/ 182 h 405"/>
                  <a:gd name="T12" fmla="*/ 238 w 348"/>
                  <a:gd name="T13" fmla="*/ 170 h 405"/>
                  <a:gd name="T14" fmla="*/ 245 w 348"/>
                  <a:gd name="T15" fmla="*/ 156 h 405"/>
                  <a:gd name="T16" fmla="*/ 246 w 348"/>
                  <a:gd name="T17" fmla="*/ 140 h 405"/>
                  <a:gd name="T18" fmla="*/ 246 w 348"/>
                  <a:gd name="T19" fmla="*/ 139 h 405"/>
                  <a:gd name="T20" fmla="*/ 245 w 348"/>
                  <a:gd name="T21" fmla="*/ 121 h 405"/>
                  <a:gd name="T22" fmla="*/ 238 w 348"/>
                  <a:gd name="T23" fmla="*/ 107 h 405"/>
                  <a:gd name="T24" fmla="*/ 228 w 348"/>
                  <a:gd name="T25" fmla="*/ 95 h 405"/>
                  <a:gd name="T26" fmla="*/ 214 w 348"/>
                  <a:gd name="T27" fmla="*/ 87 h 405"/>
                  <a:gd name="T28" fmla="*/ 197 w 348"/>
                  <a:gd name="T29" fmla="*/ 83 h 405"/>
                  <a:gd name="T30" fmla="*/ 177 w 348"/>
                  <a:gd name="T31" fmla="*/ 81 h 405"/>
                  <a:gd name="T32" fmla="*/ 88 w 348"/>
                  <a:gd name="T33" fmla="*/ 81 h 405"/>
                  <a:gd name="T34" fmla="*/ 0 w 348"/>
                  <a:gd name="T35" fmla="*/ 0 h 405"/>
                  <a:gd name="T36" fmla="*/ 184 w 348"/>
                  <a:gd name="T37" fmla="*/ 0 h 405"/>
                  <a:gd name="T38" fmla="*/ 220 w 348"/>
                  <a:gd name="T39" fmla="*/ 3 h 405"/>
                  <a:gd name="T40" fmla="*/ 253 w 348"/>
                  <a:gd name="T41" fmla="*/ 11 h 405"/>
                  <a:gd name="T42" fmla="*/ 280 w 348"/>
                  <a:gd name="T43" fmla="*/ 24 h 405"/>
                  <a:gd name="T44" fmla="*/ 302 w 348"/>
                  <a:gd name="T45" fmla="*/ 42 h 405"/>
                  <a:gd name="T46" fmla="*/ 317 w 348"/>
                  <a:gd name="T47" fmla="*/ 60 h 405"/>
                  <a:gd name="T48" fmla="*/ 328 w 348"/>
                  <a:gd name="T49" fmla="*/ 82 h 405"/>
                  <a:gd name="T50" fmla="*/ 334 w 348"/>
                  <a:gd name="T51" fmla="*/ 107 h 405"/>
                  <a:gd name="T52" fmla="*/ 337 w 348"/>
                  <a:gd name="T53" fmla="*/ 134 h 405"/>
                  <a:gd name="T54" fmla="*/ 337 w 348"/>
                  <a:gd name="T55" fmla="*/ 135 h 405"/>
                  <a:gd name="T56" fmla="*/ 334 w 348"/>
                  <a:gd name="T57" fmla="*/ 166 h 405"/>
                  <a:gd name="T58" fmla="*/ 326 w 348"/>
                  <a:gd name="T59" fmla="*/ 192 h 405"/>
                  <a:gd name="T60" fmla="*/ 312 w 348"/>
                  <a:gd name="T61" fmla="*/ 215 h 405"/>
                  <a:gd name="T62" fmla="*/ 295 w 348"/>
                  <a:gd name="T63" fmla="*/ 234 h 405"/>
                  <a:gd name="T64" fmla="*/ 275 w 348"/>
                  <a:gd name="T65" fmla="*/ 249 h 405"/>
                  <a:gd name="T66" fmla="*/ 250 w 348"/>
                  <a:gd name="T67" fmla="*/ 261 h 405"/>
                  <a:gd name="T68" fmla="*/ 348 w 348"/>
                  <a:gd name="T69" fmla="*/ 405 h 405"/>
                  <a:gd name="T70" fmla="*/ 245 w 348"/>
                  <a:gd name="T71" fmla="*/ 405 h 405"/>
                  <a:gd name="T72" fmla="*/ 158 w 348"/>
                  <a:gd name="T73" fmla="*/ 275 h 405"/>
                  <a:gd name="T74" fmla="*/ 88 w 348"/>
                  <a:gd name="T75" fmla="*/ 275 h 405"/>
                  <a:gd name="T76" fmla="*/ 88 w 348"/>
                  <a:gd name="T77" fmla="*/ 405 h 405"/>
                  <a:gd name="T78" fmla="*/ 0 w 348"/>
                  <a:gd name="T79" fmla="*/ 405 h 405"/>
                  <a:gd name="T80" fmla="*/ 0 w 348"/>
                  <a:gd name="T81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8" h="405">
                    <a:moveTo>
                      <a:pt x="88" y="81"/>
                    </a:moveTo>
                    <a:lnTo>
                      <a:pt x="88" y="197"/>
                    </a:lnTo>
                    <a:lnTo>
                      <a:pt x="179" y="197"/>
                    </a:lnTo>
                    <a:lnTo>
                      <a:pt x="198" y="195"/>
                    </a:lnTo>
                    <a:lnTo>
                      <a:pt x="215" y="189"/>
                    </a:lnTo>
                    <a:lnTo>
                      <a:pt x="229" y="182"/>
                    </a:lnTo>
                    <a:lnTo>
                      <a:pt x="238" y="170"/>
                    </a:lnTo>
                    <a:lnTo>
                      <a:pt x="245" y="156"/>
                    </a:lnTo>
                    <a:lnTo>
                      <a:pt x="246" y="140"/>
                    </a:lnTo>
                    <a:lnTo>
                      <a:pt x="246" y="139"/>
                    </a:lnTo>
                    <a:lnTo>
                      <a:pt x="245" y="121"/>
                    </a:lnTo>
                    <a:lnTo>
                      <a:pt x="238" y="107"/>
                    </a:lnTo>
                    <a:lnTo>
                      <a:pt x="228" y="95"/>
                    </a:lnTo>
                    <a:lnTo>
                      <a:pt x="214" y="87"/>
                    </a:lnTo>
                    <a:lnTo>
                      <a:pt x="197" y="83"/>
                    </a:lnTo>
                    <a:lnTo>
                      <a:pt x="177" y="81"/>
                    </a:lnTo>
                    <a:lnTo>
                      <a:pt x="88" y="81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220" y="3"/>
                    </a:lnTo>
                    <a:lnTo>
                      <a:pt x="253" y="11"/>
                    </a:lnTo>
                    <a:lnTo>
                      <a:pt x="280" y="24"/>
                    </a:lnTo>
                    <a:lnTo>
                      <a:pt x="302" y="42"/>
                    </a:lnTo>
                    <a:lnTo>
                      <a:pt x="317" y="60"/>
                    </a:lnTo>
                    <a:lnTo>
                      <a:pt x="328" y="82"/>
                    </a:lnTo>
                    <a:lnTo>
                      <a:pt x="334" y="107"/>
                    </a:lnTo>
                    <a:lnTo>
                      <a:pt x="337" y="134"/>
                    </a:lnTo>
                    <a:lnTo>
                      <a:pt x="337" y="135"/>
                    </a:lnTo>
                    <a:lnTo>
                      <a:pt x="334" y="166"/>
                    </a:lnTo>
                    <a:lnTo>
                      <a:pt x="326" y="192"/>
                    </a:lnTo>
                    <a:lnTo>
                      <a:pt x="312" y="215"/>
                    </a:lnTo>
                    <a:lnTo>
                      <a:pt x="295" y="234"/>
                    </a:lnTo>
                    <a:lnTo>
                      <a:pt x="275" y="249"/>
                    </a:lnTo>
                    <a:lnTo>
                      <a:pt x="250" y="261"/>
                    </a:lnTo>
                    <a:lnTo>
                      <a:pt x="348" y="405"/>
                    </a:lnTo>
                    <a:lnTo>
                      <a:pt x="245" y="405"/>
                    </a:lnTo>
                    <a:lnTo>
                      <a:pt x="158" y="275"/>
                    </a:lnTo>
                    <a:lnTo>
                      <a:pt x="88" y="275"/>
                    </a:lnTo>
                    <a:lnTo>
                      <a:pt x="88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black">
              <a:xfrm>
                <a:off x="2974380" y="5091196"/>
                <a:ext cx="308588" cy="404771"/>
              </a:xfrm>
              <a:custGeom>
                <a:avLst/>
                <a:gdLst>
                  <a:gd name="T0" fmla="*/ 0 w 306"/>
                  <a:gd name="T1" fmla="*/ 0 h 405"/>
                  <a:gd name="T2" fmla="*/ 303 w 306"/>
                  <a:gd name="T3" fmla="*/ 0 h 405"/>
                  <a:gd name="T4" fmla="*/ 303 w 306"/>
                  <a:gd name="T5" fmla="*/ 79 h 405"/>
                  <a:gd name="T6" fmla="*/ 86 w 306"/>
                  <a:gd name="T7" fmla="*/ 79 h 405"/>
                  <a:gd name="T8" fmla="*/ 86 w 306"/>
                  <a:gd name="T9" fmla="*/ 162 h 405"/>
                  <a:gd name="T10" fmla="*/ 277 w 306"/>
                  <a:gd name="T11" fmla="*/ 162 h 405"/>
                  <a:gd name="T12" fmla="*/ 277 w 306"/>
                  <a:gd name="T13" fmla="*/ 240 h 405"/>
                  <a:gd name="T14" fmla="*/ 86 w 306"/>
                  <a:gd name="T15" fmla="*/ 240 h 405"/>
                  <a:gd name="T16" fmla="*/ 86 w 306"/>
                  <a:gd name="T17" fmla="*/ 325 h 405"/>
                  <a:gd name="T18" fmla="*/ 306 w 306"/>
                  <a:gd name="T19" fmla="*/ 325 h 405"/>
                  <a:gd name="T20" fmla="*/ 306 w 306"/>
                  <a:gd name="T21" fmla="*/ 405 h 405"/>
                  <a:gd name="T22" fmla="*/ 0 w 306"/>
                  <a:gd name="T23" fmla="*/ 405 h 405"/>
                  <a:gd name="T24" fmla="*/ 0 w 306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6" h="405">
                    <a:moveTo>
                      <a:pt x="0" y="0"/>
                    </a:moveTo>
                    <a:lnTo>
                      <a:pt x="303" y="0"/>
                    </a:lnTo>
                    <a:lnTo>
                      <a:pt x="303" y="79"/>
                    </a:lnTo>
                    <a:lnTo>
                      <a:pt x="86" y="79"/>
                    </a:lnTo>
                    <a:lnTo>
                      <a:pt x="86" y="162"/>
                    </a:lnTo>
                    <a:lnTo>
                      <a:pt x="277" y="162"/>
                    </a:lnTo>
                    <a:lnTo>
                      <a:pt x="277" y="240"/>
                    </a:lnTo>
                    <a:lnTo>
                      <a:pt x="86" y="240"/>
                    </a:lnTo>
                    <a:lnTo>
                      <a:pt x="86" y="325"/>
                    </a:lnTo>
                    <a:lnTo>
                      <a:pt x="306" y="325"/>
                    </a:lnTo>
                    <a:lnTo>
                      <a:pt x="306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black">
              <a:xfrm>
                <a:off x="3395182" y="5091196"/>
                <a:ext cx="308588" cy="404771"/>
              </a:xfrm>
              <a:custGeom>
                <a:avLst/>
                <a:gdLst>
                  <a:gd name="T0" fmla="*/ 0 w 307"/>
                  <a:gd name="T1" fmla="*/ 0 h 405"/>
                  <a:gd name="T2" fmla="*/ 304 w 307"/>
                  <a:gd name="T3" fmla="*/ 0 h 405"/>
                  <a:gd name="T4" fmla="*/ 304 w 307"/>
                  <a:gd name="T5" fmla="*/ 79 h 405"/>
                  <a:gd name="T6" fmla="*/ 88 w 307"/>
                  <a:gd name="T7" fmla="*/ 79 h 405"/>
                  <a:gd name="T8" fmla="*/ 88 w 307"/>
                  <a:gd name="T9" fmla="*/ 162 h 405"/>
                  <a:gd name="T10" fmla="*/ 279 w 307"/>
                  <a:gd name="T11" fmla="*/ 162 h 405"/>
                  <a:gd name="T12" fmla="*/ 279 w 307"/>
                  <a:gd name="T13" fmla="*/ 240 h 405"/>
                  <a:gd name="T14" fmla="*/ 88 w 307"/>
                  <a:gd name="T15" fmla="*/ 240 h 405"/>
                  <a:gd name="T16" fmla="*/ 88 w 307"/>
                  <a:gd name="T17" fmla="*/ 325 h 405"/>
                  <a:gd name="T18" fmla="*/ 307 w 307"/>
                  <a:gd name="T19" fmla="*/ 325 h 405"/>
                  <a:gd name="T20" fmla="*/ 307 w 307"/>
                  <a:gd name="T21" fmla="*/ 405 h 405"/>
                  <a:gd name="T22" fmla="*/ 0 w 307"/>
                  <a:gd name="T23" fmla="*/ 405 h 405"/>
                  <a:gd name="T24" fmla="*/ 0 w 307"/>
                  <a:gd name="T25" fmla="*/ 0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7" h="405">
                    <a:moveTo>
                      <a:pt x="0" y="0"/>
                    </a:moveTo>
                    <a:lnTo>
                      <a:pt x="304" y="0"/>
                    </a:lnTo>
                    <a:lnTo>
                      <a:pt x="304" y="79"/>
                    </a:lnTo>
                    <a:lnTo>
                      <a:pt x="88" y="79"/>
                    </a:lnTo>
                    <a:lnTo>
                      <a:pt x="88" y="162"/>
                    </a:lnTo>
                    <a:lnTo>
                      <a:pt x="279" y="162"/>
                    </a:lnTo>
                    <a:lnTo>
                      <a:pt x="279" y="240"/>
                    </a:lnTo>
                    <a:lnTo>
                      <a:pt x="88" y="240"/>
                    </a:lnTo>
                    <a:lnTo>
                      <a:pt x="88" y="325"/>
                    </a:lnTo>
                    <a:lnTo>
                      <a:pt x="307" y="325"/>
                    </a:lnTo>
                    <a:lnTo>
                      <a:pt x="307" y="405"/>
                    </a:lnTo>
                    <a:lnTo>
                      <a:pt x="0" y="4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6573895"/>
            <a:ext cx="432048" cy="243714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lvl1pPr algn="r">
              <a:defRPr sz="900">
                <a:solidFill>
                  <a:srgbClr val="041E42"/>
                </a:solidFill>
              </a:defRPr>
            </a:lvl1pPr>
          </a:lstStyle>
          <a:p>
            <a:fld id="{D9912573-246F-46C8-AB01-11E93C43393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8384" y="6571954"/>
            <a:ext cx="648072" cy="24371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900">
                <a:solidFill>
                  <a:srgbClr val="041E42"/>
                </a:solidFill>
              </a:defRPr>
            </a:lvl1pPr>
          </a:lstStyle>
          <a:p>
            <a:fld id="{53E9FC8F-DC59-4636-9951-0CEB441B77B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624" y="6573896"/>
            <a:ext cx="6768752" cy="241772"/>
          </a:xfrm>
          <a:prstGeom prst="rect">
            <a:avLst/>
          </a:prstGeom>
        </p:spPr>
        <p:txBody>
          <a:bodyPr vert="horz" lIns="91440" tIns="36000" rIns="91440" bIns="36000" rtlCol="0" anchor="ctr"/>
          <a:lstStyle>
            <a:lvl1pPr algn="ctr">
              <a:defRPr lang="en-GB" sz="900" kern="1200">
                <a:solidFill>
                  <a:srgbClr val="041E4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0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60" r:id="rId3"/>
    <p:sldLayoutId id="2147483678" r:id="rId4"/>
    <p:sldLayoutId id="2147483667" r:id="rId5"/>
    <p:sldLayoutId id="2147483664" r:id="rId6"/>
    <p:sldLayoutId id="2147483670" r:id="rId7"/>
    <p:sldLayoutId id="2147483669" r:id="rId8"/>
    <p:sldLayoutId id="2147483671" r:id="rId9"/>
    <p:sldLayoutId id="2147483675" r:id="rId10"/>
    <p:sldLayoutId id="2147483672" r:id="rId11"/>
    <p:sldLayoutId id="2147483650" r:id="rId12"/>
    <p:sldLayoutId id="2147483679" r:id="rId13"/>
    <p:sldLayoutId id="2147483674" r:id="rId14"/>
    <p:sldLayoutId id="2147483668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Font typeface="Arial" panose="020B0604020202020204" pitchFamily="34" charset="0"/>
        <a:buChar char="■"/>
        <a:defRPr sz="2400" b="0" kern="1200">
          <a:solidFill>
            <a:srgbClr val="041E42"/>
          </a:solidFill>
          <a:latin typeface="Calibri Light" panose="020F0302020204030204" pitchFamily="34" charset="0"/>
          <a:ea typeface="+mn-ea"/>
          <a:cs typeface="+mn-cs"/>
        </a:defRPr>
      </a:lvl1pPr>
      <a:lvl2pPr marL="719138" indent="-358775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SzPct val="80000"/>
        <a:buFont typeface="Wingdings 2" panose="05020102010507070707" pitchFamily="18" charset="2"/>
        <a:buChar char="¤"/>
        <a:defRPr sz="2000" kern="1200">
          <a:solidFill>
            <a:srgbClr val="041E42"/>
          </a:solidFill>
          <a:latin typeface="Calibri Light" panose="020F0302020204030204" pitchFamily="34" charset="0"/>
          <a:ea typeface="+mn-ea"/>
          <a:cs typeface="+mn-cs"/>
        </a:defRPr>
      </a:lvl2pPr>
      <a:lvl3pPr marL="982663" indent="-263525" algn="l" defTabSz="914400" rtl="0" eaLnBrk="1" latinLnBrk="0" hangingPunct="1">
        <a:lnSpc>
          <a:spcPct val="100000"/>
        </a:lnSpc>
        <a:spcBef>
          <a:spcPts val="300"/>
        </a:spcBef>
        <a:buClr>
          <a:schemeClr val="accent4"/>
        </a:buClr>
        <a:buSzPct val="80000"/>
        <a:buFont typeface="Wingdings 2" panose="05020102010507070707" pitchFamily="18" charset="2"/>
        <a:buChar char="¿"/>
        <a:defRPr sz="1800" kern="1200">
          <a:solidFill>
            <a:srgbClr val="041E42"/>
          </a:solidFill>
          <a:latin typeface="Calibri Light" panose="020F0302020204030204" pitchFamily="34" charset="0"/>
          <a:ea typeface="+mn-ea"/>
          <a:cs typeface="+mn-cs"/>
        </a:defRPr>
      </a:lvl3pPr>
      <a:lvl4pPr marL="1254125" indent="-271463" algn="l" defTabSz="914400" rtl="0" eaLnBrk="1" latinLnBrk="0" hangingPunct="1">
        <a:lnSpc>
          <a:spcPct val="100000"/>
        </a:lnSpc>
        <a:spcBef>
          <a:spcPts val="300"/>
        </a:spcBef>
        <a:buClr>
          <a:schemeClr val="accent4"/>
        </a:buClr>
        <a:buSzPct val="80000"/>
        <a:buFont typeface="Arial" panose="020B0604020202020204" pitchFamily="34" charset="0"/>
        <a:buChar char="►"/>
        <a:tabLst/>
        <a:defRPr sz="1400" kern="1200">
          <a:solidFill>
            <a:srgbClr val="041E42"/>
          </a:solidFill>
          <a:latin typeface="Calibri Light" panose="020F0302020204030204" pitchFamily="34" charset="0"/>
          <a:ea typeface="+mn-ea"/>
          <a:cs typeface="+mn-cs"/>
        </a:defRPr>
      </a:lvl4pPr>
      <a:lvl5pPr marL="1439863" indent="-185738" algn="l" defTabSz="914400" rtl="0" eaLnBrk="1" latinLnBrk="0" hangingPunct="1">
        <a:lnSpc>
          <a:spcPct val="100000"/>
        </a:lnSpc>
        <a:spcBef>
          <a:spcPts val="300"/>
        </a:spcBef>
        <a:buClr>
          <a:schemeClr val="accent4"/>
        </a:buClr>
        <a:buSzPct val="80000"/>
        <a:buFont typeface="Arial" panose="020B0604020202020204" pitchFamily="34" charset="0"/>
        <a:buChar char="■"/>
        <a:defRPr sz="1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llychang/robotframework-appiumlibrary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framework.org/robotframework/#standard-libraries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ypc/robotframework-extendedselenium2library" TargetMode="External"/><Relationship Id="rId7" Type="http://schemas.openxmlformats.org/officeDocument/2006/relationships/hyperlink" Target="https://github.com/bulkan/robotframework-requests/#readme" TargetMode="External"/><Relationship Id="rId2" Type="http://schemas.openxmlformats.org/officeDocument/2006/relationships/hyperlink" Target="http://github.com/robotframework/SeleniumLibrary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robotframework/SSHLibrary" TargetMode="External"/><Relationship Id="rId5" Type="http://schemas.openxmlformats.org/officeDocument/2006/relationships/hyperlink" Target="https://github.com/iPlantCollaborativeOpenSource/Robotframework-MongoDB-Library#readme" TargetMode="External"/><Relationship Id="rId4" Type="http://schemas.openxmlformats.org/officeDocument/2006/relationships/hyperlink" Target="http://franz-see.github.com/Robotframework-Database-Librar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lkan/robotframework-requests/#readme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27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5900C5-2A67-4A1D-9DD8-8CC8D49B93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 err="1">
                <a:hlinkClick r:id="rId2"/>
              </a:rPr>
              <a:t>AppiumLibrary</a:t>
            </a:r>
            <a:r>
              <a:rPr lang="en-US" sz="2000" b="1" u="sng" dirty="0"/>
              <a:t> (</a:t>
            </a:r>
            <a:r>
              <a:rPr lang="en-US" sz="2000" dirty="0"/>
              <a:t>Library for Android- and iOS-testing. It uses Appium internally.)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AAED3E-6C71-4793-85CC-352B3E85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library (Mobile Automation)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9B60C-98E8-4075-AE28-A108D3D8D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D568-79D9-451A-894E-A3ED0243D01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26788-5C38-475E-9274-85E6FA3C2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84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57A19-8F33-4EAE-8887-BF7A96B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structure and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F8CF-892E-4578-B0BE-1714E442D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89802-00BF-4080-9C1F-3AD72FFB077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353F8-55DF-47F3-AA1D-D4BA400DE9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pic>
        <p:nvPicPr>
          <p:cNvPr id="1026" name="Picture 2" descr="https://d1xzrcop0305fv.cloudfront.net/wp-content/uploads/2016/06/zymr_robot_framework_7.png">
            <a:extLst>
              <a:ext uri="{FF2B5EF4-FFF2-40B4-BE49-F238E27FC236}">
                <a16:creationId xmlns:a16="http://schemas.microsoft.com/office/drawing/2014/main" id="{05EF1267-A915-452C-B2BF-D51DC713360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8" y="1828800"/>
            <a:ext cx="7910518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23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76F0E3-25D4-4E0F-BDD3-032850EC8B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01094" y="2535237"/>
            <a:ext cx="3476625" cy="32099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0776FA-B453-422D-BFFA-988BD40E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RF project structure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854EB-C31E-4AAC-B3E7-01C743D94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65F2B-2BD0-4CCC-B5CB-33206A7056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8FBA0-9D63-4412-8108-9F5CBC9B2C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26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5BB73E-B818-489F-B6F4-612FA542D0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keyword-driven.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data-driven.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This is the keyword name we used to perform the appropriate action.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web element value From  the OR (identification of web objects).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 </a:t>
            </a:r>
            <a:r>
              <a:rPr lang="en-US" dirty="0" err="1"/>
              <a:t>i</a:t>
            </a:r>
            <a:r>
              <a:rPr lang="en-US" dirty="0"/>
              <a:t>/p values form  test data folder.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AAF2A-C600-43CF-A370-36E0AB4D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different framework model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F4762-7C76-4D00-B92F-F97417D051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BA5D3-0126-401D-826A-26F946D3BE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01009-4E4F-42F1-ABA5-CBC9125C9F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4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599E205-3DC4-4BBE-90A2-C127C7EE09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7791536"/>
              </p:ext>
            </p:extLst>
          </p:nvPr>
        </p:nvGraphicFramePr>
        <p:xfrm>
          <a:off x="1339056" y="2819400"/>
          <a:ext cx="5899944" cy="2286002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194940">
                  <a:extLst>
                    <a:ext uri="{9D8B030D-6E8A-4147-A177-3AD203B41FA5}">
                      <a16:colId xmlns:a16="http://schemas.microsoft.com/office/drawing/2014/main" val="3503429978"/>
                    </a:ext>
                  </a:extLst>
                </a:gridCol>
                <a:gridCol w="1994488">
                  <a:extLst>
                    <a:ext uri="{9D8B030D-6E8A-4147-A177-3AD203B41FA5}">
                      <a16:colId xmlns:a16="http://schemas.microsoft.com/office/drawing/2014/main" val="3394987385"/>
                    </a:ext>
                  </a:extLst>
                </a:gridCol>
                <a:gridCol w="1710516">
                  <a:extLst>
                    <a:ext uri="{9D8B030D-6E8A-4147-A177-3AD203B41FA5}">
                      <a16:colId xmlns:a16="http://schemas.microsoft.com/office/drawing/2014/main" val="2908738461"/>
                    </a:ext>
                  </a:extLst>
                </a:gridCol>
              </a:tblGrid>
              <a:tr h="302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Keywords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 element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4992670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Open Browser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${URL}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${BROWSER}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05441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Maximize Browser Window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0778797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Input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${</a:t>
                      </a:r>
                      <a:r>
                        <a:rPr lang="en-US" sz="1100" u="none" strike="noStrike" dirty="0" err="1">
                          <a:effectLst/>
                        </a:rPr>
                        <a:t>LoginUserName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xpath</a:t>
                      </a:r>
                      <a:r>
                        <a:rPr lang="en-US" sz="1100" u="none" strike="noStrike" dirty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${Username}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775449"/>
                  </a:ext>
                </a:extLst>
              </a:tr>
              <a:tr h="472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Click Element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${LoginSubmit xpath}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470268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 Browser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3423855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 the Aleart 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8602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EB72A55-6CBF-47E1-B0DD-E9B13171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Keyword driven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57D4-F530-4001-A699-CF608CD8A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2172B-9E26-4E00-86B6-B692C9984A1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7AF3C-B324-44C3-8997-69933B5F25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27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20D717-7727-466C-BFE0-BA714E30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driven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8219-34BE-4F46-8469-E5CD7DD23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2FB5-9F5A-401B-950D-4E9FBF4C39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37205-7C27-4303-9C23-B9C364256E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pic>
        <p:nvPicPr>
          <p:cNvPr id="4098" name="Picture 2" descr="Image result for data driven framework for robot framework">
            <a:extLst>
              <a:ext uri="{FF2B5EF4-FFF2-40B4-BE49-F238E27FC236}">
                <a16:creationId xmlns:a16="http://schemas.microsoft.com/office/drawing/2014/main" id="{9F5BB2B7-D876-4D13-AF2B-C2B30993BF8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70" y="2225675"/>
            <a:ext cx="5649629" cy="42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13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500290-EA8B-4583-91FC-27B12F4D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Acceptance test driven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772C5-B90A-4FAC-9A61-6CD69E84B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5034A-5537-4D2F-8C7F-396053ABC5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F40D8-B2D6-480F-8F47-BEA8BDEE21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pic>
        <p:nvPicPr>
          <p:cNvPr id="7170" name="Picture 2" descr="Image result for robot framework user acceptance testing">
            <a:extLst>
              <a:ext uri="{FF2B5EF4-FFF2-40B4-BE49-F238E27FC236}">
                <a16:creationId xmlns:a16="http://schemas.microsoft.com/office/drawing/2014/main" id="{4FF73BD6-DB68-49E1-8BAD-B2EBDCDC873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71" y="2225675"/>
            <a:ext cx="510007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EA871F-0311-4E57-9258-B321D0D16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dirty="0"/>
              <a:t>Create Project </a:t>
            </a:r>
          </a:p>
          <a:p>
            <a:pPr lvl="1"/>
            <a:r>
              <a:rPr lang="en-US" dirty="0"/>
              <a:t>Create Test suite</a:t>
            </a:r>
          </a:p>
          <a:p>
            <a:pPr lvl="1"/>
            <a:r>
              <a:rPr lang="en-US" dirty="0"/>
              <a:t>Create testcase</a:t>
            </a:r>
          </a:p>
          <a:p>
            <a:pPr lvl="1"/>
            <a:r>
              <a:rPr lang="en-US" dirty="0"/>
              <a:t>How to write test scripts </a:t>
            </a:r>
          </a:p>
          <a:p>
            <a:pPr lvl="1"/>
            <a:r>
              <a:rPr lang="en-US" dirty="0"/>
              <a:t>Create object repository</a:t>
            </a:r>
          </a:p>
          <a:p>
            <a:pPr lvl="1"/>
            <a:r>
              <a:rPr lang="en-US" dirty="0"/>
              <a:t>Create User define keyword</a:t>
            </a:r>
          </a:p>
          <a:p>
            <a:pPr lvl="1"/>
            <a:r>
              <a:rPr lang="en-US" dirty="0"/>
              <a:t>Test data (Static /dynamic)</a:t>
            </a:r>
          </a:p>
          <a:p>
            <a:pPr lvl="1"/>
            <a:r>
              <a:rPr lang="en-US" dirty="0"/>
              <a:t>Execution ,logs and Report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0C66B-9C50-4AAC-BD5C-55CBED0D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Robot framework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673B-31F7-4ECE-A73B-7ACCE7D80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629C-B37C-4D16-A369-F184122749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FC35-CC16-4AE4-A36B-3772B91019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32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694" y="482600"/>
            <a:ext cx="7694612" cy="512704"/>
          </a:xfrm>
        </p:spPr>
        <p:txBody>
          <a:bodyPr>
            <a:normAutofit/>
          </a:bodyPr>
          <a:lstStyle/>
          <a:p>
            <a:r>
              <a:rPr lang="en-US" sz="2500" dirty="0"/>
              <a:t>Robot Framework Setup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14F59F3-7C9B-4ACA-B639-AFB8A16F5188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Robot Framework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7683" y="1143000"/>
          <a:ext cx="7951762" cy="5283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570117">
                  <a:extLst>
                    <a:ext uri="{9D8B030D-6E8A-4147-A177-3AD203B41FA5}">
                      <a16:colId xmlns:a16="http://schemas.microsoft.com/office/drawing/2014/main" val="1243314236"/>
                    </a:ext>
                  </a:extLst>
                </a:gridCol>
                <a:gridCol w="3381645">
                  <a:extLst>
                    <a:ext uri="{9D8B030D-6E8A-4147-A177-3AD203B41FA5}">
                      <a16:colId xmlns:a16="http://schemas.microsoft.com/office/drawing/2014/main" val="3868103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98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Windows Environment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500" dirty="0"/>
                        <a:t>OS: Windows 7 (32 or 64 bit) or 10 (64 bit)</a:t>
                      </a:r>
                    </a:p>
                    <a:p>
                      <a:pPr lvl="0"/>
                      <a:r>
                        <a:rPr lang="en-US" sz="1500" dirty="0"/>
                        <a:t>RAM: 2 GB</a:t>
                      </a:r>
                    </a:p>
                    <a:p>
                      <a:pPr lvl="0"/>
                      <a:r>
                        <a:rPr lang="en-US" sz="1500" dirty="0"/>
                        <a:t>CPU: 2 cores</a:t>
                      </a:r>
                    </a:p>
                    <a:p>
                      <a:pPr lvl="0"/>
                      <a:r>
                        <a:rPr lang="en-US" sz="1500" dirty="0"/>
                        <a:t>HDD: 40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9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python-2.7.12.msi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05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Package management system to install and manage software packages written in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51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/>
                        <a:t>wxPython</a:t>
                      </a:r>
                      <a:r>
                        <a:rPr lang="en-US" sz="1500" dirty="0"/>
                        <a:t> - A wrapper for the cross-platform, GUI API toolkit </a:t>
                      </a:r>
                      <a:r>
                        <a:rPr lang="en-US" sz="1500" dirty="0" err="1"/>
                        <a:t>wxWidgets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wxPython2.8-win32-unicode-2.8.12.1-py27.exe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2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/>
                        <a:t>VCForPython</a:t>
                      </a:r>
                      <a:r>
                        <a:rPr lang="en-US" sz="1500" dirty="0"/>
                        <a:t> - Microsoft Visual C++ Compiler for Python 2.7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VCForPython27.msi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32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Oracle Database Client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Oracle Client 11.2 &amp; above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2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Robot Framework (Python Package)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Robot Framework</a:t>
                      </a:r>
                      <a:r>
                        <a:rPr lang="en-US" sz="1500" baseline="0" dirty="0"/>
                        <a:t> 3.0.2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3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Robot framework Libraries</a:t>
                      </a:r>
                      <a:r>
                        <a:rPr lang="en-US" sz="1500" baseline="0" dirty="0"/>
                        <a:t> and Other </a:t>
                      </a:r>
                      <a:r>
                        <a:rPr lang="en-US" sz="1500" dirty="0"/>
                        <a:t>Python Packages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Refer next slide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80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Web Browser Drivers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Chrome -&gt; chromedriver.exe (v 2.33)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Firefox -&gt; geckodriver.exe (v 0.18.0)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85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50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76600" y="2780019"/>
            <a:ext cx="5285006" cy="185236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43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B770E-B38E-4475-8A36-19D60119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482600"/>
            <a:ext cx="7060890" cy="965200"/>
          </a:xfrm>
        </p:spPr>
        <p:txBody>
          <a:bodyPr/>
          <a:lstStyle/>
          <a:p>
            <a:pPr algn="ctr"/>
            <a:r>
              <a:rPr lang="en-US" dirty="0"/>
              <a:t>RF + 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8ACE-DC0C-4890-B9F8-42B356C1A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A40E-CBBC-4BA0-8070-19EE7B252C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C8A70-5257-4A75-A54C-7A682712E0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8BABDE-8D48-49B9-B36A-C85BFCD4ED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mage result for robot framework user acceptance testing">
            <a:extLst>
              <a:ext uri="{FF2B5EF4-FFF2-40B4-BE49-F238E27FC236}">
                <a16:creationId xmlns:a16="http://schemas.microsoft.com/office/drawing/2014/main" id="{70871CC9-FE31-4AA7-8D00-9E9B49AE6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4" y="1474304"/>
            <a:ext cx="8161801" cy="45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5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9754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921FA2-27F9-4318-89E3-D274F70AFA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Automation 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Architecture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Robot framework Libraries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Automation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POM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Different framework Models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0DCF1B-A74C-4B07-86B3-B50D0969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Agenda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711A-2B9C-4C76-962B-46A8EFFD9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75F2C-FE97-4D77-A268-54755C90A8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E677E-D098-4D26-AD3C-3E6C1A753B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13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E08E5B-FD64-4CEB-A561-A3EF29CD81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2225676"/>
            <a:ext cx="7694612" cy="382848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RPA solution that is used to automate business processes.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we can automate Web app ,Mob app, REST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Can be integrated with Jenkins, Docker virtually any other tool to create powerful and flexible RPA solutions.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Open source automation framework for Acceptance testing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Robot Framework is operating system and application independent.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Core frame work is implemented using Python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RF provides good support for external libraries, tools that are open source and can be used for automation.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Most popular library used with Robot Framework is Selenium Library used for web development &amp; UI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DCABA7-5591-4EED-BBF1-60BC44C9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i="0" cap="all" dirty="0"/>
              <a:t>Robotic process Automation (RPA)	</a:t>
            </a:r>
            <a:br>
              <a:rPr lang="en-US" i="0" cap="all" dirty="0"/>
            </a:br>
            <a:r>
              <a:rPr lang="en-US" i="0" cap="all" dirty="0"/>
              <a:t>	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CC60-CC07-4C91-B9CE-BFD3A2F5AB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A33B-3295-475D-AD6F-F01942E682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CCE67-AFD6-4D2E-972B-B4F6977A58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2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6AF1F6-C952-4630-9D17-E712D8B165C3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Robot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896" y="413414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Robot Framework - Testing Architecture</a:t>
            </a:r>
            <a:endParaRPr lang="en-US" sz="28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3" y="936633"/>
            <a:ext cx="8257143" cy="53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ABAA74-536F-4EB6-8B12-FFC5A0F4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RF Library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F3E0-B513-4C72-ACEE-FE3C49025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2623-0D6F-4E83-B53A-6FCED700DE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94E38-3CF3-4B97-8048-0CD398125F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  <p:pic>
        <p:nvPicPr>
          <p:cNvPr id="1026" name="Picture 2" descr="Image result for robot framework architecture">
            <a:extLst>
              <a:ext uri="{FF2B5EF4-FFF2-40B4-BE49-F238E27FC236}">
                <a16:creationId xmlns:a16="http://schemas.microsoft.com/office/drawing/2014/main" id="{B54CDDA9-2351-4D51-BDC7-D0A5B9B4E9A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47" y="2225675"/>
            <a:ext cx="4883718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1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7E2C36-BB27-4A79-AB47-B38076992B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2225676"/>
            <a:ext cx="7345188" cy="382848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hlinkClick r:id="rId2"/>
              </a:rPr>
              <a:t>String</a:t>
            </a:r>
            <a:r>
              <a:rPr lang="en-US" b="1" dirty="0"/>
              <a:t> </a:t>
            </a:r>
            <a:r>
              <a:rPr lang="en-US" dirty="0"/>
              <a:t> generating, modifying and verifying strings </a:t>
            </a:r>
            <a:r>
              <a:rPr lang="en-US" b="1" dirty="0"/>
              <a:t>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u="sng" dirty="0">
                <a:hlinkClick r:id="rId2"/>
              </a:rPr>
              <a:t>Date Time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u="sng" dirty="0">
                <a:hlinkClick r:id="rId2"/>
              </a:rPr>
              <a:t>Collections</a:t>
            </a:r>
            <a:r>
              <a:rPr lang="en-US" b="1" u="sng" dirty="0"/>
              <a:t>	 </a:t>
            </a:r>
            <a:r>
              <a:rPr lang="en-US" dirty="0"/>
              <a:t>lists and dictionaries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hlinkClick r:id="rId2"/>
              </a:rPr>
              <a:t>Screenshot</a:t>
            </a:r>
            <a:r>
              <a:rPr lang="en-US" b="1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hlinkClick r:id="rId2"/>
              </a:rPr>
              <a:t>Operating System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59DE-3D81-4BF5-99DD-DBABC214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Build in –standard library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C376-5DCB-4C93-8E7B-C95582CD3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459B8-979E-4897-85D2-7757F2AEA94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762E-92DA-436F-B3CA-A224A5B309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02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71CC6-515A-41D1-898A-EB614C07C3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b="1" u="sng" dirty="0">
                <a:hlinkClick r:id="rId2"/>
              </a:rPr>
              <a:t>Selenium Library</a:t>
            </a:r>
            <a:endParaRPr lang="en-US" b="1" u="sng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hlinkClick r:id="rId3"/>
              </a:rPr>
              <a:t>ExtendedSelenium2Library</a:t>
            </a:r>
            <a:r>
              <a:rPr lang="en-US" dirty="0"/>
              <a:t>  internally, providing AngularJS support on top of 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u="sng" dirty="0">
                <a:hlinkClick r:id="rId4"/>
              </a:rPr>
              <a:t>Database Library (Python)</a:t>
            </a:r>
            <a:r>
              <a:rPr lang="en-US" b="1" u="sng" dirty="0"/>
              <a:t> </a:t>
            </a:r>
            <a:r>
              <a:rPr lang="en-US" dirty="0"/>
              <a:t>database testing. Works with any Python interpreter, including Python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u="sng" dirty="0">
                <a:hlinkClick r:id="rId5"/>
              </a:rPr>
              <a:t>MongoDB library</a:t>
            </a:r>
            <a:r>
              <a:rPr lang="en-US" b="1" u="sng" dirty="0"/>
              <a:t>   </a:t>
            </a:r>
            <a:r>
              <a:rPr lang="en-US" dirty="0" err="1"/>
              <a:t>Library</a:t>
            </a:r>
            <a:r>
              <a:rPr lang="en-US" dirty="0"/>
              <a:t> for interacting with MongoDB using pymongo.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u="sng" dirty="0" err="1">
                <a:hlinkClick r:id="rId6"/>
              </a:rPr>
              <a:t>SSHLibrary</a:t>
            </a:r>
            <a:r>
              <a:rPr lang="en-US" b="1" u="sng" dirty="0"/>
              <a:t>   </a:t>
            </a:r>
            <a:r>
              <a:rPr lang="en-US" dirty="0"/>
              <a:t>executing commands on remote machines over an SSH connection. Also supports transferring files using SFTP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hlinkClick r:id="rId7"/>
              </a:rPr>
              <a:t>HTTP library (Requests)</a:t>
            </a:r>
            <a:r>
              <a:rPr lang="en-US" b="1" dirty="0"/>
              <a:t> </a:t>
            </a:r>
            <a:r>
              <a:rPr lang="en-US" dirty="0"/>
              <a:t>Library for HTTP level testing using Request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34A1B1-506E-47F9-A8AE-CA7CA9FB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482600"/>
            <a:ext cx="7060890" cy="1163638"/>
          </a:xfrm>
        </p:spPr>
        <p:txBody>
          <a:bodyPr/>
          <a:lstStyle/>
          <a:p>
            <a:r>
              <a:rPr lang="en-US" dirty="0"/>
              <a:t>External library (UI Automation)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743BD-9C7B-46D3-8614-277541C0C8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99A02-0DBA-4A1B-8419-E4DD546325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EAAE-9DAC-49AA-AAE8-CBA57F764C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83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FFD0C1-E7DD-4805-B13D-4858BF371D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hlinkClick r:id="rId2"/>
              </a:rPr>
              <a:t>HTTP library (Requests)</a:t>
            </a:r>
            <a:r>
              <a:rPr lang="en-US" sz="2000" b="1" dirty="0"/>
              <a:t> (</a:t>
            </a:r>
            <a:r>
              <a:rPr lang="en-US" sz="2000" dirty="0"/>
              <a:t>Library for HTTP level testing using Request internally.)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JSON library (JSON validation based on JSONSchema)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C9C7D-D239-45DC-B72B-6E96936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library (API Automation)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352A9-2F46-4F27-8179-570910D75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12573-246F-46C8-AB01-11E93C43393A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D418B-A899-42E5-9C10-CEDDB727D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6E3B58-D53E-4732-8893-E53281833930}" type="datetime1">
              <a:rPr lang="en-US" smtClean="0"/>
              <a:t>7/31/2019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33305-E000-444E-BEAC-6E6493E5D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896189"/>
      </p:ext>
    </p:extLst>
  </p:cSld>
  <p:clrMapOvr>
    <a:masterClrMapping/>
  </p:clrMapOvr>
</p:sld>
</file>

<file path=ppt/theme/theme1.xml><?xml version="1.0" encoding="utf-8"?>
<a:theme xmlns:a="http://schemas.openxmlformats.org/drawingml/2006/main" name="Tecnotree 2014 Master">
  <a:themeElements>
    <a:clrScheme name="Custom 2">
      <a:dk1>
        <a:srgbClr val="041E42"/>
      </a:dk1>
      <a:lt1>
        <a:srgbClr val="FFFFFF"/>
      </a:lt1>
      <a:dk2>
        <a:srgbClr val="464547"/>
      </a:dk2>
      <a:lt2>
        <a:srgbClr val="9FA1A4"/>
      </a:lt2>
      <a:accent1>
        <a:srgbClr val="041E42"/>
      </a:accent1>
      <a:accent2>
        <a:srgbClr val="731435"/>
      </a:accent2>
      <a:accent3>
        <a:srgbClr val="FD9008"/>
      </a:accent3>
      <a:accent4>
        <a:srgbClr val="BED600"/>
      </a:accent4>
      <a:accent5>
        <a:srgbClr val="81819C"/>
      </a:accent5>
      <a:accent6>
        <a:srgbClr val="D6E59B"/>
      </a:accent6>
      <a:hlink>
        <a:srgbClr val="FFA100"/>
      </a:hlink>
      <a:folHlink>
        <a:srgbClr val="041E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notree-PowerPointTemplateWithExamples-2dot09.pptx" id="{96CE5396-B5A0-424F-BB48-4B286BBA109A}" vid="{B80C16C4-D0D2-4068-BD38-A68DED7C38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71B950179874D9E3E086F5E8613A4" ma:contentTypeVersion="7" ma:contentTypeDescription="Create a new document." ma:contentTypeScope="" ma:versionID="d58bd8e8c2e18e46f845016037aef4e9">
  <xsd:schema xmlns:xsd="http://www.w3.org/2001/XMLSchema" xmlns:xs="http://www.w3.org/2001/XMLSchema" xmlns:p="http://schemas.microsoft.com/office/2006/metadata/properties" xmlns:ns3="7e01f13b-b8e0-4912-8683-cb0e1f42c8e1" targetNamespace="http://schemas.microsoft.com/office/2006/metadata/properties" ma:root="true" ma:fieldsID="1e878a9b67871b2aee2278424ad72d00" ns3:_="">
    <xsd:import namespace="7e01f13b-b8e0-4912-8683-cb0e1f42c8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1f13b-b8e0-4912-8683-cb0e1f42c8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B99D62-5F06-47DB-A307-3FEADF6A8FE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7e01f13b-b8e0-4912-8683-cb0e1f42c8e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690C8B-0076-47AA-88E4-2061A2B112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929D14-94D3-495A-BB00-287984FB7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1f13b-b8e0-4912-8683-cb0e1f42c8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CLM Automation Strategy v0.1</Template>
  <TotalTime>7596</TotalTime>
  <Words>548</Words>
  <Application>Microsoft Office PowerPoint</Application>
  <PresentationFormat>On-screen Show (4:3)</PresentationFormat>
  <Paragraphs>163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Wingdings 2</vt:lpstr>
      <vt:lpstr>Tecnotree 2014 Master</vt:lpstr>
      <vt:lpstr>PowerPoint Presentation</vt:lpstr>
      <vt:lpstr>RF + selenium</vt:lpstr>
      <vt:lpstr>Agenda</vt:lpstr>
      <vt:lpstr> Robotic process Automation (RPA)   </vt:lpstr>
      <vt:lpstr>PowerPoint Presentation</vt:lpstr>
      <vt:lpstr>RF Library </vt:lpstr>
      <vt:lpstr> Build in –standard library </vt:lpstr>
      <vt:lpstr>External library (UI Automation) </vt:lpstr>
      <vt:lpstr>External library (API Automation) </vt:lpstr>
      <vt:lpstr>External library (Mobile Automation) </vt:lpstr>
      <vt:lpstr>Framework structure and process</vt:lpstr>
      <vt:lpstr>RF project structure </vt:lpstr>
      <vt:lpstr>RF different framework model </vt:lpstr>
      <vt:lpstr>Keyword driven</vt:lpstr>
      <vt:lpstr>Data driven </vt:lpstr>
      <vt:lpstr>Acceptance test driven</vt:lpstr>
      <vt:lpstr>Robot framework DEMO</vt:lpstr>
      <vt:lpstr>Robot Framework Setup Requirements</vt:lpstr>
      <vt:lpstr>Q&amp;A</vt:lpstr>
      <vt:lpstr>Thank you!</vt:lpstr>
    </vt:vector>
  </TitlesOfParts>
  <Company>Tecnotree Convergence Pvt. Ltd.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subject>Robot Framework Setup on Windows Environment</dc:subject>
  <dc:creator>Franklin Rayappan</dc:creator>
  <cp:lastModifiedBy>Manivasagam Swaminathan</cp:lastModifiedBy>
  <cp:revision>825</cp:revision>
  <dcterms:created xsi:type="dcterms:W3CDTF">2016-11-16T14:28:39Z</dcterms:created>
  <dcterms:modified xsi:type="dcterms:W3CDTF">2019-07-31T11:48:11Z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0x01010012771B950179874D9E3E086F5E8613A4</vt:lpwstr>
  </property>
  <property fmtid="{D5CDD505-2E9C-101B-9397-08002B2CF9AE}" pid="3" name="Customer0">
    <vt:lpwstr/>
  </property>
  <property fmtid="{D5CDD505-2E9C-101B-9397-08002B2CF9AE}" pid="4" name="Product_x0020_Release0">
    <vt:lpwstr/>
  </property>
  <property fmtid="{D5CDD505-2E9C-101B-9397-08002B2CF9AE}" pid="5" name="Internal_x0020_Documents">
    <vt:lpwstr/>
  </property>
  <property fmtid="{D5CDD505-2E9C-101B-9397-08002B2CF9AE}" pid="6" name="Product Release0">
    <vt:lpwstr/>
  </property>
  <property fmtid="{D5CDD505-2E9C-101B-9397-08002B2CF9AE}" pid="7" name="Internal Documents">
    <vt:lpwstr/>
  </property>
</Properties>
</file>