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i3I61TNqHxh0rHL8zGO13VJDh+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89BEF7-A89E-4A9F-B43C-45D62CCA43F1}">
  <a:tblStyle styleId="{7889BEF7-A89E-4A9F-B43C-45D62CCA43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0F0F0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F0F0F0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 function 要解的問題是 model-free, TD 要解的問題是 MC 太久</a:t>
            </a:r>
            <a:endParaRPr/>
          </a:p>
        </p:txBody>
      </p:sp>
      <p:sp>
        <p:nvSpPr>
          <p:cNvPr id="457" name="Google Shape;45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 function 要解的問題是 model-free, TD 要解的問題是 MC 太久</a:t>
            </a:r>
            <a:endParaRPr/>
          </a:p>
        </p:txBody>
      </p:sp>
      <p:sp>
        <p:nvSpPr>
          <p:cNvPr id="510" name="Google Shape;510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tudywolf.wordpress.com/2013/07/01/reinforcement-learning-sarsa-vs-q-learning/" TargetMode="External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Lab 16</a:t>
            </a:r>
            <a:br>
              <a:rPr lang="en-US"/>
            </a:br>
            <a:r>
              <a:rPr lang="en-US"/>
              <a:t>Reinforcement Learning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i="1" lang="en-US">
                <a:solidFill>
                  <a:srgbClr val="7F7F7F"/>
                </a:solidFill>
              </a:rPr>
              <a:t>Ruei-Yang Su</a:t>
            </a:r>
            <a:r>
              <a:rPr i="1" lang="en-US">
                <a:solidFill>
                  <a:srgbClr val="7F7F7F"/>
                </a:solidFill>
              </a:rPr>
              <a:t> &amp; Datalab</a:t>
            </a:r>
            <a:endParaRPr i="1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Department of Computer Science,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National Tsing Hua University, Taiwan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67" name="Google Shape;16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1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12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2341713" y="4598633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13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 txBox="1"/>
          <p:nvPr/>
        </p:nvSpPr>
        <p:spPr>
          <a:xfrm>
            <a:off x="1014809" y="4429957"/>
            <a:ext cx="6178857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4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425821" y="4450563"/>
            <a:ext cx="73568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454499" y="5781740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15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425821" y="4450563"/>
            <a:ext cx="73568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16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17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4028038" y="1799137"/>
            <a:ext cx="152400" cy="3754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 rot="-5400000">
            <a:off x="2564280" y="2010188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 rot="-5400000">
            <a:off x="2545992" y="325596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 rot="5400000">
            <a:off x="5422515" y="199634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 rot="5400000">
            <a:off x="5371282" y="325596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4023876" y="2844416"/>
            <a:ext cx="152400" cy="3754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/>
          <p:nvPr/>
        </p:nvSpPr>
        <p:spPr>
          <a:xfrm rot="-5400000">
            <a:off x="2579633" y="941892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 rot="5400000">
            <a:off x="5340829" y="95522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64" name="Google Shape;26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70" name="Google Shape;27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0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76" name="Google Shape;2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22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b="0" baseline="-25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3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332" name="Google Shape;3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b="0" baseline="-25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Google Shape;351;p24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1714717" y="4414251"/>
            <a:ext cx="4779042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-1</a:t>
            </a:r>
            <a:endParaRPr b="0" baseline="-25000" i="0" sz="32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b="0" baseline="-25000" i="0" sz="32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baseline="-25000" i="0" sz="32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576221" y="5258520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25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26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93" name="Google Shape;3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6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6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Did Nezuko Interact with the Environment?</a:t>
            </a:r>
            <a:endParaRPr/>
          </a:p>
        </p:txBody>
      </p:sp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! We are God. We model every transition and every reward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it is impossible to solve more complex problems like Flappy Bird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model-free algorithms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Q-Learning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SARSA</a:t>
            </a:r>
            <a:endParaRPr/>
          </a:p>
        </p:txBody>
      </p:sp>
      <p:pic>
        <p:nvPicPr>
          <p:cNvPr id="414" name="Google Shape;4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977" y="2460363"/>
            <a:ext cx="3690046" cy="19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0" name="Google Shape;42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257" y="223083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6" name="Google Shape;436;p30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Actions: { fly, none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Reward: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+1: pass through a pipe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-5: die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7" name="Google Shape;43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057" y="209431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754" y="1625961"/>
            <a:ext cx="1091323" cy="3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6" name="Google Shape;446;p31"/>
          <p:cNvSpPr txBox="1"/>
          <p:nvPr>
            <p:ph idx="1" type="body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8" name="Google Shape;4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2" name="Google Shape;4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5366992" y="5375557"/>
            <a:ext cx="4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82" name="Google Shape;482;p33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https://www.zhihu.com/question/26408259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0" name="Google Shape;490;p34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91" name="Google Shape;49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2" name="Google Shape;4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9" name="Google Shape;499;p35"/>
          <p:cNvSpPr txBox="1"/>
          <p:nvPr>
            <p:ph idx="1" type="body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00" name="Google Shape;50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13" name="Google Shape;513;p36"/>
          <p:cNvSpPr txBox="1"/>
          <p:nvPr>
            <p:ph idx="1" type="body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5" name="Google Shape;5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5366992" y="5375557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8513465" y="5406734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38" name="Google Shape;538;p37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_learning_vs_sarsa.png" id="540" name="Google Shape;5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9" name="Google Shape;549;p38"/>
          <p:cNvSpPr txBox="1"/>
          <p:nvPr>
            <p:ph idx="1" type="body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0" name="Google Shape;55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1" name="Google Shape;55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57" name="Google Shape;55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MDP(value iteration &amp; policy iteration)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Q-Learning &amp; SARSA</a:t>
            </a:r>
            <a:endParaRPr>
              <a:solidFill>
                <a:srgbClr val="D8D8D8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  <p:sp>
        <p:nvSpPr>
          <p:cNvPr id="558" name="Google Shape;55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RL problems can be modeled as MDP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MDP is a mathematical formulation and we can solve it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1810" l="0" r="33721" t="34175"/>
          <a:stretch/>
        </p:blipFill>
        <p:spPr>
          <a:xfrm>
            <a:off x="9490229" y="2559735"/>
            <a:ext cx="1447061" cy="121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65" name="Google Shape;565;p40"/>
          <p:cNvSpPr txBox="1"/>
          <p:nvPr>
            <p:ph idx="1" type="body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7" name="Google Shape;5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PLE</a:t>
            </a:r>
            <a:endParaRPr/>
          </a:p>
        </p:txBody>
      </p:sp>
      <p:sp>
        <p:nvSpPr>
          <p:cNvPr id="574" name="Google Shape;574;p41"/>
          <p:cNvSpPr txBox="1"/>
          <p:nvPr>
            <p:ph idx="1" type="body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Clone the repo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PLE(in the PyGame-Learning-Environment folder)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cd PyGame-Learning-Environment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pip install –e 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6" name="Google Shape;5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214" y="2097820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4712" y="4488436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PyGame</a:t>
            </a:r>
            <a:endParaRPr/>
          </a:p>
        </p:txBody>
      </p:sp>
      <p:sp>
        <p:nvSpPr>
          <p:cNvPr id="583" name="Google Shape;58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pip install pygame==1.9.6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</a:t>
            </a:r>
            <a:r>
              <a:rPr lang="en-US">
                <a:solidFill>
                  <a:srgbClr val="FF0000"/>
                </a:solidFill>
              </a:rPr>
              <a:t>do not </a:t>
            </a:r>
            <a:r>
              <a:rPr lang="en-US"/>
              <a:t>install pygame==2.0.0 (recently released)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get errors!!!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0" name="Google Shape;590;p43"/>
          <p:cNvSpPr txBox="1"/>
          <p:nvPr>
            <p:ph idx="1" type="body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you should do: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update rule from Q-learning to </a:t>
            </a:r>
            <a:r>
              <a:rPr lang="en-US">
                <a:solidFill>
                  <a:srgbClr val="FF0000"/>
                </a:solidFill>
              </a:rPr>
              <a:t>SARSA</a:t>
            </a:r>
            <a:r>
              <a:rPr lang="en-US"/>
              <a:t> (</a:t>
            </a:r>
            <a:r>
              <a:rPr b="1" lang="en-US"/>
              <a:t>with the same episodes</a:t>
            </a:r>
            <a:r>
              <a:rPr lang="en-US"/>
              <a:t>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 a brief report to discuss the result (compare Q-learning with SARSA based on the game result).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8" name="Google Shape;598;p44"/>
          <p:cNvSpPr txBox="1"/>
          <p:nvPr>
            <p:ph idx="1" type="body"/>
          </p:nvPr>
        </p:nvSpPr>
        <p:spPr>
          <a:xfrm>
            <a:off x="1752600" y="169068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need 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en-US"/>
              <a:t> resources.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take you more than </a:t>
            </a:r>
            <a:r>
              <a:rPr lang="en-US">
                <a:solidFill>
                  <a:srgbClr val="FF0000"/>
                </a:solidFill>
              </a:rPr>
              <a:t>13</a:t>
            </a:r>
            <a:r>
              <a:rPr lang="en-US"/>
              <a:t> hours to train, please reserve enough time.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6" name="Google Shape;606;p45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07" name="Google Shape;60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8" name="Google Shape;6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1752600" y="1582446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Requirements: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a brief report in the notebook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Upload both ipynb and </a:t>
            </a:r>
            <a:r>
              <a:rPr lang="en-US">
                <a:solidFill>
                  <a:srgbClr val="FF0000"/>
                </a:solidFill>
              </a:rPr>
              <a:t>html</a:t>
            </a:r>
            <a:r>
              <a:rPr lang="en-US"/>
              <a:t> to google drive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Lab16_{student_id}.ipynb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Lab16_{student_id}.html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Notebook cannot display videos well, that’s why we need html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 your drive’s link via </a:t>
            </a:r>
            <a:r>
              <a:rPr lang="en-US">
                <a:solidFill>
                  <a:srgbClr val="FF0000"/>
                </a:solidFill>
              </a:rPr>
              <a:t>eeclass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Please make sure that TA can access your google drive!!! 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Deadline: 2021-12-9(Thur) 23:59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16" name="Google Shape;61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3" name="Google Shape;623;p47"/>
          <p:cNvSpPr txBox="1"/>
          <p:nvPr>
            <p:ph idx="1" type="body"/>
          </p:nvPr>
        </p:nvSpPr>
        <p:spPr>
          <a:xfrm>
            <a:off x="1752600" y="159132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compare life time or reward against training episodes for both two algorithms.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24" name="Google Shape;62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1" name="Google Shape;631;p48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32" name="Google Shape;63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3" name="Google Shape;63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355" y="2061969"/>
            <a:ext cx="8377289" cy="21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357830"/>
            <a:ext cx="8377288" cy="20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8"/>
          <p:cNvSpPr txBox="1"/>
          <p:nvPr/>
        </p:nvSpPr>
        <p:spPr>
          <a:xfrm>
            <a:off x="5736822" y="4070253"/>
            <a:ext cx="1175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8"/>
          <p:cNvSpPr txBox="1"/>
          <p:nvPr/>
        </p:nvSpPr>
        <p:spPr>
          <a:xfrm>
            <a:off x="5916842" y="6420402"/>
            <a:ext cx="815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MDP is defined by</a:t>
            </a:r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2304115" y="2722512"/>
            <a:ext cx="7485936" cy="3759673"/>
            <a:chOff x="2304115" y="2722512"/>
            <a:chExt cx="7485936" cy="3759673"/>
          </a:xfrm>
        </p:grpSpPr>
        <p:sp>
          <p:nvSpPr>
            <p:cNvPr id="118" name="Google Shape;118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2304115" y="4186584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3750699" y="2737368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4863730" y="4186584"/>
              <a:ext cx="2170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Probability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7012621" y="2737368"/>
              <a:ext cx="891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8146331" y="4186584"/>
              <a:ext cx="164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 Factor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5527213" y="4974080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5492075" y="6112853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6"/>
          <p:cNvGraphicFramePr/>
          <p:nvPr/>
        </p:nvGraphicFramePr>
        <p:xfrm>
          <a:off x="2938508" y="992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{7889BEF7-A89E-4A9F-B43C-45D62CCA43F1}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061" y="1130581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2629173" y="4345890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629173" y="4715222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629173" y="5144000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2629173" y="5548386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629173" y="5952772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651247" y="5952772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089429"/>
            <a:ext cx="989163" cy="9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agent follow the optimal policy, it will get maximal total reward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solve it via these two algorithms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653" y="2513197"/>
            <a:ext cx="3213947" cy="239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2020-12-14T07:33:01Z</dcterms:created>
  <dc:creator>PinYu</dc:creator>
</cp:coreProperties>
</file>