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97642901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quRjnkj-MA0" TargetMode="External"/><Relationship Id="rId4" Type="http://schemas.openxmlformats.org/officeDocument/2006/relationships/hyperlink" Target="http://rail.eecs.berkeley.edu/deeprlcourse-fa20/static/slides/lec-6.pdf" TargetMode="External"/><Relationship Id="rId5" Type="http://schemas.openxmlformats.org/officeDocument/2006/relationships/hyperlink" Target="https://arxiv.org/pdf/1506.02438.pdf" TargetMode="External"/><Relationship Id="rId6" Type="http://schemas.openxmlformats.org/officeDocument/2006/relationships/hyperlink" Target="https://www.youtube.com/watch?v=wM-Sh-0GbR4" TargetMode="External"/><Relationship Id="rId7" Type="http://schemas.openxmlformats.org/officeDocument/2006/relationships/hyperlink" Target="https://cs.uwaterloo.ca/~ppoupart/teaching/cs885-spring18/slides/cs885-lecture15b.pdf" TargetMode="External"/><Relationship Id="rId8" Type="http://schemas.openxmlformats.org/officeDocument/2006/relationships/hyperlink" Target="https://arxiv.org/pdf/1707.06347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Fall 2021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Wang Pin Yue &amp; Ruei Yang Su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940" l="0" r="-6178" t="-117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fmla="val 8747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right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PPO is a method that we could leverage old data by simply multiplying a correction item when update the agent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Free Lunch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844" y="1690688"/>
            <a:ext cx="9880311" cy="41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Generalized Advantage Estimation (GAE)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UC Berkley CS285: Lecture 6, Part 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Slides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Proximal Policy Optimization (PPO)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University of Waterloo CS885: Lecture 15b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Video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Slides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Original paper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Eventually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2526568" y="3234254"/>
            <a:ext cx="3315721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117" l="0" r="-4410" t="-117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6335696" y="3433917"/>
            <a:ext cx="781235" cy="850738"/>
          </a:xfrm>
          <a:prstGeom prst="mathMultiply">
            <a:avLst>
              <a:gd fmla="val 8747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7171589" y="3597676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4"/>
          <p:cNvCxnSpPr/>
          <p:nvPr/>
        </p:nvCxnSpPr>
        <p:spPr>
          <a:xfrm>
            <a:off x="2152923" y="3907832"/>
            <a:ext cx="4063013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34"/>
          <p:cNvSpPr txBox="1"/>
          <p:nvPr/>
        </p:nvSpPr>
        <p:spPr>
          <a:xfrm>
            <a:off x="2219418" y="4023045"/>
            <a:ext cx="411627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556" l="0" r="-1925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Running the code of PPO X GAE.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Writing a report about what you observe.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Deadline: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2021/12/30 11:59 p.m.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117" l="0" r="-6178" t="-117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fmla="val 8747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060" y="4341928"/>
            <a:ext cx="7039460" cy="13073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fmla="val 42431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fmla="val 45178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fmla="val 60767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fmla="val 42397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fmla="val 4243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fmla="val 4517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fmla="val 6077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fmla="val 423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fmla="val 4243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fmla="val 3514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fmla="val 6325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fmla="val 423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