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48463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BF7"/>
    <a:srgbClr val="9E98F0"/>
    <a:srgbClr val="008000"/>
    <a:srgbClr val="0026FF"/>
    <a:srgbClr val="00BFBF"/>
    <a:srgbClr val="FF01FF"/>
    <a:srgbClr val="FF0000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 autoAdjust="0"/>
    <p:restoredTop sz="96633" autoAdjust="0"/>
  </p:normalViewPr>
  <p:slideViewPr>
    <p:cSldViewPr snapToGrid="0">
      <p:cViewPr>
        <p:scale>
          <a:sx n="33" d="100"/>
          <a:sy n="33" d="100"/>
        </p:scale>
        <p:origin x="1648" y="-100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12AA6-1470-4684-B135-7666BF134E5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143000"/>
            <a:ext cx="6057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65575-358B-43A2-8863-BA9FC0B0B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5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1pPr>
    <a:lvl2pPr marL="1744583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2pPr>
    <a:lvl3pPr marL="3489164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3pPr>
    <a:lvl4pPr marL="5233748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4pPr>
    <a:lvl5pPr marL="6978329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5pPr>
    <a:lvl6pPr marL="8722912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6pPr>
    <a:lvl7pPr marL="10467493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7pPr>
    <a:lvl8pPr marL="12212076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8pPr>
    <a:lvl9pPr marL="13956657" algn="l" defTabSz="3489164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0050" y="1143000"/>
            <a:ext cx="60579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65575-358B-43A2-8863-BA9FC0B0B4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0" y="4040507"/>
            <a:ext cx="36347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12967337"/>
            <a:ext cx="36347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6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2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1477" y="1314450"/>
            <a:ext cx="10449878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1845" y="1314450"/>
            <a:ext cx="30743843" cy="20922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5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1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04" y="6155059"/>
            <a:ext cx="4179951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04" y="16522069"/>
            <a:ext cx="4179951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8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1845" y="6572250"/>
            <a:ext cx="205968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4495" y="6572250"/>
            <a:ext cx="205968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5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157" y="1314452"/>
            <a:ext cx="4179951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159" y="6052187"/>
            <a:ext cx="2050220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159" y="9018270"/>
            <a:ext cx="20502203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4495" y="6052187"/>
            <a:ext cx="20603172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4495" y="9018270"/>
            <a:ext cx="20603172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21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8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159" y="1645920"/>
            <a:ext cx="15630642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3172" y="3554732"/>
            <a:ext cx="24534495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159" y="7406640"/>
            <a:ext cx="15630642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159" y="1645920"/>
            <a:ext cx="15630642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3172" y="3554732"/>
            <a:ext cx="24534495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159" y="7406640"/>
            <a:ext cx="15630642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1845" y="1314452"/>
            <a:ext cx="4179951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1845" y="6572250"/>
            <a:ext cx="4179951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1845" y="22882862"/>
            <a:ext cx="109042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C419-552F-423F-97F9-19C3398DD0DE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3435" y="22882862"/>
            <a:ext cx="1635633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7135" y="22882862"/>
            <a:ext cx="109042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6DF7-1702-4611-BA36-0028240C6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0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hyperlink" Target="https://github.com/j3soon/research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en-hao-chao.github.io/" TargetMode="Externa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/>
          <p:cNvSpPr/>
          <p:nvPr/>
        </p:nvSpPr>
        <p:spPr>
          <a:xfrm rot="10800000">
            <a:off x="-2" y="20738346"/>
            <a:ext cx="48463199" cy="4052239"/>
          </a:xfrm>
          <a:prstGeom prst="rect">
            <a:avLst/>
          </a:prstGeom>
          <a:gradFill flip="none" rotWithShape="1">
            <a:gsLst>
              <a:gs pos="0">
                <a:srgbClr val="9E98F0"/>
              </a:gs>
              <a:gs pos="1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12" name="圓角矩形 323">
            <a:extLst>
              <a:ext uri="{FF2B5EF4-FFF2-40B4-BE49-F238E27FC236}">
                <a16:creationId xmlns:a16="http://schemas.microsoft.com/office/drawing/2014/main" id="{30616F7A-49F7-4D20-0EA7-AFB7BBBE513C}"/>
              </a:ext>
            </a:extLst>
          </p:cNvPr>
          <p:cNvSpPr/>
          <p:nvPr/>
        </p:nvSpPr>
        <p:spPr>
          <a:xfrm>
            <a:off x="392928" y="13202153"/>
            <a:ext cx="11541135" cy="9232219"/>
          </a:xfrm>
          <a:prstGeom prst="roundRect">
            <a:avLst>
              <a:gd name="adj" fmla="val 4860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0" y="3363"/>
            <a:ext cx="48463200" cy="4052239"/>
          </a:xfrm>
          <a:prstGeom prst="rect">
            <a:avLst/>
          </a:prstGeom>
          <a:gradFill flip="none" rotWithShape="1">
            <a:gsLst>
              <a:gs pos="0">
                <a:srgbClr val="9E98F0"/>
              </a:gs>
              <a:gs pos="1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/>
          </a:p>
        </p:txBody>
      </p:sp>
      <p:sp>
        <p:nvSpPr>
          <p:cNvPr id="241" name="文字方塊 240"/>
          <p:cNvSpPr txBox="1"/>
          <p:nvPr/>
        </p:nvSpPr>
        <p:spPr>
          <a:xfrm>
            <a:off x="10055428" y="2037387"/>
            <a:ext cx="295802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b="1" dirty="0">
                <a:cs typeface="Times New Roman" panose="02020603050405020304" pitchFamily="18" charset="0"/>
              </a:rPr>
              <a:t>Author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¹</a:t>
            </a:r>
            <a:r>
              <a:rPr kumimoji="1" lang="en-US" altLang="zh-TW" sz="4000" b="1" dirty="0">
                <a:cs typeface="Times New Roman" panose="02020603050405020304" pitchFamily="18" charset="0"/>
              </a:rPr>
              <a:t>, Author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¹ ²</a:t>
            </a:r>
            <a:r>
              <a:rPr kumimoji="1" lang="en-US" altLang="zh-TW" sz="4000" b="1" dirty="0">
                <a:cs typeface="Times New Roman" panose="02020603050405020304" pitchFamily="18" charset="0"/>
              </a:rPr>
              <a:t>, Author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³</a:t>
            </a:r>
            <a:r>
              <a:rPr kumimoji="1" lang="en-US" altLang="zh-TW" sz="4000" b="1" dirty="0">
                <a:cs typeface="Times New Roman" panose="02020603050405020304" pitchFamily="18" charset="0"/>
              </a:rPr>
              <a:t>, Author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⁴</a:t>
            </a:r>
            <a:r>
              <a:rPr kumimoji="1" lang="en-US" altLang="zh-TW" sz="4000" b="1" dirty="0">
                <a:cs typeface="Times New Roman" panose="02020603050405020304" pitchFamily="18" charset="0"/>
              </a:rPr>
              <a:t>, and Author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¹</a:t>
            </a:r>
            <a:endParaRPr kumimoji="1" lang="en-US" altLang="zh-TW" sz="4000" b="1" dirty="0"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kumimoji="1" lang="en-US" altLang="zh-TW" sz="4000" i="1" dirty="0">
                <a:cs typeface="Times New Roman" panose="02020603050405020304" pitchFamily="18" charset="0"/>
              </a:rPr>
              <a:t>¹ Institute     ² Institute</a:t>
            </a:r>
          </a:p>
          <a:p>
            <a:pPr algn="ctr"/>
            <a:r>
              <a:rPr kumimoji="1" lang="en-US" altLang="zh-TW" sz="4000" i="1" dirty="0">
                <a:cs typeface="Times New Roman" panose="02020603050405020304" pitchFamily="18" charset="0"/>
              </a:rPr>
              <a:t>³ Institute    </a:t>
            </a:r>
            <a:r>
              <a:rPr kumimoji="1" lang="zh-TW" altLang="en-US" sz="4000" i="1" dirty="0">
                <a:cs typeface="Times New Roman" panose="02020603050405020304" pitchFamily="18" charset="0"/>
              </a:rPr>
              <a:t>⁴</a:t>
            </a:r>
            <a:r>
              <a:rPr kumimoji="1" lang="en-US" altLang="zh-TW" sz="4000" i="1" dirty="0">
                <a:cs typeface="Times New Roman" panose="02020603050405020304" pitchFamily="18" charset="0"/>
              </a:rPr>
              <a:t> Institute</a:t>
            </a:r>
            <a:endParaRPr kumimoji="1" lang="zh-TW" altLang="en-US" sz="4000" i="1" dirty="0">
              <a:cs typeface="Times New Roman" panose="02020603050405020304" pitchFamily="18" charset="0"/>
            </a:endParaRPr>
          </a:p>
        </p:txBody>
      </p:sp>
      <p:sp>
        <p:nvSpPr>
          <p:cNvPr id="369" name="圓角矩形 368"/>
          <p:cNvSpPr/>
          <p:nvPr/>
        </p:nvSpPr>
        <p:spPr>
          <a:xfrm>
            <a:off x="309099" y="22561427"/>
            <a:ext cx="24958656" cy="1369151"/>
          </a:xfrm>
          <a:prstGeom prst="roundRect">
            <a:avLst>
              <a:gd name="adj" fmla="val 26891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265" name="圓角矩形 264"/>
          <p:cNvSpPr/>
          <p:nvPr/>
        </p:nvSpPr>
        <p:spPr>
          <a:xfrm>
            <a:off x="8907708" y="4237452"/>
            <a:ext cx="28239344" cy="8229252"/>
          </a:xfrm>
          <a:prstGeom prst="roundRect">
            <a:avLst>
              <a:gd name="adj" fmla="val 5484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239" name="文字方塊 238"/>
          <p:cNvSpPr txBox="1"/>
          <p:nvPr/>
        </p:nvSpPr>
        <p:spPr>
          <a:xfrm>
            <a:off x="5056548" y="816967"/>
            <a:ext cx="396002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0" b="1" dirty="0">
                <a:cs typeface="Times New Roman" panose="02020603050405020304" pitchFamily="18" charset="0"/>
              </a:rPr>
              <a:t>Paper Title</a:t>
            </a:r>
            <a:endParaRPr lang="en-US" altLang="zh-TW" sz="2800" b="1" dirty="0">
              <a:cs typeface="Times New Roman" panose="02020603050405020304" pitchFamily="18" charset="0"/>
            </a:endParaRPr>
          </a:p>
        </p:txBody>
      </p:sp>
      <p:pic>
        <p:nvPicPr>
          <p:cNvPr id="240" name="圖片 2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9782" b="-3647"/>
          <a:stretch/>
        </p:blipFill>
        <p:spPr>
          <a:xfrm>
            <a:off x="44648663" y="1030792"/>
            <a:ext cx="3345374" cy="3345340"/>
          </a:xfrm>
          <a:prstGeom prst="rect">
            <a:avLst/>
          </a:prstGeom>
        </p:spPr>
      </p:pic>
      <p:pic>
        <p:nvPicPr>
          <p:cNvPr id="243" name="圖片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5" y="920829"/>
            <a:ext cx="2954517" cy="2948359"/>
          </a:xfrm>
          <a:prstGeom prst="rect">
            <a:avLst/>
          </a:prstGeom>
        </p:spPr>
      </p:pic>
      <p:sp>
        <p:nvSpPr>
          <p:cNvPr id="246" name="圓角矩形 245"/>
          <p:cNvSpPr/>
          <p:nvPr/>
        </p:nvSpPr>
        <p:spPr>
          <a:xfrm>
            <a:off x="338509" y="4246641"/>
            <a:ext cx="8439140" cy="8220063"/>
          </a:xfrm>
          <a:prstGeom prst="roundRect">
            <a:avLst>
              <a:gd name="adj" fmla="val 4860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247" name="流程圖: 替代程序 246"/>
          <p:cNvSpPr/>
          <p:nvPr/>
        </p:nvSpPr>
        <p:spPr>
          <a:xfrm>
            <a:off x="710615" y="4735214"/>
            <a:ext cx="476659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1279775" y="4486418"/>
            <a:ext cx="3683525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cs typeface="Times New Roman" panose="02020603050405020304" pitchFamily="18" charset="0"/>
              </a:rPr>
              <a:t>Abstract</a:t>
            </a:r>
            <a:endParaRPr lang="zh-TW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249" name="文字方塊 248"/>
          <p:cNvSpPr txBox="1"/>
          <p:nvPr/>
        </p:nvSpPr>
        <p:spPr>
          <a:xfrm>
            <a:off x="657931" y="5306108"/>
            <a:ext cx="782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266" name="流程圖: 替代程序 265"/>
          <p:cNvSpPr/>
          <p:nvPr/>
        </p:nvSpPr>
        <p:spPr>
          <a:xfrm>
            <a:off x="9334635" y="4737490"/>
            <a:ext cx="476659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267" name="文字方塊 266"/>
          <p:cNvSpPr txBox="1"/>
          <p:nvPr/>
        </p:nvSpPr>
        <p:spPr>
          <a:xfrm>
            <a:off x="9927074" y="4488695"/>
            <a:ext cx="4434708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cs typeface="Times New Roman" panose="02020603050405020304" pitchFamily="18" charset="0"/>
              </a:rPr>
              <a:t>Background</a:t>
            </a:r>
            <a:endParaRPr lang="zh-TW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268" name="圓角矩形 267"/>
          <p:cNvSpPr/>
          <p:nvPr/>
        </p:nvSpPr>
        <p:spPr>
          <a:xfrm>
            <a:off x="9256420" y="5277924"/>
            <a:ext cx="9150727" cy="436657"/>
          </a:xfrm>
          <a:prstGeom prst="roundRect">
            <a:avLst/>
          </a:prstGeom>
          <a:solidFill>
            <a:srgbClr val="0E0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269" name="矩形 268"/>
          <p:cNvSpPr/>
          <p:nvPr/>
        </p:nvSpPr>
        <p:spPr>
          <a:xfrm>
            <a:off x="9292545" y="5199526"/>
            <a:ext cx="5172211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Subsection Title</a:t>
            </a:r>
            <a:endParaRPr lang="zh-TW" alt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77" name="群組 276"/>
          <p:cNvGrpSpPr/>
          <p:nvPr/>
        </p:nvGrpSpPr>
        <p:grpSpPr>
          <a:xfrm flipV="1">
            <a:off x="344001" y="12704619"/>
            <a:ext cx="36608683" cy="329968"/>
            <a:chOff x="639158" y="17820300"/>
            <a:chExt cx="38963186" cy="360000"/>
          </a:xfrm>
          <a:solidFill>
            <a:srgbClr val="0E088A"/>
          </a:solidFill>
        </p:grpSpPr>
        <p:grpSp>
          <p:nvGrpSpPr>
            <p:cNvPr id="278" name="群組 277"/>
            <p:cNvGrpSpPr/>
            <p:nvPr/>
          </p:nvGrpSpPr>
          <p:grpSpPr>
            <a:xfrm>
              <a:off x="18859860" y="17820300"/>
              <a:ext cx="20742484" cy="360000"/>
              <a:chOff x="17781103" y="17983200"/>
              <a:chExt cx="20742484" cy="360000"/>
            </a:xfrm>
            <a:grpFill/>
          </p:grpSpPr>
          <p:sp>
            <p:nvSpPr>
              <p:cNvPr id="292" name="五邊形 291"/>
              <p:cNvSpPr/>
              <p:nvPr/>
            </p:nvSpPr>
            <p:spPr>
              <a:xfrm>
                <a:off x="17781103" y="17983200"/>
                <a:ext cx="18000000" cy="36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6143"/>
              </a:p>
            </p:txBody>
          </p:sp>
          <p:grpSp>
            <p:nvGrpSpPr>
              <p:cNvPr id="293" name="群組 292"/>
              <p:cNvGrpSpPr/>
              <p:nvPr/>
            </p:nvGrpSpPr>
            <p:grpSpPr>
              <a:xfrm>
                <a:off x="35676114" y="17983200"/>
                <a:ext cx="2847473" cy="360000"/>
                <a:chOff x="35676114" y="17983200"/>
                <a:chExt cx="2847473" cy="360000"/>
              </a:xfrm>
              <a:grpFill/>
            </p:grpSpPr>
            <p:sp>
              <p:nvSpPr>
                <p:cNvPr id="294" name="＞形箭號 293"/>
                <p:cNvSpPr/>
                <p:nvPr/>
              </p:nvSpPr>
              <p:spPr>
                <a:xfrm>
                  <a:off x="3567611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＞形箭號 294"/>
                <p:cNvSpPr/>
                <p:nvPr/>
              </p:nvSpPr>
              <p:spPr>
                <a:xfrm>
                  <a:off x="3595367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＞形箭號 295"/>
                <p:cNvSpPr/>
                <p:nvPr/>
              </p:nvSpPr>
              <p:spPr>
                <a:xfrm>
                  <a:off x="3622364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＞形箭號 296"/>
                <p:cNvSpPr/>
                <p:nvPr/>
              </p:nvSpPr>
              <p:spPr>
                <a:xfrm>
                  <a:off x="3650120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＞形箭號 297"/>
                <p:cNvSpPr/>
                <p:nvPr/>
              </p:nvSpPr>
              <p:spPr>
                <a:xfrm>
                  <a:off x="3677117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＞形箭號 298"/>
                <p:cNvSpPr/>
                <p:nvPr/>
              </p:nvSpPr>
              <p:spPr>
                <a:xfrm>
                  <a:off x="3704873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＞形箭號 299"/>
                <p:cNvSpPr/>
                <p:nvPr/>
              </p:nvSpPr>
              <p:spPr>
                <a:xfrm>
                  <a:off x="3731870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＞形箭號 300"/>
                <p:cNvSpPr/>
                <p:nvPr/>
              </p:nvSpPr>
              <p:spPr>
                <a:xfrm>
                  <a:off x="3759626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＞形箭號 301"/>
                <p:cNvSpPr/>
                <p:nvPr/>
              </p:nvSpPr>
              <p:spPr>
                <a:xfrm>
                  <a:off x="37868651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＞形箭號 302"/>
                <p:cNvSpPr/>
                <p:nvPr/>
              </p:nvSpPr>
              <p:spPr>
                <a:xfrm>
                  <a:off x="38146215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9" name="群組 278"/>
            <p:cNvGrpSpPr/>
            <p:nvPr/>
          </p:nvGrpSpPr>
          <p:grpSpPr>
            <a:xfrm rot="10800000">
              <a:off x="639158" y="17820300"/>
              <a:ext cx="20742484" cy="360000"/>
              <a:chOff x="17781103" y="17983200"/>
              <a:chExt cx="20742484" cy="360000"/>
            </a:xfrm>
            <a:grpFill/>
          </p:grpSpPr>
          <p:sp>
            <p:nvSpPr>
              <p:cNvPr id="280" name="五邊形 279"/>
              <p:cNvSpPr/>
              <p:nvPr/>
            </p:nvSpPr>
            <p:spPr>
              <a:xfrm>
                <a:off x="17781103" y="17983200"/>
                <a:ext cx="18000000" cy="36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6143"/>
              </a:p>
            </p:txBody>
          </p:sp>
          <p:grpSp>
            <p:nvGrpSpPr>
              <p:cNvPr id="281" name="群組 280"/>
              <p:cNvGrpSpPr/>
              <p:nvPr/>
            </p:nvGrpSpPr>
            <p:grpSpPr>
              <a:xfrm>
                <a:off x="35676114" y="17983200"/>
                <a:ext cx="2847473" cy="360000"/>
                <a:chOff x="35676114" y="17983200"/>
                <a:chExt cx="2847473" cy="360000"/>
              </a:xfrm>
              <a:grpFill/>
            </p:grpSpPr>
            <p:sp>
              <p:nvSpPr>
                <p:cNvPr id="282" name="＞形箭號 281"/>
                <p:cNvSpPr/>
                <p:nvPr/>
              </p:nvSpPr>
              <p:spPr>
                <a:xfrm>
                  <a:off x="3567611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＞形箭號 282"/>
                <p:cNvSpPr/>
                <p:nvPr/>
              </p:nvSpPr>
              <p:spPr>
                <a:xfrm>
                  <a:off x="3595367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＞形箭號 283"/>
                <p:cNvSpPr/>
                <p:nvPr/>
              </p:nvSpPr>
              <p:spPr>
                <a:xfrm>
                  <a:off x="3622364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＞形箭號 284"/>
                <p:cNvSpPr/>
                <p:nvPr/>
              </p:nvSpPr>
              <p:spPr>
                <a:xfrm>
                  <a:off x="3650120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＞形箭號 285"/>
                <p:cNvSpPr/>
                <p:nvPr/>
              </p:nvSpPr>
              <p:spPr>
                <a:xfrm>
                  <a:off x="3677117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＞形箭號 286"/>
                <p:cNvSpPr/>
                <p:nvPr/>
              </p:nvSpPr>
              <p:spPr>
                <a:xfrm>
                  <a:off x="3704873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＞形箭號 287"/>
                <p:cNvSpPr/>
                <p:nvPr/>
              </p:nvSpPr>
              <p:spPr>
                <a:xfrm>
                  <a:off x="37318704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＞形箭號 288"/>
                <p:cNvSpPr/>
                <p:nvPr/>
              </p:nvSpPr>
              <p:spPr>
                <a:xfrm>
                  <a:off x="37596268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＞形箭號 289"/>
                <p:cNvSpPr/>
                <p:nvPr/>
              </p:nvSpPr>
              <p:spPr>
                <a:xfrm>
                  <a:off x="37868651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＞形箭號 290"/>
                <p:cNvSpPr/>
                <p:nvPr/>
              </p:nvSpPr>
              <p:spPr>
                <a:xfrm>
                  <a:off x="38146215" y="17983200"/>
                  <a:ext cx="377372" cy="3600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143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40" name="流程圖: 替代程序 339"/>
          <p:cNvSpPr/>
          <p:nvPr/>
        </p:nvSpPr>
        <p:spPr>
          <a:xfrm>
            <a:off x="716236" y="13575055"/>
            <a:ext cx="476659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341" name="文字方塊 340"/>
          <p:cNvSpPr txBox="1"/>
          <p:nvPr/>
        </p:nvSpPr>
        <p:spPr>
          <a:xfrm>
            <a:off x="1311087" y="13326259"/>
            <a:ext cx="794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cs typeface="Times New Roman" panose="02020603050405020304" pitchFamily="18" charset="0"/>
              </a:rPr>
              <a:t>Related Works</a:t>
            </a:r>
            <a:endParaRPr lang="zh-TW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47" name="圓角矩形 346"/>
          <p:cNvSpPr/>
          <p:nvPr/>
        </p:nvSpPr>
        <p:spPr>
          <a:xfrm>
            <a:off x="37352876" y="4246640"/>
            <a:ext cx="10802258" cy="19641327"/>
          </a:xfrm>
          <a:prstGeom prst="roundRect">
            <a:avLst>
              <a:gd name="adj" fmla="val 3613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387" name="流程圖: 替代程序 386"/>
          <p:cNvSpPr/>
          <p:nvPr/>
        </p:nvSpPr>
        <p:spPr>
          <a:xfrm>
            <a:off x="636710" y="22772962"/>
            <a:ext cx="211724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389" name="文字方塊 388"/>
          <p:cNvSpPr txBox="1"/>
          <p:nvPr/>
        </p:nvSpPr>
        <p:spPr>
          <a:xfrm>
            <a:off x="871540" y="22622557"/>
            <a:ext cx="1929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cs typeface="Times New Roman" panose="02020603050405020304" pitchFamily="18" charset="0"/>
              </a:rPr>
              <a:t>References</a:t>
            </a:r>
            <a:endParaRPr lang="zh-TW" altLang="en-US" sz="3000" b="1" dirty="0">
              <a:cs typeface="Times New Roman" panose="02020603050405020304" pitchFamily="18" charset="0"/>
            </a:endParaRPr>
          </a:p>
        </p:txBody>
      </p:sp>
      <p:sp>
        <p:nvSpPr>
          <p:cNvPr id="7" name="圓角矩形 267">
            <a:extLst>
              <a:ext uri="{FF2B5EF4-FFF2-40B4-BE49-F238E27FC236}">
                <a16:creationId xmlns:a16="http://schemas.microsoft.com/office/drawing/2014/main" id="{AEA0E603-6CD1-ED5A-BFB0-61CD2C9D250D}"/>
              </a:ext>
            </a:extLst>
          </p:cNvPr>
          <p:cNvSpPr/>
          <p:nvPr/>
        </p:nvSpPr>
        <p:spPr>
          <a:xfrm>
            <a:off x="18684768" y="5257289"/>
            <a:ext cx="18225280" cy="436657"/>
          </a:xfrm>
          <a:prstGeom prst="roundRect">
            <a:avLst/>
          </a:prstGeom>
          <a:solidFill>
            <a:srgbClr val="0E0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8" name="矩形 268">
            <a:extLst>
              <a:ext uri="{FF2B5EF4-FFF2-40B4-BE49-F238E27FC236}">
                <a16:creationId xmlns:a16="http://schemas.microsoft.com/office/drawing/2014/main" id="{3F5FC4F3-77EB-3627-4FF4-DC5A6B7DFC5F}"/>
              </a:ext>
            </a:extLst>
          </p:cNvPr>
          <p:cNvSpPr/>
          <p:nvPr/>
        </p:nvSpPr>
        <p:spPr>
          <a:xfrm>
            <a:off x="18720893" y="5178891"/>
            <a:ext cx="5172211" cy="55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Subsection Title</a:t>
            </a:r>
            <a:endParaRPr lang="zh-TW" alt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B4F628-6354-EA65-4260-0FE951025201}"/>
              </a:ext>
            </a:extLst>
          </p:cNvPr>
          <p:cNvGrpSpPr/>
          <p:nvPr/>
        </p:nvGrpSpPr>
        <p:grpSpPr>
          <a:xfrm>
            <a:off x="9207303" y="5847815"/>
            <a:ext cx="9247731" cy="1741627"/>
            <a:chOff x="10176581" y="5584146"/>
            <a:chExt cx="9111044" cy="1741627"/>
          </a:xfrm>
        </p:grpSpPr>
        <p:sp>
          <p:nvSpPr>
            <p:cNvPr id="261" name="文字方塊 260"/>
            <p:cNvSpPr txBox="1"/>
            <p:nvPr/>
          </p:nvSpPr>
          <p:spPr>
            <a:xfrm>
              <a:off x="10176581" y="5584146"/>
              <a:ext cx="9063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800" dirty="0">
                  <a:cs typeface="Times New Roman" panose="02020603050405020304" pitchFamily="18" charset="0"/>
                </a:rPr>
                <a:t>(Your paragraph)</a:t>
              </a:r>
              <a:endParaRPr lang="zh-TW" altLang="en-US" sz="2800" dirty="0"/>
            </a:p>
          </p:txBody>
        </p:sp>
        <p:sp>
          <p:nvSpPr>
            <p:cNvPr id="320" name="文字方塊 319"/>
            <p:cNvSpPr txBox="1"/>
            <p:nvPr/>
          </p:nvSpPr>
          <p:spPr>
            <a:xfrm>
              <a:off x="13048004" y="6784167"/>
              <a:ext cx="6239621" cy="541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Your Equation                                           (1)</a:t>
              </a:r>
              <a:endParaRPr lang="zh-TW" altLang="en-US" sz="2800" dirty="0"/>
            </a:p>
          </p:txBody>
        </p:sp>
      </p:grpSp>
      <p:sp>
        <p:nvSpPr>
          <p:cNvPr id="54" name="圓角矩形 267">
            <a:extLst>
              <a:ext uri="{FF2B5EF4-FFF2-40B4-BE49-F238E27FC236}">
                <a16:creationId xmlns:a16="http://schemas.microsoft.com/office/drawing/2014/main" id="{AE6D57D4-B692-375F-C8DB-ABDA8B1C621C}"/>
              </a:ext>
            </a:extLst>
          </p:cNvPr>
          <p:cNvSpPr/>
          <p:nvPr/>
        </p:nvSpPr>
        <p:spPr>
          <a:xfrm>
            <a:off x="710615" y="14099578"/>
            <a:ext cx="10923529" cy="436657"/>
          </a:xfrm>
          <a:prstGeom prst="roundRect">
            <a:avLst/>
          </a:prstGeom>
          <a:solidFill>
            <a:srgbClr val="0E0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55" name="矩形 268">
            <a:extLst>
              <a:ext uri="{FF2B5EF4-FFF2-40B4-BE49-F238E27FC236}">
                <a16:creationId xmlns:a16="http://schemas.microsoft.com/office/drawing/2014/main" id="{6A57E662-A00D-83CB-3263-69DF48D3BFB5}"/>
              </a:ext>
            </a:extLst>
          </p:cNvPr>
          <p:cNvSpPr/>
          <p:nvPr/>
        </p:nvSpPr>
        <p:spPr>
          <a:xfrm>
            <a:off x="746739" y="14021178"/>
            <a:ext cx="106033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Subsection Title</a:t>
            </a:r>
            <a:endParaRPr lang="zh-TW" alt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圓角矩形 323">
            <a:extLst>
              <a:ext uri="{FF2B5EF4-FFF2-40B4-BE49-F238E27FC236}">
                <a16:creationId xmlns:a16="http://schemas.microsoft.com/office/drawing/2014/main" id="{4A9BBFCB-4423-15AF-DE0F-8184E9C3DC8B}"/>
              </a:ext>
            </a:extLst>
          </p:cNvPr>
          <p:cNvSpPr/>
          <p:nvPr/>
        </p:nvSpPr>
        <p:spPr>
          <a:xfrm>
            <a:off x="12143511" y="13202153"/>
            <a:ext cx="24962870" cy="9232219"/>
          </a:xfrm>
          <a:prstGeom prst="roundRect">
            <a:avLst>
              <a:gd name="adj" fmla="val 4860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57" name="流程圖: 替代程序 339">
            <a:extLst>
              <a:ext uri="{FF2B5EF4-FFF2-40B4-BE49-F238E27FC236}">
                <a16:creationId xmlns:a16="http://schemas.microsoft.com/office/drawing/2014/main" id="{22C1B473-1B74-5594-BD39-8984AF19BA1B}"/>
              </a:ext>
            </a:extLst>
          </p:cNvPr>
          <p:cNvSpPr/>
          <p:nvPr/>
        </p:nvSpPr>
        <p:spPr>
          <a:xfrm>
            <a:off x="12636733" y="13522731"/>
            <a:ext cx="476659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58" name="文字方塊 340">
            <a:extLst>
              <a:ext uri="{FF2B5EF4-FFF2-40B4-BE49-F238E27FC236}">
                <a16:creationId xmlns:a16="http://schemas.microsoft.com/office/drawing/2014/main" id="{0D24BB04-CD44-1F60-7106-B54EAEB8EB63}"/>
              </a:ext>
            </a:extLst>
          </p:cNvPr>
          <p:cNvSpPr txBox="1"/>
          <p:nvPr/>
        </p:nvSpPr>
        <p:spPr>
          <a:xfrm>
            <a:off x="13231584" y="13273935"/>
            <a:ext cx="794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cs typeface="Times New Roman" panose="02020603050405020304" pitchFamily="18" charset="0"/>
              </a:rPr>
              <a:t>Methodology</a:t>
            </a:r>
            <a:endParaRPr lang="zh-TW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15" name="圓角矩形 267">
            <a:extLst>
              <a:ext uri="{FF2B5EF4-FFF2-40B4-BE49-F238E27FC236}">
                <a16:creationId xmlns:a16="http://schemas.microsoft.com/office/drawing/2014/main" id="{039AEB64-372B-B30A-C3E0-7FF15B5661EB}"/>
              </a:ext>
            </a:extLst>
          </p:cNvPr>
          <p:cNvSpPr/>
          <p:nvPr/>
        </p:nvSpPr>
        <p:spPr>
          <a:xfrm>
            <a:off x="12599671" y="14086540"/>
            <a:ext cx="11891154" cy="436657"/>
          </a:xfrm>
          <a:prstGeom prst="roundRect">
            <a:avLst/>
          </a:prstGeom>
          <a:solidFill>
            <a:srgbClr val="0E0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116" name="矩形 268">
            <a:extLst>
              <a:ext uri="{FF2B5EF4-FFF2-40B4-BE49-F238E27FC236}">
                <a16:creationId xmlns:a16="http://schemas.microsoft.com/office/drawing/2014/main" id="{8A4089A9-6E02-53B8-37A2-B3202820C2AF}"/>
              </a:ext>
            </a:extLst>
          </p:cNvPr>
          <p:cNvSpPr/>
          <p:nvPr/>
        </p:nvSpPr>
        <p:spPr>
          <a:xfrm>
            <a:off x="12635794" y="14008140"/>
            <a:ext cx="85009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Subsection Title</a:t>
            </a:r>
            <a:endParaRPr lang="zh-TW" alt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4" name="流程圖: 替代程序 265">
            <a:extLst>
              <a:ext uri="{FF2B5EF4-FFF2-40B4-BE49-F238E27FC236}">
                <a16:creationId xmlns:a16="http://schemas.microsoft.com/office/drawing/2014/main" id="{7BE665A8-6E3B-4669-6067-049D6AB6197F}"/>
              </a:ext>
            </a:extLst>
          </p:cNvPr>
          <p:cNvSpPr/>
          <p:nvPr/>
        </p:nvSpPr>
        <p:spPr>
          <a:xfrm>
            <a:off x="37605511" y="4737493"/>
            <a:ext cx="476659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sp>
        <p:nvSpPr>
          <p:cNvPr id="1025" name="文字方塊 266">
            <a:extLst>
              <a:ext uri="{FF2B5EF4-FFF2-40B4-BE49-F238E27FC236}">
                <a16:creationId xmlns:a16="http://schemas.microsoft.com/office/drawing/2014/main" id="{DA3C795D-C768-5426-0FB1-EA083B4AFC7B}"/>
              </a:ext>
            </a:extLst>
          </p:cNvPr>
          <p:cNvSpPr txBox="1"/>
          <p:nvPr/>
        </p:nvSpPr>
        <p:spPr>
          <a:xfrm>
            <a:off x="38197950" y="4488696"/>
            <a:ext cx="5655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cs typeface="Times New Roman" panose="02020603050405020304" pitchFamily="18" charset="0"/>
              </a:rPr>
              <a:t>Experiments</a:t>
            </a:r>
            <a:endParaRPr lang="zh-TW" altLang="en-US" sz="4000" b="1" dirty="0">
              <a:cs typeface="Times New Roman" panose="02020603050405020304" pitchFamily="18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62D985-99C6-BB99-D544-3258C4D79905}"/>
              </a:ext>
            </a:extLst>
          </p:cNvPr>
          <p:cNvGrpSpPr/>
          <p:nvPr/>
        </p:nvGrpSpPr>
        <p:grpSpPr>
          <a:xfrm>
            <a:off x="37530896" y="5194305"/>
            <a:ext cx="10445318" cy="553998"/>
            <a:chOff x="37532020" y="7250485"/>
            <a:chExt cx="10445318" cy="553998"/>
          </a:xfrm>
        </p:grpSpPr>
        <p:sp>
          <p:nvSpPr>
            <p:cNvPr id="1027" name="圓角矩形 267">
              <a:extLst>
                <a:ext uri="{FF2B5EF4-FFF2-40B4-BE49-F238E27FC236}">
                  <a16:creationId xmlns:a16="http://schemas.microsoft.com/office/drawing/2014/main" id="{C339817B-E45A-D14F-E207-9AFA401A9036}"/>
                </a:ext>
              </a:extLst>
            </p:cNvPr>
            <p:cNvSpPr/>
            <p:nvPr/>
          </p:nvSpPr>
          <p:spPr>
            <a:xfrm>
              <a:off x="37532020" y="7328885"/>
              <a:ext cx="10445318" cy="436657"/>
            </a:xfrm>
            <a:prstGeom prst="roundRect">
              <a:avLst/>
            </a:prstGeom>
            <a:solidFill>
              <a:srgbClr val="0E0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143" dirty="0"/>
            </a:p>
          </p:txBody>
        </p:sp>
        <p:sp>
          <p:nvSpPr>
            <p:cNvPr id="1028" name="矩形 268">
              <a:extLst>
                <a:ext uri="{FF2B5EF4-FFF2-40B4-BE49-F238E27FC236}">
                  <a16:creationId xmlns:a16="http://schemas.microsoft.com/office/drawing/2014/main" id="{94DCED07-D8D4-E96D-F73D-A1261E597913}"/>
                </a:ext>
              </a:extLst>
            </p:cNvPr>
            <p:cNvSpPr/>
            <p:nvPr/>
          </p:nvSpPr>
          <p:spPr>
            <a:xfrm>
              <a:off x="37568143" y="7250485"/>
              <a:ext cx="85009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000" b="1" i="1" dirty="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rPr>
                <a:t>Subsection Title</a:t>
              </a:r>
              <a:endParaRPr lang="zh-TW" altLang="en-US" sz="30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9B980D5-E17C-AA40-7A7F-F15F88CAEDD6}"/>
              </a:ext>
            </a:extLst>
          </p:cNvPr>
          <p:cNvGrpSpPr/>
          <p:nvPr/>
        </p:nvGrpSpPr>
        <p:grpSpPr>
          <a:xfrm>
            <a:off x="37488766" y="16616567"/>
            <a:ext cx="10487448" cy="553998"/>
            <a:chOff x="37580582" y="16328767"/>
            <a:chExt cx="10487448" cy="553998"/>
          </a:xfrm>
        </p:grpSpPr>
        <p:sp>
          <p:nvSpPr>
            <p:cNvPr id="1029" name="圓角矩形 267">
              <a:extLst>
                <a:ext uri="{FF2B5EF4-FFF2-40B4-BE49-F238E27FC236}">
                  <a16:creationId xmlns:a16="http://schemas.microsoft.com/office/drawing/2014/main" id="{0121E57F-240C-B77E-A66C-7A7303D4E93A}"/>
                </a:ext>
              </a:extLst>
            </p:cNvPr>
            <p:cNvSpPr/>
            <p:nvPr/>
          </p:nvSpPr>
          <p:spPr>
            <a:xfrm>
              <a:off x="37580582" y="16407167"/>
              <a:ext cx="10487448" cy="436657"/>
            </a:xfrm>
            <a:prstGeom prst="roundRect">
              <a:avLst/>
            </a:prstGeom>
            <a:solidFill>
              <a:srgbClr val="0E0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143" dirty="0"/>
            </a:p>
          </p:txBody>
        </p:sp>
        <p:sp>
          <p:nvSpPr>
            <p:cNvPr id="1030" name="矩形 268">
              <a:extLst>
                <a:ext uri="{FF2B5EF4-FFF2-40B4-BE49-F238E27FC236}">
                  <a16:creationId xmlns:a16="http://schemas.microsoft.com/office/drawing/2014/main" id="{DD5CF796-CF7C-B69C-724D-44AC100D1973}"/>
                </a:ext>
              </a:extLst>
            </p:cNvPr>
            <p:cNvSpPr/>
            <p:nvPr/>
          </p:nvSpPr>
          <p:spPr>
            <a:xfrm>
              <a:off x="37616705" y="16328767"/>
              <a:ext cx="85009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000" b="1" i="1" dirty="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rPr>
                <a:t>Subsection Title</a:t>
              </a:r>
              <a:endParaRPr lang="zh-TW" altLang="en-US" sz="30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F2B6BF32-3F55-C1C9-FB4D-51DFEBAF1BF9}"/>
              </a:ext>
            </a:extLst>
          </p:cNvPr>
          <p:cNvSpPr/>
          <p:nvPr/>
        </p:nvSpPr>
        <p:spPr>
          <a:xfrm>
            <a:off x="37484234" y="20221124"/>
            <a:ext cx="10516151" cy="3371923"/>
          </a:xfrm>
          <a:prstGeom prst="roundRect">
            <a:avLst>
              <a:gd name="adj" fmla="val 33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2C562219-58D1-3825-AA6C-70600D892849}"/>
              </a:ext>
            </a:extLst>
          </p:cNvPr>
          <p:cNvSpPr/>
          <p:nvPr/>
        </p:nvSpPr>
        <p:spPr>
          <a:xfrm>
            <a:off x="37493081" y="8614966"/>
            <a:ext cx="10511295" cy="7845139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文字方塊 248">
            <a:extLst>
              <a:ext uri="{FF2B5EF4-FFF2-40B4-BE49-F238E27FC236}">
                <a16:creationId xmlns:a16="http://schemas.microsoft.com/office/drawing/2014/main" id="{6D4553D3-4A9E-65EB-E8C2-E0BD1A777A8C}"/>
              </a:ext>
            </a:extLst>
          </p:cNvPr>
          <p:cNvSpPr txBox="1"/>
          <p:nvPr/>
        </p:nvSpPr>
        <p:spPr>
          <a:xfrm>
            <a:off x="37574899" y="15357584"/>
            <a:ext cx="51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cs typeface="Times New Roman" panose="02020603050405020304" pitchFamily="18" charset="0"/>
              </a:rPr>
              <a:t>Figure x. </a:t>
            </a:r>
            <a:r>
              <a:rPr lang="en-US" altLang="zh-TW" dirty="0">
                <a:cs typeface="Times New Roman" panose="02020603050405020304" pitchFamily="18" charset="0"/>
              </a:rPr>
              <a:t>(Your caption)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1042" name="文字方塊 248">
            <a:extLst>
              <a:ext uri="{FF2B5EF4-FFF2-40B4-BE49-F238E27FC236}">
                <a16:creationId xmlns:a16="http://schemas.microsoft.com/office/drawing/2014/main" id="{BCFA9E78-EC62-F210-CFE6-67B15041C3C3}"/>
              </a:ext>
            </a:extLst>
          </p:cNvPr>
          <p:cNvSpPr txBox="1"/>
          <p:nvPr/>
        </p:nvSpPr>
        <p:spPr>
          <a:xfrm>
            <a:off x="37589310" y="11638837"/>
            <a:ext cx="10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cs typeface="Times New Roman" panose="02020603050405020304" pitchFamily="18" charset="0"/>
              </a:rPr>
              <a:t>Figure x. </a:t>
            </a:r>
            <a:r>
              <a:rPr lang="en-US" altLang="zh-TW" dirty="0">
                <a:cs typeface="Times New Roman" panose="02020603050405020304" pitchFamily="18" charset="0"/>
              </a:rPr>
              <a:t>(Your caption)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1041" name="文字方塊 248">
            <a:extLst>
              <a:ext uri="{FF2B5EF4-FFF2-40B4-BE49-F238E27FC236}">
                <a16:creationId xmlns:a16="http://schemas.microsoft.com/office/drawing/2014/main" id="{4C334507-21D1-AA46-6913-206D360FAE80}"/>
              </a:ext>
            </a:extLst>
          </p:cNvPr>
          <p:cNvSpPr txBox="1"/>
          <p:nvPr/>
        </p:nvSpPr>
        <p:spPr>
          <a:xfrm>
            <a:off x="42749678" y="15372475"/>
            <a:ext cx="517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cs typeface="Times New Roman" panose="02020603050405020304" pitchFamily="18" charset="0"/>
              </a:rPr>
              <a:t>Figure x. </a:t>
            </a:r>
            <a:r>
              <a:rPr lang="en-US" altLang="zh-TW" dirty="0">
                <a:cs typeface="Times New Roman" panose="02020603050405020304" pitchFamily="18" charset="0"/>
              </a:rPr>
              <a:t>(Your caption)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1584" name="Group 1583">
            <a:extLst>
              <a:ext uri="{FF2B5EF4-FFF2-40B4-BE49-F238E27FC236}">
                <a16:creationId xmlns:a16="http://schemas.microsoft.com/office/drawing/2014/main" id="{DF88C7A2-E949-5E43-CD18-6A6F5C00A97C}"/>
              </a:ext>
            </a:extLst>
          </p:cNvPr>
          <p:cNvGrpSpPr/>
          <p:nvPr/>
        </p:nvGrpSpPr>
        <p:grpSpPr>
          <a:xfrm>
            <a:off x="3149710" y="22646317"/>
            <a:ext cx="21903754" cy="1230291"/>
            <a:chOff x="3236796" y="22646317"/>
            <a:chExt cx="21903754" cy="1230291"/>
          </a:xfrm>
        </p:grpSpPr>
        <p:sp>
          <p:nvSpPr>
            <p:cNvPr id="1049" name="文字方塊 248">
              <a:extLst>
                <a:ext uri="{FF2B5EF4-FFF2-40B4-BE49-F238E27FC236}">
                  <a16:creationId xmlns:a16="http://schemas.microsoft.com/office/drawing/2014/main" id="{0B46B822-E398-FE6E-33D7-F578B58921B7}"/>
                </a:ext>
              </a:extLst>
            </p:cNvPr>
            <p:cNvSpPr txBox="1"/>
            <p:nvPr/>
          </p:nvSpPr>
          <p:spPr>
            <a:xfrm>
              <a:off x="3236796" y="22646317"/>
              <a:ext cx="105949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[1]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[2]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[3]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latin typeface="NimbusRomNo9L"/>
                </a:rPr>
                <a:t>[4]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</p:txBody>
        </p:sp>
        <p:sp>
          <p:nvSpPr>
            <p:cNvPr id="1059" name="文字方塊 248">
              <a:extLst>
                <a:ext uri="{FF2B5EF4-FFF2-40B4-BE49-F238E27FC236}">
                  <a16:creationId xmlns:a16="http://schemas.microsoft.com/office/drawing/2014/main" id="{1C61F3BF-B3EF-3FBD-4A9E-064FF0BB5B79}"/>
                </a:ext>
              </a:extLst>
            </p:cNvPr>
            <p:cNvSpPr txBox="1"/>
            <p:nvPr/>
          </p:nvSpPr>
          <p:spPr>
            <a:xfrm>
              <a:off x="13857367" y="22676279"/>
              <a:ext cx="11283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[5]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[6]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dirty="0">
                <a:latin typeface="NimbusRomNo9L"/>
              </a:endParaRPr>
            </a:p>
            <a:p>
              <a:r>
                <a:rPr lang="en-US" altLang="zh-TW" dirty="0">
                  <a:cs typeface="Times New Roman" panose="02020603050405020304" pitchFamily="18" charset="0"/>
                </a:rPr>
                <a:t>[7]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/>
            </a:p>
            <a:p>
              <a:r>
                <a:rPr lang="en-US" altLang="zh-TW" dirty="0"/>
                <a:t>[8] </a:t>
              </a:r>
              <a:r>
                <a:rPr lang="en-US" altLang="zh-TW" dirty="0">
                  <a:latin typeface="NimbusRomNo9L"/>
                  <a:cs typeface="Times New Roman" panose="02020603050405020304" pitchFamily="18" charset="0"/>
                </a:rPr>
                <a:t>(Your Reference)</a:t>
              </a:r>
              <a:endParaRPr lang="en-US" altLang="zh-TW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043" name="圓角矩形 346">
            <a:extLst>
              <a:ext uri="{FF2B5EF4-FFF2-40B4-BE49-F238E27FC236}">
                <a16:creationId xmlns:a16="http://schemas.microsoft.com/office/drawing/2014/main" id="{B33FDC31-DAA3-E27E-E57D-76FD17E7FAAD}"/>
              </a:ext>
            </a:extLst>
          </p:cNvPr>
          <p:cNvSpPr/>
          <p:nvPr/>
        </p:nvSpPr>
        <p:spPr>
          <a:xfrm>
            <a:off x="25410718" y="22561767"/>
            <a:ext cx="11692303" cy="1367201"/>
          </a:xfrm>
          <a:prstGeom prst="roundRect">
            <a:avLst>
              <a:gd name="adj" fmla="val 25330"/>
            </a:avLst>
          </a:prstGeom>
          <a:solidFill>
            <a:srgbClr val="9E98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TW" sz="2520" dirty="0">
              <a:solidFill>
                <a:schemeClr val="tx1"/>
              </a:solidFill>
            </a:endParaRPr>
          </a:p>
          <a:p>
            <a:pPr algn="just"/>
            <a:endParaRPr lang="en-US" altLang="zh-TW" sz="2520" dirty="0">
              <a:solidFill>
                <a:schemeClr val="tx1"/>
              </a:solidFill>
            </a:endParaRPr>
          </a:p>
        </p:txBody>
      </p:sp>
      <p:sp>
        <p:nvSpPr>
          <p:cNvPr id="388" name="文字方塊 387"/>
          <p:cNvSpPr txBox="1"/>
          <p:nvPr/>
        </p:nvSpPr>
        <p:spPr>
          <a:xfrm>
            <a:off x="25940246" y="22622694"/>
            <a:ext cx="314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cs typeface="Times New Roman" panose="02020603050405020304" pitchFamily="18" charset="0"/>
              </a:rPr>
              <a:t>Acknowledgement</a:t>
            </a:r>
            <a:endParaRPr lang="zh-TW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03CAB8-1E3B-63E7-0A13-04D72511E9F3}"/>
              </a:ext>
            </a:extLst>
          </p:cNvPr>
          <p:cNvSpPr/>
          <p:nvPr/>
        </p:nvSpPr>
        <p:spPr>
          <a:xfrm>
            <a:off x="37569710" y="5929240"/>
            <a:ext cx="160256" cy="1602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69">
            <a:extLst>
              <a:ext uri="{FF2B5EF4-FFF2-40B4-BE49-F238E27FC236}">
                <a16:creationId xmlns:a16="http://schemas.microsoft.com/office/drawing/2014/main" id="{4F084D65-E860-13AC-C8A7-C4A9D2C88FF3}"/>
              </a:ext>
            </a:extLst>
          </p:cNvPr>
          <p:cNvSpPr txBox="1"/>
          <p:nvPr/>
        </p:nvSpPr>
        <p:spPr>
          <a:xfrm>
            <a:off x="37790747" y="5761997"/>
            <a:ext cx="974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b="1" dirty="0">
                <a:cs typeface="Times New Roman" panose="02020603050405020304" pitchFamily="18" charset="0"/>
              </a:rPr>
              <a:t>(Your Bullet)</a:t>
            </a:r>
            <a:endParaRPr lang="zh-TW" altLang="en-US" sz="2800" dirty="0"/>
          </a:p>
        </p:txBody>
      </p:sp>
      <p:sp>
        <p:nvSpPr>
          <p:cNvPr id="25" name="文字方塊 260">
            <a:extLst>
              <a:ext uri="{FF2B5EF4-FFF2-40B4-BE49-F238E27FC236}">
                <a16:creationId xmlns:a16="http://schemas.microsoft.com/office/drawing/2014/main" id="{8E4B1548-DA4F-21D3-48AE-67ABCC58A690}"/>
              </a:ext>
            </a:extLst>
          </p:cNvPr>
          <p:cNvSpPr txBox="1"/>
          <p:nvPr/>
        </p:nvSpPr>
        <p:spPr>
          <a:xfrm>
            <a:off x="18659652" y="5871644"/>
            <a:ext cx="891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36" name="文字方塊 260">
            <a:extLst>
              <a:ext uri="{FF2B5EF4-FFF2-40B4-BE49-F238E27FC236}">
                <a16:creationId xmlns:a16="http://schemas.microsoft.com/office/drawing/2014/main" id="{66D42A8E-F651-C15A-2672-A3BA86DD4FE1}"/>
              </a:ext>
            </a:extLst>
          </p:cNvPr>
          <p:cNvSpPr txBox="1"/>
          <p:nvPr/>
        </p:nvSpPr>
        <p:spPr>
          <a:xfrm>
            <a:off x="27685706" y="5891807"/>
            <a:ext cx="918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1063" name="圓角矩形 267">
            <a:extLst>
              <a:ext uri="{FF2B5EF4-FFF2-40B4-BE49-F238E27FC236}">
                <a16:creationId xmlns:a16="http://schemas.microsoft.com/office/drawing/2014/main" id="{698C1914-D4CC-8EC2-ED75-372A31846795}"/>
              </a:ext>
            </a:extLst>
          </p:cNvPr>
          <p:cNvSpPr/>
          <p:nvPr/>
        </p:nvSpPr>
        <p:spPr>
          <a:xfrm>
            <a:off x="24828257" y="14086540"/>
            <a:ext cx="11899684" cy="436657"/>
          </a:xfrm>
          <a:prstGeom prst="roundRect">
            <a:avLst/>
          </a:prstGeom>
          <a:solidFill>
            <a:srgbClr val="0E0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 dirty="0"/>
          </a:p>
        </p:txBody>
      </p:sp>
      <p:sp>
        <p:nvSpPr>
          <p:cNvPr id="1064" name="矩形 268">
            <a:extLst>
              <a:ext uri="{FF2B5EF4-FFF2-40B4-BE49-F238E27FC236}">
                <a16:creationId xmlns:a16="http://schemas.microsoft.com/office/drawing/2014/main" id="{0FDCAD25-11EB-1D16-9105-720F3B917755}"/>
              </a:ext>
            </a:extLst>
          </p:cNvPr>
          <p:cNvSpPr/>
          <p:nvPr/>
        </p:nvSpPr>
        <p:spPr>
          <a:xfrm>
            <a:off x="24864380" y="14008140"/>
            <a:ext cx="85009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Subsection Title</a:t>
            </a:r>
            <a:endParaRPr lang="zh-TW" alt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49031F-087B-9F0B-EFC1-4ECC2C5B15FA}"/>
              </a:ext>
            </a:extLst>
          </p:cNvPr>
          <p:cNvGrpSpPr/>
          <p:nvPr/>
        </p:nvGrpSpPr>
        <p:grpSpPr>
          <a:xfrm>
            <a:off x="810090" y="14742155"/>
            <a:ext cx="10017720" cy="523220"/>
            <a:chOff x="853260" y="14760376"/>
            <a:chExt cx="10017720" cy="52322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FD288D-9130-7773-CA77-3EA8EF292BD3}"/>
                </a:ext>
              </a:extLst>
            </p:cNvPr>
            <p:cNvSpPr/>
            <p:nvPr/>
          </p:nvSpPr>
          <p:spPr>
            <a:xfrm>
              <a:off x="853260" y="14927619"/>
              <a:ext cx="160256" cy="1602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文字方塊 269">
              <a:extLst>
                <a:ext uri="{FF2B5EF4-FFF2-40B4-BE49-F238E27FC236}">
                  <a16:creationId xmlns:a16="http://schemas.microsoft.com/office/drawing/2014/main" id="{2C376FE0-B4BA-E68F-38C4-22ADA74B2C3D}"/>
                </a:ext>
              </a:extLst>
            </p:cNvPr>
            <p:cNvSpPr txBox="1"/>
            <p:nvPr/>
          </p:nvSpPr>
          <p:spPr>
            <a:xfrm>
              <a:off x="1125534" y="14760376"/>
              <a:ext cx="9745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800" b="1" dirty="0">
                  <a:cs typeface="Times New Roman" panose="02020603050405020304" pitchFamily="18" charset="0"/>
                </a:rPr>
                <a:t>(Your Bullet)</a:t>
              </a:r>
              <a:endParaRPr lang="zh-TW" altLang="en-US" sz="2800" dirty="0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8F01328-9308-3050-380D-04158AC8F5A6}"/>
              </a:ext>
            </a:extLst>
          </p:cNvPr>
          <p:cNvGrpSpPr/>
          <p:nvPr/>
        </p:nvGrpSpPr>
        <p:grpSpPr>
          <a:xfrm>
            <a:off x="37820698" y="6429697"/>
            <a:ext cx="160256" cy="594772"/>
            <a:chOff x="38098071" y="6527576"/>
            <a:chExt cx="160256" cy="594772"/>
          </a:xfrm>
        </p:grpSpPr>
        <p:sp>
          <p:nvSpPr>
            <p:cNvPr id="1407" name="Oval 1406">
              <a:extLst>
                <a:ext uri="{FF2B5EF4-FFF2-40B4-BE49-F238E27FC236}">
                  <a16:creationId xmlns:a16="http://schemas.microsoft.com/office/drawing/2014/main" id="{C897055D-0086-99FC-59AF-98821E266EAA}"/>
                </a:ext>
              </a:extLst>
            </p:cNvPr>
            <p:cNvSpPr/>
            <p:nvPr/>
          </p:nvSpPr>
          <p:spPr>
            <a:xfrm>
              <a:off x="38098071" y="6527576"/>
              <a:ext cx="160256" cy="160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Oval 1408">
              <a:extLst>
                <a:ext uri="{FF2B5EF4-FFF2-40B4-BE49-F238E27FC236}">
                  <a16:creationId xmlns:a16="http://schemas.microsoft.com/office/drawing/2014/main" id="{D51DA522-79E6-525F-1459-127A5E055A4A}"/>
                </a:ext>
              </a:extLst>
            </p:cNvPr>
            <p:cNvSpPr/>
            <p:nvPr/>
          </p:nvSpPr>
          <p:spPr>
            <a:xfrm>
              <a:off x="38098071" y="6962092"/>
              <a:ext cx="160256" cy="160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1" name="Group 1420">
            <a:extLst>
              <a:ext uri="{FF2B5EF4-FFF2-40B4-BE49-F238E27FC236}">
                <a16:creationId xmlns:a16="http://schemas.microsoft.com/office/drawing/2014/main" id="{0DCC58AF-44AE-0E45-0229-E1EC557CE7B7}"/>
              </a:ext>
            </a:extLst>
          </p:cNvPr>
          <p:cNvGrpSpPr/>
          <p:nvPr/>
        </p:nvGrpSpPr>
        <p:grpSpPr>
          <a:xfrm>
            <a:off x="37565009" y="7312641"/>
            <a:ext cx="10105452" cy="792013"/>
            <a:chOff x="37762796" y="7595114"/>
            <a:chExt cx="10105452" cy="792013"/>
          </a:xfrm>
        </p:grpSpPr>
        <p:sp>
          <p:nvSpPr>
            <p:cNvPr id="28" name="文字方塊 269">
              <a:extLst>
                <a:ext uri="{FF2B5EF4-FFF2-40B4-BE49-F238E27FC236}">
                  <a16:creationId xmlns:a16="http://schemas.microsoft.com/office/drawing/2014/main" id="{50C83C01-FC6F-05E8-0ACE-E9D27BFC9EF5}"/>
                </a:ext>
              </a:extLst>
            </p:cNvPr>
            <p:cNvSpPr txBox="1"/>
            <p:nvPr/>
          </p:nvSpPr>
          <p:spPr>
            <a:xfrm>
              <a:off x="37984680" y="7595114"/>
              <a:ext cx="9883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800" b="1" dirty="0">
                  <a:cs typeface="Times New Roman" panose="02020603050405020304" pitchFamily="18" charset="0"/>
                </a:rPr>
                <a:t>(Your Bullet)</a:t>
              </a:r>
              <a:endParaRPr lang="zh-TW" altLang="en-US" sz="2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E8A1FD-303B-B912-EE71-3C0F2C20BD2F}"/>
                </a:ext>
              </a:extLst>
            </p:cNvPr>
            <p:cNvSpPr/>
            <p:nvPr/>
          </p:nvSpPr>
          <p:spPr>
            <a:xfrm>
              <a:off x="37762796" y="7761407"/>
              <a:ext cx="160256" cy="1602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82E2582B-EBEA-ADA7-75C3-540F95FD8E64}"/>
                </a:ext>
              </a:extLst>
            </p:cNvPr>
            <p:cNvSpPr/>
            <p:nvPr/>
          </p:nvSpPr>
          <p:spPr>
            <a:xfrm>
              <a:off x="38018413" y="8226871"/>
              <a:ext cx="160256" cy="160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8" name="文字方塊 248">
            <a:extLst>
              <a:ext uri="{FF2B5EF4-FFF2-40B4-BE49-F238E27FC236}">
                <a16:creationId xmlns:a16="http://schemas.microsoft.com/office/drawing/2014/main" id="{6F70A55C-9B74-7195-A0B2-1F20F3C0878C}"/>
              </a:ext>
            </a:extLst>
          </p:cNvPr>
          <p:cNvSpPr txBox="1"/>
          <p:nvPr/>
        </p:nvSpPr>
        <p:spPr>
          <a:xfrm>
            <a:off x="37589310" y="22804722"/>
            <a:ext cx="520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cs typeface="Times New Roman" panose="02020603050405020304" pitchFamily="18" charset="0"/>
              </a:rPr>
              <a:t>Figure x. </a:t>
            </a:r>
            <a:r>
              <a:rPr lang="en-US" altLang="zh-TW" dirty="0">
                <a:cs typeface="Times New Roman" panose="02020603050405020304" pitchFamily="18" charset="0"/>
              </a:rPr>
              <a:t>(Your caption)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1575" name="Group 1574">
            <a:extLst>
              <a:ext uri="{FF2B5EF4-FFF2-40B4-BE49-F238E27FC236}">
                <a16:creationId xmlns:a16="http://schemas.microsoft.com/office/drawing/2014/main" id="{7066909B-A867-079F-7FA6-C688A6DD6112}"/>
              </a:ext>
            </a:extLst>
          </p:cNvPr>
          <p:cNvGrpSpPr/>
          <p:nvPr/>
        </p:nvGrpSpPr>
        <p:grpSpPr>
          <a:xfrm>
            <a:off x="37565009" y="18988257"/>
            <a:ext cx="10105452" cy="1095076"/>
            <a:chOff x="37724662" y="18853233"/>
            <a:chExt cx="10105452" cy="1095076"/>
          </a:xfrm>
        </p:grpSpPr>
        <p:grpSp>
          <p:nvGrpSpPr>
            <p:cNvPr id="1568" name="Group 1567">
              <a:extLst>
                <a:ext uri="{FF2B5EF4-FFF2-40B4-BE49-F238E27FC236}">
                  <a16:creationId xmlns:a16="http://schemas.microsoft.com/office/drawing/2014/main" id="{E2BF37D6-83C5-3856-CEA5-DD66F69E8CF7}"/>
                </a:ext>
              </a:extLst>
            </p:cNvPr>
            <p:cNvGrpSpPr/>
            <p:nvPr/>
          </p:nvGrpSpPr>
          <p:grpSpPr>
            <a:xfrm>
              <a:off x="37724662" y="18853233"/>
              <a:ext cx="10105452" cy="1095076"/>
              <a:chOff x="37762796" y="7595114"/>
              <a:chExt cx="10105452" cy="1095076"/>
            </a:xfrm>
          </p:grpSpPr>
          <p:sp>
            <p:nvSpPr>
              <p:cNvPr id="1569" name="文字方塊 269">
                <a:extLst>
                  <a:ext uri="{FF2B5EF4-FFF2-40B4-BE49-F238E27FC236}">
                    <a16:creationId xmlns:a16="http://schemas.microsoft.com/office/drawing/2014/main" id="{9BEE35F2-404E-AEB6-BB13-43FCDFD840CF}"/>
                  </a:ext>
                </a:extLst>
              </p:cNvPr>
              <p:cNvSpPr txBox="1"/>
              <p:nvPr/>
            </p:nvSpPr>
            <p:spPr>
              <a:xfrm>
                <a:off x="37984680" y="7595114"/>
                <a:ext cx="9883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800" b="1" dirty="0">
                    <a:cs typeface="Times New Roman" panose="02020603050405020304" pitchFamily="18" charset="0"/>
                  </a:rPr>
                  <a:t>(Your Bullet)</a:t>
                </a:r>
                <a:endParaRPr lang="zh-TW" altLang="en-US" sz="2800" dirty="0"/>
              </a:p>
            </p:txBody>
          </p:sp>
          <p:sp>
            <p:nvSpPr>
              <p:cNvPr id="1570" name="Oval 1569">
                <a:extLst>
                  <a:ext uri="{FF2B5EF4-FFF2-40B4-BE49-F238E27FC236}">
                    <a16:creationId xmlns:a16="http://schemas.microsoft.com/office/drawing/2014/main" id="{D9ED76F0-CDE7-C15E-7773-07CB825BC9F0}"/>
                  </a:ext>
                </a:extLst>
              </p:cNvPr>
              <p:cNvSpPr/>
              <p:nvPr/>
            </p:nvSpPr>
            <p:spPr>
              <a:xfrm>
                <a:off x="37762796" y="7761407"/>
                <a:ext cx="160256" cy="16025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1" name="Oval 1570">
                <a:extLst>
                  <a:ext uri="{FF2B5EF4-FFF2-40B4-BE49-F238E27FC236}">
                    <a16:creationId xmlns:a16="http://schemas.microsoft.com/office/drawing/2014/main" id="{22AE1155-7C7A-0CBF-1202-E032C2F8EC76}"/>
                  </a:ext>
                </a:extLst>
              </p:cNvPr>
              <p:cNvSpPr/>
              <p:nvPr/>
            </p:nvSpPr>
            <p:spPr>
              <a:xfrm>
                <a:off x="38042425" y="8529934"/>
                <a:ext cx="160256" cy="1602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3" name="Oval 1572">
              <a:extLst>
                <a:ext uri="{FF2B5EF4-FFF2-40B4-BE49-F238E27FC236}">
                  <a16:creationId xmlns:a16="http://schemas.microsoft.com/office/drawing/2014/main" id="{DD8685DA-FC10-FD54-6045-3B436A7E794A}"/>
                </a:ext>
              </a:extLst>
            </p:cNvPr>
            <p:cNvSpPr/>
            <p:nvPr/>
          </p:nvSpPr>
          <p:spPr>
            <a:xfrm>
              <a:off x="38005517" y="19414702"/>
              <a:ext cx="160256" cy="160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2" name="Group 1591">
            <a:extLst>
              <a:ext uri="{FF2B5EF4-FFF2-40B4-BE49-F238E27FC236}">
                <a16:creationId xmlns:a16="http://schemas.microsoft.com/office/drawing/2014/main" id="{9B03F3FD-A3AD-999B-E658-DC7926BBFDE7}"/>
              </a:ext>
            </a:extLst>
          </p:cNvPr>
          <p:cNvGrpSpPr/>
          <p:nvPr/>
        </p:nvGrpSpPr>
        <p:grpSpPr>
          <a:xfrm>
            <a:off x="37595451" y="17092215"/>
            <a:ext cx="10105452" cy="1187342"/>
            <a:chOff x="37734626" y="17378559"/>
            <a:chExt cx="10105452" cy="1187342"/>
          </a:xfrm>
        </p:grpSpPr>
        <p:sp>
          <p:nvSpPr>
            <p:cNvPr id="1560" name="文字方塊 269">
              <a:extLst>
                <a:ext uri="{FF2B5EF4-FFF2-40B4-BE49-F238E27FC236}">
                  <a16:creationId xmlns:a16="http://schemas.microsoft.com/office/drawing/2014/main" id="{AD387777-2C8F-8277-ED24-E2E771F70029}"/>
                </a:ext>
              </a:extLst>
            </p:cNvPr>
            <p:cNvSpPr txBox="1"/>
            <p:nvPr/>
          </p:nvSpPr>
          <p:spPr>
            <a:xfrm>
              <a:off x="37956510" y="17378559"/>
              <a:ext cx="9883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800" b="1" dirty="0">
                  <a:cs typeface="Times New Roman" panose="02020603050405020304" pitchFamily="18" charset="0"/>
                </a:rPr>
                <a:t>(Your Bullet)</a:t>
              </a:r>
              <a:endParaRPr lang="zh-TW" altLang="en-US" sz="2800" dirty="0"/>
            </a:p>
          </p:txBody>
        </p:sp>
        <p:sp>
          <p:nvSpPr>
            <p:cNvPr id="1561" name="Oval 1560">
              <a:extLst>
                <a:ext uri="{FF2B5EF4-FFF2-40B4-BE49-F238E27FC236}">
                  <a16:creationId xmlns:a16="http://schemas.microsoft.com/office/drawing/2014/main" id="{B6C03DFF-98D4-0CA7-C534-F8E1DB6D26C7}"/>
                </a:ext>
              </a:extLst>
            </p:cNvPr>
            <p:cNvSpPr/>
            <p:nvPr/>
          </p:nvSpPr>
          <p:spPr>
            <a:xfrm>
              <a:off x="37734626" y="17544852"/>
              <a:ext cx="160256" cy="1602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3" name="Group 1582">
              <a:extLst>
                <a:ext uri="{FF2B5EF4-FFF2-40B4-BE49-F238E27FC236}">
                  <a16:creationId xmlns:a16="http://schemas.microsoft.com/office/drawing/2014/main" id="{8C4F53D8-4F84-5A02-904C-D25F24300B5D}"/>
                </a:ext>
              </a:extLst>
            </p:cNvPr>
            <p:cNvGrpSpPr/>
            <p:nvPr/>
          </p:nvGrpSpPr>
          <p:grpSpPr>
            <a:xfrm>
              <a:off x="38004291" y="17795525"/>
              <a:ext cx="9770177" cy="770376"/>
              <a:chOff x="38030659" y="17909385"/>
              <a:chExt cx="9770177" cy="770376"/>
            </a:xfrm>
          </p:grpSpPr>
          <p:sp>
            <p:nvSpPr>
              <p:cNvPr id="1562" name="Oval 1561">
                <a:extLst>
                  <a:ext uri="{FF2B5EF4-FFF2-40B4-BE49-F238E27FC236}">
                    <a16:creationId xmlns:a16="http://schemas.microsoft.com/office/drawing/2014/main" id="{241BA265-46ED-D6E3-09CB-2159EF758F15}"/>
                  </a:ext>
                </a:extLst>
              </p:cNvPr>
              <p:cNvSpPr/>
              <p:nvPr/>
            </p:nvSpPr>
            <p:spPr>
              <a:xfrm>
                <a:off x="38040535" y="18429802"/>
                <a:ext cx="160256" cy="1602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3" name="文字方塊 269">
                <a:extLst>
                  <a:ext uri="{FF2B5EF4-FFF2-40B4-BE49-F238E27FC236}">
                    <a16:creationId xmlns:a16="http://schemas.microsoft.com/office/drawing/2014/main" id="{2637818A-E156-02F0-E71E-B106B501B1BF}"/>
                  </a:ext>
                </a:extLst>
              </p:cNvPr>
              <p:cNvSpPr txBox="1"/>
              <p:nvPr/>
            </p:nvSpPr>
            <p:spPr>
              <a:xfrm>
                <a:off x="38251695" y="18218096"/>
                <a:ext cx="954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zh-TW" altLang="en-US" sz="2400" b="1" dirty="0"/>
              </a:p>
            </p:txBody>
          </p:sp>
          <p:sp>
            <p:nvSpPr>
              <p:cNvPr id="1566" name="Oval 1565">
                <a:extLst>
                  <a:ext uri="{FF2B5EF4-FFF2-40B4-BE49-F238E27FC236}">
                    <a16:creationId xmlns:a16="http://schemas.microsoft.com/office/drawing/2014/main" id="{1C315671-B8D2-625B-DEAF-9D8E5629796F}"/>
                  </a:ext>
                </a:extLst>
              </p:cNvPr>
              <p:cNvSpPr/>
              <p:nvPr/>
            </p:nvSpPr>
            <p:spPr>
              <a:xfrm>
                <a:off x="38030659" y="18060089"/>
                <a:ext cx="160256" cy="1602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7" name="文字方塊 269">
                <a:extLst>
                  <a:ext uri="{FF2B5EF4-FFF2-40B4-BE49-F238E27FC236}">
                    <a16:creationId xmlns:a16="http://schemas.microsoft.com/office/drawing/2014/main" id="{AEFABD57-0F9E-FE10-A256-0B76FE771B12}"/>
                  </a:ext>
                </a:extLst>
              </p:cNvPr>
              <p:cNvSpPr txBox="1"/>
              <p:nvPr/>
            </p:nvSpPr>
            <p:spPr>
              <a:xfrm>
                <a:off x="38251695" y="17909385"/>
                <a:ext cx="3716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zh-TW" altLang="en-US" sz="2400" dirty="0"/>
              </a:p>
            </p:txBody>
          </p:sp>
        </p:grpSp>
      </p:grpSp>
      <p:sp>
        <p:nvSpPr>
          <p:cNvPr id="1593" name="文字方塊 248">
            <a:extLst>
              <a:ext uri="{FF2B5EF4-FFF2-40B4-BE49-F238E27FC236}">
                <a16:creationId xmlns:a16="http://schemas.microsoft.com/office/drawing/2014/main" id="{C7CB69EE-6BE5-7DD1-5416-41E275E9BFC4}"/>
              </a:ext>
            </a:extLst>
          </p:cNvPr>
          <p:cNvSpPr txBox="1"/>
          <p:nvPr/>
        </p:nvSpPr>
        <p:spPr>
          <a:xfrm>
            <a:off x="42896888" y="22802426"/>
            <a:ext cx="491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cs typeface="Times New Roman" panose="02020603050405020304" pitchFamily="18" charset="0"/>
              </a:rPr>
              <a:t>Figure x. </a:t>
            </a:r>
            <a:r>
              <a:rPr lang="en-US" altLang="zh-TW" dirty="0">
                <a:cs typeface="Times New Roman" panose="02020603050405020304" pitchFamily="18" charset="0"/>
              </a:rPr>
              <a:t>(Your caption)</a:t>
            </a:r>
            <a:r>
              <a:rPr lang="en-US" altLang="zh-TW" b="1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13" name="流程圖: 替代程序 386">
            <a:extLst>
              <a:ext uri="{FF2B5EF4-FFF2-40B4-BE49-F238E27FC236}">
                <a16:creationId xmlns:a16="http://schemas.microsoft.com/office/drawing/2014/main" id="{286C9FA7-B43C-C757-2117-FDE954EE924B}"/>
              </a:ext>
            </a:extLst>
          </p:cNvPr>
          <p:cNvSpPr/>
          <p:nvPr/>
        </p:nvSpPr>
        <p:spPr>
          <a:xfrm>
            <a:off x="25659740" y="22781406"/>
            <a:ext cx="211724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D1A6F4F-8DCB-2F20-E75C-BA319F25BD00}"/>
              </a:ext>
            </a:extLst>
          </p:cNvPr>
          <p:cNvGrpSpPr/>
          <p:nvPr/>
        </p:nvGrpSpPr>
        <p:grpSpPr>
          <a:xfrm>
            <a:off x="34116588" y="22639668"/>
            <a:ext cx="1437755" cy="523220"/>
            <a:chOff x="30381579" y="22632243"/>
            <a:chExt cx="1437755" cy="523220"/>
          </a:xfrm>
        </p:grpSpPr>
        <p:sp>
          <p:nvSpPr>
            <p:cNvPr id="1587" name="文字方塊 387">
              <a:extLst>
                <a:ext uri="{FF2B5EF4-FFF2-40B4-BE49-F238E27FC236}">
                  <a16:creationId xmlns:a16="http://schemas.microsoft.com/office/drawing/2014/main" id="{42C18322-161C-93CB-EB31-651070D3D313}"/>
                </a:ext>
              </a:extLst>
            </p:cNvPr>
            <p:cNvSpPr txBox="1"/>
            <p:nvPr/>
          </p:nvSpPr>
          <p:spPr>
            <a:xfrm>
              <a:off x="30561571" y="22632243"/>
              <a:ext cx="125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>
                  <a:cs typeface="Times New Roman" panose="02020603050405020304" pitchFamily="18" charset="0"/>
                </a:rPr>
                <a:t>Github</a:t>
              </a:r>
              <a:endParaRPr lang="zh-TW" altLang="en-US" sz="28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6" name="流程圖: 替代程序 386">
              <a:extLst>
                <a:ext uri="{FF2B5EF4-FFF2-40B4-BE49-F238E27FC236}">
                  <a16:creationId xmlns:a16="http://schemas.microsoft.com/office/drawing/2014/main" id="{4FAEA496-7D5D-298A-5A9B-B42EB868263F}"/>
                </a:ext>
              </a:extLst>
            </p:cNvPr>
            <p:cNvSpPr/>
            <p:nvPr/>
          </p:nvSpPr>
          <p:spPr>
            <a:xfrm>
              <a:off x="30381579" y="22787754"/>
              <a:ext cx="211724" cy="210294"/>
            </a:xfrm>
            <a:prstGeom prst="flowChartAlternateProcess">
              <a:avLst/>
            </a:prstGeom>
            <a:solidFill>
              <a:srgbClr val="564EF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143">
                <a:solidFill>
                  <a:schemeClr val="tx1"/>
                </a:solidFill>
              </a:endParaRPr>
            </a:p>
          </p:txBody>
        </p:sp>
      </p:grpSp>
      <p:sp>
        <p:nvSpPr>
          <p:cNvPr id="127" name="文字方塊 387">
            <a:extLst>
              <a:ext uri="{FF2B5EF4-FFF2-40B4-BE49-F238E27FC236}">
                <a16:creationId xmlns:a16="http://schemas.microsoft.com/office/drawing/2014/main" id="{BBB7B814-16A6-2B77-06BB-4E5E9779FAF8}"/>
              </a:ext>
            </a:extLst>
          </p:cNvPr>
          <p:cNvSpPr txBox="1"/>
          <p:nvPr/>
        </p:nvSpPr>
        <p:spPr>
          <a:xfrm>
            <a:off x="30577076" y="22614143"/>
            <a:ext cx="217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cs typeface="Times New Roman" panose="02020603050405020304" pitchFamily="18" charset="0"/>
              </a:rPr>
              <a:t>Questions?</a:t>
            </a:r>
            <a:endParaRPr lang="zh-TW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93" name="流程圖: 替代程序 386">
            <a:extLst>
              <a:ext uri="{FF2B5EF4-FFF2-40B4-BE49-F238E27FC236}">
                <a16:creationId xmlns:a16="http://schemas.microsoft.com/office/drawing/2014/main" id="{76E00965-5DE4-FAB3-154C-5D14654424CB}"/>
              </a:ext>
            </a:extLst>
          </p:cNvPr>
          <p:cNvSpPr/>
          <p:nvPr/>
        </p:nvSpPr>
        <p:spPr>
          <a:xfrm>
            <a:off x="30397084" y="22769654"/>
            <a:ext cx="211724" cy="210294"/>
          </a:xfrm>
          <a:prstGeom prst="flowChartAlternateProcess">
            <a:avLst/>
          </a:prstGeom>
          <a:solidFill>
            <a:srgbClr val="564E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143">
              <a:solidFill>
                <a:schemeClr val="tx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B523918-9068-338D-284B-752CD019478A}"/>
              </a:ext>
            </a:extLst>
          </p:cNvPr>
          <p:cNvGrpSpPr/>
          <p:nvPr/>
        </p:nvGrpSpPr>
        <p:grpSpPr>
          <a:xfrm>
            <a:off x="30662197" y="23085067"/>
            <a:ext cx="3509455" cy="725939"/>
            <a:chOff x="30579430" y="23067840"/>
            <a:chExt cx="3509455" cy="725939"/>
          </a:xfrm>
        </p:grpSpPr>
        <p:sp>
          <p:nvSpPr>
            <p:cNvPr id="311" name="文字方塊 248">
              <a:extLst>
                <a:ext uri="{FF2B5EF4-FFF2-40B4-BE49-F238E27FC236}">
                  <a16:creationId xmlns:a16="http://schemas.microsoft.com/office/drawing/2014/main" id="{996E772B-7B6B-8F97-52B8-DBFDE121DF3B}"/>
                </a:ext>
              </a:extLst>
            </p:cNvPr>
            <p:cNvSpPr txBox="1"/>
            <p:nvPr/>
          </p:nvSpPr>
          <p:spPr>
            <a:xfrm>
              <a:off x="30941976" y="23067840"/>
              <a:ext cx="31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(Your Email)</a:t>
              </a:r>
              <a:endParaRPr lang="en-US" dirty="0"/>
            </a:p>
          </p:txBody>
        </p:sp>
        <p:pic>
          <p:nvPicPr>
            <p:cNvPr id="316" name="圖片 376">
              <a:extLst>
                <a:ext uri="{FF2B5EF4-FFF2-40B4-BE49-F238E27FC236}">
                  <a16:creationId xmlns:a16="http://schemas.microsoft.com/office/drawing/2014/main" id="{BE2780F4-26AE-7F25-F327-6A23A5B9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584172" y="23097568"/>
              <a:ext cx="327906" cy="331329"/>
            </a:xfrm>
            <a:prstGeom prst="rect">
              <a:avLst/>
            </a:prstGeom>
          </p:spPr>
        </p:pic>
        <p:pic>
          <p:nvPicPr>
            <p:cNvPr id="324" name="圖片 376">
              <a:extLst>
                <a:ext uri="{FF2B5EF4-FFF2-40B4-BE49-F238E27FC236}">
                  <a16:creationId xmlns:a16="http://schemas.microsoft.com/office/drawing/2014/main" id="{EBFB5AA6-75BF-890C-0F8E-FC5DE6BB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579430" y="23462450"/>
              <a:ext cx="327906" cy="331329"/>
            </a:xfrm>
            <a:prstGeom prst="rect">
              <a:avLst/>
            </a:prstGeom>
          </p:spPr>
        </p:pic>
        <p:sp>
          <p:nvSpPr>
            <p:cNvPr id="325" name="文字方塊 248">
              <a:extLst>
                <a:ext uri="{FF2B5EF4-FFF2-40B4-BE49-F238E27FC236}">
                  <a16:creationId xmlns:a16="http://schemas.microsoft.com/office/drawing/2014/main" id="{664940ED-F833-5D4E-3B1D-5A10BCE2A5C7}"/>
                </a:ext>
              </a:extLst>
            </p:cNvPr>
            <p:cNvSpPr txBox="1"/>
            <p:nvPr/>
          </p:nvSpPr>
          <p:spPr>
            <a:xfrm>
              <a:off x="30949099" y="23415763"/>
              <a:ext cx="2403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dirty="0">
                  <a:cs typeface="Times New Roman" panose="02020603050405020304" pitchFamily="18" charset="0"/>
                </a:rPr>
                <a:t>(Your Email)</a:t>
              </a:r>
              <a:endParaRPr lang="en-US" dirty="0"/>
            </a:p>
          </p:txBody>
        </p:sp>
      </p:grpSp>
      <p:sp>
        <p:nvSpPr>
          <p:cNvPr id="14" name="文字方塊 260">
            <a:extLst>
              <a:ext uri="{FF2B5EF4-FFF2-40B4-BE49-F238E27FC236}">
                <a16:creationId xmlns:a16="http://schemas.microsoft.com/office/drawing/2014/main" id="{346AC35F-BF38-AA87-21ED-67590CB1EB92}"/>
              </a:ext>
            </a:extLst>
          </p:cNvPr>
          <p:cNvSpPr txBox="1"/>
          <p:nvPr/>
        </p:nvSpPr>
        <p:spPr>
          <a:xfrm>
            <a:off x="1159258" y="15471440"/>
            <a:ext cx="389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D250D3-4544-7B91-5CBA-E03CDFA6E3CD}"/>
              </a:ext>
            </a:extLst>
          </p:cNvPr>
          <p:cNvGrpSpPr/>
          <p:nvPr/>
        </p:nvGrpSpPr>
        <p:grpSpPr>
          <a:xfrm>
            <a:off x="810090" y="16722771"/>
            <a:ext cx="10017720" cy="523220"/>
            <a:chOff x="853260" y="14760376"/>
            <a:chExt cx="10017720" cy="5232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E1DF7A9-7FA7-C133-B0C4-10BC1C885EDB}"/>
                </a:ext>
              </a:extLst>
            </p:cNvPr>
            <p:cNvSpPr/>
            <p:nvPr/>
          </p:nvSpPr>
          <p:spPr>
            <a:xfrm>
              <a:off x="853260" y="14927619"/>
              <a:ext cx="160256" cy="1602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文字方塊 269">
              <a:extLst>
                <a:ext uri="{FF2B5EF4-FFF2-40B4-BE49-F238E27FC236}">
                  <a16:creationId xmlns:a16="http://schemas.microsoft.com/office/drawing/2014/main" id="{2A33EDC6-0665-792E-D03B-F4D09CD8606A}"/>
                </a:ext>
              </a:extLst>
            </p:cNvPr>
            <p:cNvSpPr txBox="1"/>
            <p:nvPr/>
          </p:nvSpPr>
          <p:spPr>
            <a:xfrm>
              <a:off x="1125534" y="14760376"/>
              <a:ext cx="9745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800" b="1" dirty="0">
                  <a:cs typeface="Times New Roman" panose="02020603050405020304" pitchFamily="18" charset="0"/>
                </a:rPr>
                <a:t>(Your Bullet)</a:t>
              </a:r>
              <a:endParaRPr lang="zh-TW" altLang="en-US" sz="2800" dirty="0"/>
            </a:p>
          </p:txBody>
        </p:sp>
      </p:grpSp>
      <p:sp>
        <p:nvSpPr>
          <p:cNvPr id="42" name="文字方塊 260">
            <a:extLst>
              <a:ext uri="{FF2B5EF4-FFF2-40B4-BE49-F238E27FC236}">
                <a16:creationId xmlns:a16="http://schemas.microsoft.com/office/drawing/2014/main" id="{AA6547E7-C5DF-EDA3-F763-61A49CBADBF7}"/>
              </a:ext>
            </a:extLst>
          </p:cNvPr>
          <p:cNvSpPr txBox="1"/>
          <p:nvPr/>
        </p:nvSpPr>
        <p:spPr>
          <a:xfrm>
            <a:off x="1159258" y="17452056"/>
            <a:ext cx="389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43" name="文字方塊 260">
            <a:extLst>
              <a:ext uri="{FF2B5EF4-FFF2-40B4-BE49-F238E27FC236}">
                <a16:creationId xmlns:a16="http://schemas.microsoft.com/office/drawing/2014/main" id="{D52A03BC-DB4F-4D98-D456-CBB5053F2F54}"/>
              </a:ext>
            </a:extLst>
          </p:cNvPr>
          <p:cNvSpPr txBox="1"/>
          <p:nvPr/>
        </p:nvSpPr>
        <p:spPr>
          <a:xfrm>
            <a:off x="12617315" y="14689193"/>
            <a:ext cx="919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44" name="文字方塊 260">
            <a:extLst>
              <a:ext uri="{FF2B5EF4-FFF2-40B4-BE49-F238E27FC236}">
                <a16:creationId xmlns:a16="http://schemas.microsoft.com/office/drawing/2014/main" id="{20823936-829D-ADE4-0CC2-C4456D7A3E80}"/>
              </a:ext>
            </a:extLst>
          </p:cNvPr>
          <p:cNvSpPr txBox="1"/>
          <p:nvPr/>
        </p:nvSpPr>
        <p:spPr>
          <a:xfrm>
            <a:off x="24878463" y="14742836"/>
            <a:ext cx="919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cs typeface="Times New Roman" panose="02020603050405020304" pitchFamily="18" charset="0"/>
              </a:rPr>
              <a:t>(Your paragraph)</a:t>
            </a:r>
            <a:endParaRPr lang="zh-TW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1FAF97-61F2-7231-6EA0-00C21A8791EA}"/>
              </a:ext>
            </a:extLst>
          </p:cNvPr>
          <p:cNvSpPr txBox="1"/>
          <p:nvPr/>
        </p:nvSpPr>
        <p:spPr>
          <a:xfrm>
            <a:off x="34908586" y="23176596"/>
            <a:ext cx="170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cs typeface="Times New Roman" panose="02020603050405020304" pitchFamily="18" charset="0"/>
              </a:rPr>
              <a:t>(Your </a:t>
            </a:r>
            <a:r>
              <a:rPr lang="en-US" altLang="zh-TW" dirty="0" err="1">
                <a:cs typeface="Times New Roman" panose="02020603050405020304" pitchFamily="18" charset="0"/>
              </a:rPr>
              <a:t>QRcode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BEB38-54E5-8305-08D7-DEB3701EAF56}"/>
              </a:ext>
            </a:extLst>
          </p:cNvPr>
          <p:cNvSpPr txBox="1"/>
          <p:nvPr/>
        </p:nvSpPr>
        <p:spPr>
          <a:xfrm>
            <a:off x="26543510" y="23177256"/>
            <a:ext cx="309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cs typeface="Times New Roman" panose="02020603050405020304" pitchFamily="18" charset="0"/>
              </a:rPr>
              <a:t>(Logos of your collaborators)</a:t>
            </a:r>
            <a:endParaRPr lang="en-US" dirty="0"/>
          </a:p>
        </p:txBody>
      </p:sp>
      <p:sp>
        <p:nvSpPr>
          <p:cNvPr id="2" name="文字方塊 248">
            <a:extLst>
              <a:ext uri="{FF2B5EF4-FFF2-40B4-BE49-F238E27FC236}">
                <a16:creationId xmlns:a16="http://schemas.microsoft.com/office/drawing/2014/main" id="{5C94D4DF-4AFE-81F3-BE4A-1B051E46FB95}"/>
              </a:ext>
            </a:extLst>
          </p:cNvPr>
          <p:cNvSpPr txBox="1"/>
          <p:nvPr/>
        </p:nvSpPr>
        <p:spPr>
          <a:xfrm>
            <a:off x="21648169" y="24148607"/>
            <a:ext cx="641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</a:rPr>
              <a:t>© 2024 </a:t>
            </a:r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Chen-Hao Chao</a:t>
            </a:r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licensed</a:t>
            </a:r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</a:rPr>
              <a:t> under </a:t>
            </a:r>
            <a:r>
              <a:rPr lang="en-US" altLang="zh-TW" b="1">
                <a:solidFill>
                  <a:srgbClr val="A09BF7"/>
                </a:solidFill>
                <a:cs typeface="Times New Roman" panose="02020603050405020304" pitchFamily="18" charset="0"/>
              </a:rPr>
              <a:t>CC BY </a:t>
            </a:r>
            <a:r>
              <a:rPr lang="en-US" altLang="zh-TW" b="1" dirty="0">
                <a:solidFill>
                  <a:srgbClr val="A09BF7"/>
                </a:solidFill>
                <a:cs typeface="Times New Roman" panose="02020603050405020304" pitchFamily="18" charset="0"/>
              </a:rPr>
              <a:t>4.0</a:t>
            </a:r>
            <a:endParaRPr lang="zh-TW" altLang="en-US" dirty="0">
              <a:solidFill>
                <a:srgbClr val="A09B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3818</TotalTime>
  <Words>228</Words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NimbusRomNo9L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2022-01-07T08:54:56Z</dcterms:created>
  <dcterms:modified xsi:type="dcterms:W3CDTF">2024-07-16T17:26:17Z</dcterms:modified>
</cp:coreProperties>
</file>