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3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2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0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465D-0AAC-4A2A-8CCA-79A2F801502A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B9C3-270A-40B7-99A8-633AC8B2E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6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File:Comparison_Ford_circles_Farey_diagram.svg" TargetMode="External"/><Relationship Id="rId4" Type="http://schemas.openxmlformats.org/officeDocument/2006/relationships/hyperlink" Target="https://en.wikipedia.org/wiki/File:Sunburstf6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Farey</a:t>
            </a:r>
            <a:r>
              <a:rPr lang="en-US" altLang="zh-TW" dirty="0"/>
              <a:t> </a:t>
            </a:r>
            <a:r>
              <a:rPr lang="zh-TW" altLang="en-US" dirty="0"/>
              <a:t>序列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選取一個正整數 </a:t>
            </a:r>
            <a:r>
              <a:rPr lang="en-US" altLang="zh-TW" sz="1600" dirty="0" smtClean="0"/>
              <a:t>n</a:t>
            </a:r>
            <a:r>
              <a:rPr lang="zh-TW" altLang="en-US" sz="1600" dirty="0" smtClean="0"/>
              <a:t>。把所有分母不超過 </a:t>
            </a:r>
            <a:r>
              <a:rPr lang="en-US" altLang="zh-TW" sz="1600" dirty="0" smtClean="0"/>
              <a:t>n </a:t>
            </a:r>
            <a:r>
              <a:rPr lang="zh-TW" altLang="en-US" sz="1600" dirty="0" smtClean="0"/>
              <a:t>的 最簡 分數找出來，從小到大排序。這個分數序列就叫做 </a:t>
            </a:r>
            <a:r>
              <a:rPr lang="en-US" altLang="zh-TW" sz="1600" dirty="0" err="1" smtClean="0"/>
              <a:t>Farey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序列。</a:t>
            </a:r>
            <a:r>
              <a:rPr lang="zh-TW" altLang="pt-BR" sz="1600" dirty="0"/>
              <a:t>下面展示的就是 </a:t>
            </a:r>
            <a:r>
              <a:rPr lang="pt-BR" altLang="zh-TW" sz="1600" dirty="0"/>
              <a:t>n = </a:t>
            </a:r>
            <a:r>
              <a:rPr lang="pt-BR" altLang="zh-TW" sz="1600" dirty="0" smtClean="0"/>
              <a:t>7</a:t>
            </a:r>
            <a:r>
              <a:rPr lang="zh-TW" altLang="en-US" sz="1600" dirty="0" smtClean="0"/>
              <a:t> 。</a:t>
            </a:r>
            <a:endParaRPr lang="pt-BR" altLang="zh-TW" sz="1600" dirty="0" smtClean="0"/>
          </a:p>
          <a:p>
            <a:endParaRPr lang="pt-BR" altLang="zh-TW" sz="1600" dirty="0"/>
          </a:p>
          <a:p>
            <a:endParaRPr lang="pt-BR" altLang="zh-TW" sz="1600" dirty="0" smtClean="0"/>
          </a:p>
          <a:p>
            <a:r>
              <a:rPr lang="zh-TW" altLang="en-US" sz="1600" dirty="0"/>
              <a:t>在 </a:t>
            </a:r>
            <a:r>
              <a:rPr lang="en-US" altLang="zh-TW" sz="1600" dirty="0" err="1"/>
              <a:t>Farey</a:t>
            </a:r>
            <a:r>
              <a:rPr lang="en-US" altLang="zh-TW" sz="1600" dirty="0"/>
              <a:t> </a:t>
            </a:r>
            <a:r>
              <a:rPr lang="zh-TW" altLang="en-US" sz="1600" dirty="0"/>
              <a:t>序列中，對於任意兩個相鄰分數，先算出前者的分母乘以後者的分子，再算出前者的分子乘以後者的分母，則這兩個乘積一定正好相差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 。</a:t>
            </a:r>
            <a:r>
              <a:rPr lang="en-US" altLang="zh-TW" sz="1600" dirty="0" err="1" smtClean="0"/>
              <a:t>Farey</a:t>
            </a:r>
            <a:r>
              <a:rPr lang="zh-TW" altLang="en-US" sz="1600" dirty="0" smtClean="0"/>
              <a:t>序列</a:t>
            </a:r>
            <a:r>
              <a:rPr lang="zh-TW" altLang="en-US" sz="1600" dirty="0" smtClean="0"/>
              <a:t>擁有許多有趣的特性</a:t>
            </a:r>
            <a:r>
              <a:rPr lang="zh-TW" altLang="en-US" sz="1600" dirty="0" smtClean="0"/>
              <a:t>。</a:t>
            </a:r>
            <a:endParaRPr lang="zh-TW" altLang="en-US" sz="1600" dirty="0" smtClean="0"/>
          </a:p>
        </p:txBody>
      </p:sp>
      <p:pic>
        <p:nvPicPr>
          <p:cNvPr id="1026" name="Picture 2" descr="https://i1.kknews.cc/SIG=6fjl15/ctp-vzntr/1528902828306r70r5nr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" y="2392268"/>
            <a:ext cx="5282184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1/1d/Sunburstf6.png/300px-Sunburstf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522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3238" y="4852416"/>
            <a:ext cx="269557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  </a:t>
            </a:r>
            <a:r>
              <a:rPr kumimoji="0" lang="zh-TW" altLang="zh-TW" sz="135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</a:t>
            </a:r>
            <a:endParaRPr kumimoji="0" lang="zh-TW" altLang="zh-TW" sz="9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Farey sunburst of order 6</a:t>
            </a:r>
            <a:endParaRPr kumimoji="0" lang="zh-TW" altLang="zh-TW" sz="9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https://upload.wikimedia.org/wikipedia/commons/thumb/0/0f/Comparison_Ford_circles_Farey_diagram.svg/250px-Comparison_Ford_circles_Farey_diagram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13" y="3947299"/>
            <a:ext cx="2381250" cy="1343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133088" y="5357793"/>
            <a:ext cx="475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Comparison of Ford circles and a </a:t>
            </a:r>
            <a:r>
              <a:rPr lang="en-US" altLang="zh-TW" sz="1400" dirty="0" err="1" smtClean="0"/>
              <a:t>Farey</a:t>
            </a:r>
            <a:r>
              <a:rPr lang="en-US" altLang="zh-TW" sz="1400" dirty="0" smtClean="0"/>
              <a:t> diagram with circular arcs for n from 1 to 9. Each arc intersects its corresponding circles at right angles. In the SVG image, hover over a circle or curve to highlight it and its terms.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2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Farey 序列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Farey 序列</dc:title>
  <dc:creator>admin1114</dc:creator>
  <cp:lastModifiedBy>admin1114</cp:lastModifiedBy>
  <cp:revision>2</cp:revision>
  <dcterms:created xsi:type="dcterms:W3CDTF">2019-09-25T13:12:01Z</dcterms:created>
  <dcterms:modified xsi:type="dcterms:W3CDTF">2019-09-25T13:23:16Z</dcterms:modified>
</cp:coreProperties>
</file>