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59e58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59e58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e59e58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e59e58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e59e58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e59e58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e59e58f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e59e58f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980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SDN-Based DDOS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&amp; mitigation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706925" y="2850050"/>
            <a:ext cx="574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b04902040王郁婷、b04902103蔡昀達、b04902108蘇彥齊、b03902092康譽騰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Software-defined networking (SDN) is an emerging network paradigm. Inspired by the capabilities of SDN, we present a comprehensive survey of existing SDN-based DDoS attack detection and mitigation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up experiement environment with Ryu SDN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Implement DDos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Implement several SDN-based DDoS detection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Implement several SDN-based DDoS Defense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Compare the effectiveness between different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structure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25" y="1266325"/>
            <a:ext cx="6570349" cy="35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Show effectiveness of each detection and mitigation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Identify pros and cons of each technique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Advanced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performace measure (detection rate, fp-rate, deployment cost, scalability)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External &amp; internal DDoS attacks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