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219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30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0f84f7f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0f84f7f2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c0f84f7f2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09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0f84f7f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0f84f7f2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c0f84f7f2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430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0f84f7f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0f84f7f2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c0f84f7f2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2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0f84f7f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0f84f7f2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c0f84f7f2_1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60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0f84f7f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0f84f7f2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c0f84f7f2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62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0f84f7f2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0f84f7f2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c0f84f7f2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58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0f84f7f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c0f84f7f2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c0f84f7f2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04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130095f4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c130095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588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88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130095f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c130095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7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6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130095f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c130095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041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130095f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c130095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02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31be7b9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48" name="Google Shape;248;g6d31be7b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577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4733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d248dbdf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60" name="Google Shape;260;g6d248dbdf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355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d248dbdf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74" name="Google Shape;274;g6d248dbd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44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d31be7b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d31be7b9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d31be7b9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904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31be7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31be7b9f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6d31be7b9f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831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d248dbdf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d248dbdf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6d248dbdf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75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d31be7b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d31be7b9f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6d31be7b9f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5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37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d31be7b9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d31be7b9f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6d31be7b9f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51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d31be7b9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d31be7b9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6d31be7b9f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808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d31be7b9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d31be7b9f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d31be7b9f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254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31be7b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31be7b9f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6d31be7b9f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05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009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c0f84f7f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c0f84f7f2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c0f84f7f2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16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08d77f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08d77fd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c08d77fd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18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08d77fd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08d77fda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c08d77fda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71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08d77fd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08d77fd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c08d77fda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43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135730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d13573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69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135730f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6d135730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30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0f84f7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0f84f7f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c0f84f7f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69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rikbern.com/2018/06/17/new-approximate-nearest-neighbor-benchmark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nfrederickson.com/approximate-nearest-neighbours-for-recommender-syste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neo4j</a:t>
            </a:r>
            <a:r>
              <a:rPr lang="en-US"/>
              <a:t> </a:t>
            </a:r>
            <a:r>
              <a:rPr lang="en-US" sz="5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Graph Algorithms Library Extension</a:t>
            </a:r>
            <a:endParaRPr sz="5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897373"/>
            <a:ext cx="91440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資工所 易大中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網媒所 王郁婷 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資科所 蔡昀達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電機丙 蘇彥齊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Drawback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Calculate entire graph every time with high complexity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With approximation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 descr="O(n^2d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75" y="2648075"/>
            <a:ext cx="1695500" cy="6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descr="O(nkd)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075" y="3927175"/>
            <a:ext cx="1818538" cy="6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 descr="\text{ where k is the approximation term}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601" y="4039713"/>
            <a:ext cx="5224650" cy="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Only relationship left after calculation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data structure to support dynamic context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ex. R-tree*</a:t>
            </a:r>
            <a:r>
              <a:rPr lang="en-US" sz="3000" baseline="30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 sz="3000" baseline="30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Only topK relationship remain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distance matrix incomplete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Update new insert nodes only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Utilize existing similarity relationships → Proximity graph method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Char char="-"/>
            </a:pPr>
            <a:r>
              <a:rPr lang="en-US" sz="3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Greedy traversing algorithm</a:t>
            </a:r>
            <a:endParaRPr sz="3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state-of-the-art for the approximate nearest neighbors search</a:t>
            </a:r>
            <a:r>
              <a:rPr lang="en-US" baseline="30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[2][3][4]</a:t>
            </a:r>
            <a:endParaRPr baseline="30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4" descr="O(mkd) \text{ where } m&lt;&lt;n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00" y="5247625"/>
            <a:ext cx="4878426" cy="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traversing algorithm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25" y="1793987"/>
            <a:ext cx="8363550" cy="4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Original</a:t>
            </a:r>
            <a:endParaRPr sz="3000" dirty="0">
              <a:solidFill>
                <a:srgbClr val="434343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ml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 err="1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jaccard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writeRelationType</a:t>
            </a:r>
            <a:r>
              <a:rPr lang="en-US" sz="2400" dirty="0">
                <a:solidFill>
                  <a:srgbClr val="222222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"SIMILAR"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writeProperty</a:t>
            </a:r>
            <a:r>
              <a:rPr lang="en-US" sz="2400" dirty="0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Our new procedure</a:t>
            </a:r>
            <a:endParaRPr sz="3000" dirty="0">
              <a:solidFill>
                <a:srgbClr val="047D6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ml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 err="1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jaccard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RelationType</a:t>
            </a:r>
            <a:r>
              <a:rPr lang="en-US" sz="2400" dirty="0">
                <a:solidFill>
                  <a:srgbClr val="222222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"SIMILAR"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66900"/>
            <a:ext cx="9262087" cy="44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33700"/>
            <a:ext cx="5257800" cy="35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875" y="2609550"/>
            <a:ext cx="5257800" cy="3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511650" y="1983175"/>
            <a:ext cx="4049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6678525" y="1983175"/>
            <a:ext cx="4049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approximate error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Centralization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level measures allow us to compare different networks easily.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level index of centralization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– Shows that the larger it is, the more likely it is that a single node is quite central, with the remaining nodes considerably less central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Degree Centralization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200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0333A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Degree Centrality is usually used to find the popularity of individual nodes</a:t>
            </a:r>
            <a:endParaRPr sz="2400">
              <a:solidFill>
                <a:srgbClr val="30333A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750" y="1581188"/>
            <a:ext cx="3749000" cy="16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75" y="3602660"/>
            <a:ext cx="3748999" cy="257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675" y="3698308"/>
            <a:ext cx="7064949" cy="187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Betweenness Centralization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96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Betweenness Centrality focuses on how some weakly connected nodes can still be indispensable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t="3762"/>
          <a:stretch/>
        </p:blipFill>
        <p:spPr>
          <a:xfrm>
            <a:off x="4952300" y="3648425"/>
            <a:ext cx="6792600" cy="21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445900"/>
            <a:ext cx="4214400" cy="27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850" y="1793100"/>
            <a:ext cx="2206573" cy="1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67175"/>
            <a:ext cx="10515600" cy="4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Graph Algorithm Library Introduction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Procedure Template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Approximate Nearest Neighbors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Group Centralization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Graph Algorithm Extension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Reach Centrality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Conclusion and Future Work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Closeness Centralization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0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Closeness Centrality focuses on how close a node is to all the other nodes in the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t="3790"/>
          <a:stretch/>
        </p:blipFill>
        <p:spPr>
          <a:xfrm>
            <a:off x="5252025" y="4200075"/>
            <a:ext cx="6323825" cy="17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592623"/>
            <a:ext cx="4217500" cy="2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5">
            <a:alphaModFix/>
          </a:blip>
          <a:srcRect l="27500" t="25504" r="22103" b="34849"/>
          <a:stretch/>
        </p:blipFill>
        <p:spPr>
          <a:xfrm>
            <a:off x="8976850" y="1825625"/>
            <a:ext cx="2695526" cy="11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6">
            <a:alphaModFix/>
          </a:blip>
          <a:srcRect t="57659" r="68123"/>
          <a:stretch/>
        </p:blipFill>
        <p:spPr>
          <a:xfrm>
            <a:off x="6989550" y="1690825"/>
            <a:ext cx="1937124" cy="193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Centralization Usage example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32"/>
            <a:ext cx="12192000" cy="489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1303900" y="2532575"/>
            <a:ext cx="6193500" cy="3009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2557600" y="2833475"/>
            <a:ext cx="5955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Usage:   Package Name . Function Name ( parameters )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564175" y="4212600"/>
            <a:ext cx="501600" cy="401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838200" y="4728600"/>
            <a:ext cx="6082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Calculated Normalized Group Betweenness Centralization value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785775" y="1781075"/>
            <a:ext cx="11059200" cy="4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all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algorithm can be implemented by procedure template.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Algorithm which needs more information of the graph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Directly implement in Neo4j graph algorithm package.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50" y="1690700"/>
            <a:ext cx="9004699" cy="4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50" y="1703375"/>
            <a:ext cx="9004699" cy="48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838200" y="377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5150988" y="4525500"/>
            <a:ext cx="2822100" cy="97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8031588" y="5008200"/>
            <a:ext cx="2017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Graph的資訊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1474238" y="3434975"/>
            <a:ext cx="2822100" cy="18132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1536938" y="2879225"/>
            <a:ext cx="282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process call的function</a:t>
            </a:r>
            <a:endParaRPr sz="20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150988" y="2396650"/>
            <a:ext cx="2822100" cy="768900"/>
          </a:xfrm>
          <a:prstGeom prst="rect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5150988" y="5577000"/>
            <a:ext cx="2822100" cy="979800"/>
          </a:xfrm>
          <a:prstGeom prst="rect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8096263" y="5682450"/>
            <a:ext cx="201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8031588" y="2396650"/>
            <a:ext cx="201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5"/>
            <a:ext cx="11887198" cy="3691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6902275" y="1478150"/>
            <a:ext cx="5137200" cy="4152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8461975" y="5748100"/>
            <a:ext cx="2017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Algorithm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Reaching Centrality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25" y="1520675"/>
            <a:ext cx="412274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8494475" y="3875125"/>
            <a:ext cx="1138500" cy="1204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995175" y="1584750"/>
            <a:ext cx="5523000" cy="4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Counts the number of nodes each node can reach in </a:t>
            </a:r>
            <a:r>
              <a:rPr lang="en-US" sz="2600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or less steps.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this node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k = 1, Reaching Centrality = 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k = 2, Reaching Centrality =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Reaching Centrality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25" y="1520675"/>
            <a:ext cx="412274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8384650" y="418922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0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9479325" y="54540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1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9701925" y="34862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2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7324500" y="560182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4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7136625" y="36601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3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9479325" y="1880250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5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838200" y="1363625"/>
            <a:ext cx="2866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k = 2 as example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1880250"/>
            <a:ext cx="6218578" cy="45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Encoding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 functions and procedures in the Neo4j Graph Algorithm Library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OneHotEncoding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OrdinalEncoding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LabelEncoding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BinaryEncoding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BaseNEncoding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Hot Encoding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1" cy="419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– Neo4j Graph Algorithm Library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Graph algorithms are for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large scale graph analytics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to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support machine learning pipelines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on graphs, nodes, or relationships.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Algorithm with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highly parallelized and </a:t>
            </a:r>
            <a:r>
              <a:rPr lang="en-US" sz="2400" b="1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large scale</a:t>
            </a:r>
            <a:r>
              <a:rPr lang="en-US" sz="24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Directly provide insights on relevant entities in the graph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centralities, ranking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Match inherent structures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community-detection, graph-partitioning, clustering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Frequently </a:t>
            </a:r>
            <a:r>
              <a:rPr lang="en-US" sz="24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traversing through graph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random walks,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bfs, dfs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pattern matching.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Ordinal Encoding</a:t>
            </a: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50" y="1677638"/>
            <a:ext cx="10598450" cy="35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 Encoding</a:t>
            </a: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25" y="1756451"/>
            <a:ext cx="10841153" cy="24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Encoding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4"/>
            <a:ext cx="10515601" cy="23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N Encoding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0" y="1825626"/>
            <a:ext cx="11641301" cy="2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we have done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Approximate Nearest Neighbors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Group Centralization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Reach Centrality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Work </a:t>
            </a:r>
            <a:endParaRPr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Extend other algorithm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Parallelism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Roussopoulos, N.; Kelley, S.; Vincent, F. D. R. (1995). "Nearest neighbor queries". Proceedings of the 1995 ACM SIGMOD international conference on Management of data – SIGMOD '95. p. 71. doi:10.1145/223784.223794. ISBN 0897917316.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Malkov, Yury; Yashunin, Dmitry (2016). "Efficient and robust approximate nearest neighbor search using Hierarchical Navigable Small World graphs". arXiv:1603.09320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"New approximate nearest neighbor benchmarks"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"Approximate Nearest Neighbours for Recommender Systems"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78131"/>
            <a:ext cx="10515601" cy="575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309563"/>
            <a:ext cx="10953750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Graph Algorithm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3750"/>
            <a:ext cx="10515600" cy="346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Graph Algorithm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Centrality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Degree, Closeness, Betweenness, Eigenvector, Harmonic...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Community detection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Weakly / Strongly Connected Components, Clustering Coefficient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Graph similarity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Jaccard / Cosine / Pearson Similarity, Euclidean Distance, Approximate Nearest Neighbors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Procedure Template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Enable user to extend Neo4j by writing custom code, which can be invoked directly from Cypher.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 the project using </a:t>
            </a:r>
            <a:r>
              <a:rPr lang="en-US" sz="2400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Apache Maven </a:t>
            </a: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and compile as a jar-file that can be deployed as plugin.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Unit test &amp; integration test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User Defined Procedure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User Defined Function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Approximate Nearest Neighbors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Approximate Nearest Neighbors algorithm constructs a </a:t>
            </a:r>
            <a:r>
              <a:rPr lang="en-US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k-Nearest Neighbors</a:t>
            </a: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Graph for a set of objects based on a provided similarity algorithm.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7D65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54950"/>
            <a:ext cx="10765026" cy="21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寬螢幕</PresentationFormat>
  <Paragraphs>174</Paragraphs>
  <Slides>35</Slides>
  <Notes>35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Montserrat</vt:lpstr>
      <vt:lpstr>Arial</vt:lpstr>
      <vt:lpstr>Calibri</vt:lpstr>
      <vt:lpstr>Courier New</vt:lpstr>
      <vt:lpstr>Open Sans</vt:lpstr>
      <vt:lpstr>Office 佈景主題</vt:lpstr>
      <vt:lpstr>neo4j Graph Algorithms Library Extension</vt:lpstr>
      <vt:lpstr>Agenda</vt:lpstr>
      <vt:lpstr>Introduction – Neo4j Graph Algorithm Library</vt:lpstr>
      <vt:lpstr>PowerPoint 簡報</vt:lpstr>
      <vt:lpstr>PowerPoint 簡報</vt:lpstr>
      <vt:lpstr>Neo4j Graph Algorithm</vt:lpstr>
      <vt:lpstr>Neo4j Graph Algorithm</vt:lpstr>
      <vt:lpstr>Neo4j Procedure Template</vt:lpstr>
      <vt:lpstr>The Approximate Nearest Neighbors</vt:lpstr>
      <vt:lpstr>Drawback</vt:lpstr>
      <vt:lpstr>Limitation</vt:lpstr>
      <vt:lpstr>Improvements</vt:lpstr>
      <vt:lpstr>Greedy traversing algorithm</vt:lpstr>
      <vt:lpstr>Interface</vt:lpstr>
      <vt:lpstr>Example</vt:lpstr>
      <vt:lpstr>Performance</vt:lpstr>
      <vt:lpstr>Group Centralization</vt:lpstr>
      <vt:lpstr>Group Degree Centralization</vt:lpstr>
      <vt:lpstr>Group Betweenness Centralization</vt:lpstr>
      <vt:lpstr>Group Closeness Centralization</vt:lpstr>
      <vt:lpstr>Graph Centralization Usage example</vt:lpstr>
      <vt:lpstr>Neo4j Graph Algorithm Extension</vt:lpstr>
      <vt:lpstr>Neo4j Graph Algorithm Extension</vt:lpstr>
      <vt:lpstr>Neo4j Graph Algorithm Extension</vt:lpstr>
      <vt:lpstr>Neo4j Graph Algorithm Extension</vt:lpstr>
      <vt:lpstr>Reaching Centrality</vt:lpstr>
      <vt:lpstr>Reaching Centrality</vt:lpstr>
      <vt:lpstr>Encoding</vt:lpstr>
      <vt:lpstr>One Hot Encoding</vt:lpstr>
      <vt:lpstr>Ordinal Encoding</vt:lpstr>
      <vt:lpstr>Label Encoding</vt:lpstr>
      <vt:lpstr>Binary Encoding</vt:lpstr>
      <vt:lpstr>Base N Encoding</vt:lpstr>
      <vt:lpstr>Conclusion and Future Work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Graph Algorithms Library Extension</dc:title>
  <cp:lastModifiedBy>admin1114</cp:lastModifiedBy>
  <cp:revision>1</cp:revision>
  <dcterms:modified xsi:type="dcterms:W3CDTF">2020-01-07T03:28:42Z</dcterms:modified>
</cp:coreProperties>
</file>