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1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0A43A-7274-5A40-A3A3-8CD599512ECE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0D0FD-9168-7744-B037-141A80750E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826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5A-ED0C-4E49-A66F-B09DD6322BD7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21E9-8D7D-984E-943F-4C6E1B6096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00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5A-ED0C-4E49-A66F-B09DD6322BD7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21E9-8D7D-984E-943F-4C6E1B6096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750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5A-ED0C-4E49-A66F-B09DD6322BD7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21E9-8D7D-984E-943F-4C6E1B6096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189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5A-ED0C-4E49-A66F-B09DD6322BD7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21E9-8D7D-984E-943F-4C6E1B6096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466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5A-ED0C-4E49-A66F-B09DD6322BD7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21E9-8D7D-984E-943F-4C6E1B6096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73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5A-ED0C-4E49-A66F-B09DD6322BD7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21E9-8D7D-984E-943F-4C6E1B6096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553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5A-ED0C-4E49-A66F-B09DD6322BD7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21E9-8D7D-984E-943F-4C6E1B6096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9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5A-ED0C-4E49-A66F-B09DD6322BD7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21E9-8D7D-984E-943F-4C6E1B6096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225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5A-ED0C-4E49-A66F-B09DD6322BD7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21E9-8D7D-984E-943F-4C6E1B6096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865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5A-ED0C-4E49-A66F-B09DD6322BD7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21E9-8D7D-984E-943F-4C6E1B6096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87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5A-ED0C-4E49-A66F-B09DD6322BD7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21E9-8D7D-984E-943F-4C6E1B6096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129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5C5A-ED0C-4E49-A66F-B09DD6322BD7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21E9-8D7D-984E-943F-4C6E1B6096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136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DBMS Final Project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第</a:t>
            </a:r>
            <a:r>
              <a:rPr kumimoji="1" lang="en-US" altLang="zh-TW" dirty="0" smtClean="0"/>
              <a:t>xx</a:t>
            </a:r>
            <a:r>
              <a:rPr kumimoji="1" lang="zh-TW" altLang="en-US" dirty="0" smtClean="0"/>
              <a:t>組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9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Demo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xxx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Algo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解釋這個</a:t>
            </a:r>
            <a:r>
              <a:rPr kumimoji="1" lang="en-US" altLang="zh-TW" dirty="0" smtClean="0"/>
              <a:t>algorithm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測試用的</a:t>
            </a:r>
            <a:r>
              <a:rPr kumimoji="1" lang="en-US" altLang="zh-TW" dirty="0" smtClean="0"/>
              <a:t>data</a:t>
            </a:r>
          </a:p>
          <a:p>
            <a:r>
              <a:rPr kumimoji="1" lang="zh-TW" altLang="en-US" dirty="0" smtClean="0"/>
              <a:t>放影片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84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 and Future 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0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Neo4j Graph Algorithm</a:t>
            </a:r>
          </a:p>
          <a:p>
            <a:r>
              <a:rPr kumimoji="1" lang="en-US" altLang="zh-TW" dirty="0" smtClean="0"/>
              <a:t>Demo</a:t>
            </a:r>
          </a:p>
          <a:p>
            <a:r>
              <a:rPr kumimoji="1" lang="en-US" altLang="zh-TW" dirty="0" smtClean="0"/>
              <a:t>Conclusion and Future Work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8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Neo4j Graph Algorithm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貼官網的</a:t>
            </a:r>
            <a:r>
              <a:rPr kumimoji="1" lang="en-US" altLang="zh-TW" dirty="0" smtClean="0"/>
              <a:t>document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直接把官網的介紹拿來用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94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Neo4j Graph Algorithm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 </a:t>
            </a:r>
            <a:r>
              <a:rPr kumimoji="1" lang="en-US" altLang="zh-TW" dirty="0" smtClean="0"/>
              <a:t>Demo</a:t>
            </a:r>
            <a:r>
              <a:rPr kumimoji="1" lang="zh-TW" altLang="en-US" dirty="0" smtClean="0"/>
              <a:t>其中一個</a:t>
            </a:r>
            <a:r>
              <a:rPr kumimoji="1" lang="en-US" altLang="zh-TW" dirty="0" smtClean="0"/>
              <a:t>Graph Algorithm </a:t>
            </a:r>
            <a:r>
              <a:rPr kumimoji="1" lang="zh-TW" altLang="en-US" dirty="0" smtClean="0"/>
              <a:t>（跟我們實作有關的）</a:t>
            </a:r>
            <a:endParaRPr kumimoji="1" lang="en-US" altLang="zh-TW" dirty="0" smtClean="0"/>
          </a:p>
          <a:p>
            <a:r>
              <a:rPr kumimoji="1" lang="zh-TW" altLang="en-US" dirty="0" smtClean="0"/>
              <a:t> 用影片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086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Our proposal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舉一個例子為什麼剛剛</a:t>
            </a:r>
            <a:r>
              <a:rPr kumimoji="1" lang="en-US" altLang="zh-TW" dirty="0" smtClean="0"/>
              <a:t>demo</a:t>
            </a:r>
            <a:r>
              <a:rPr kumimoji="1" lang="zh-TW" altLang="en-US" dirty="0" smtClean="0"/>
              <a:t>的那個</a:t>
            </a:r>
            <a:r>
              <a:rPr kumimoji="1" lang="en-US" altLang="zh-TW" dirty="0" smtClean="0"/>
              <a:t>algorithm</a:t>
            </a:r>
            <a:r>
              <a:rPr kumimoji="1" lang="zh-TW" altLang="en-US" dirty="0" smtClean="0"/>
              <a:t>不夠好用 </a:t>
            </a:r>
            <a:endParaRPr kumimoji="1" lang="en-US" altLang="zh-TW" dirty="0" smtClean="0"/>
          </a:p>
          <a:p>
            <a:r>
              <a:rPr kumimoji="1" lang="zh-TW" altLang="en-US" dirty="0" smtClean="0"/>
              <a:t> 所以我們要實作出另外一個（或幾個）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1707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Neo4j Graph Algorithm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貼官網的分類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每種分類簡介一下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74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Neo4j Graph Algorithm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 我們用的版本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為什麼用這個版本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992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Neo4j Graph Algorithm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System</a:t>
            </a:r>
            <a:r>
              <a:rPr kumimoji="1" lang="zh-TW" altLang="en-US" dirty="0" smtClean="0"/>
              <a:t>的架構</a:t>
            </a:r>
            <a:endParaRPr kumimoji="1" lang="en-US" altLang="zh-TW" dirty="0" smtClean="0"/>
          </a:p>
          <a:p>
            <a:r>
              <a:rPr kumimoji="1" lang="zh-TW" altLang="en-US" dirty="0" smtClean="0"/>
              <a:t>畫架構圖</a:t>
            </a:r>
            <a:endParaRPr kumimoji="1" lang="en-US" altLang="zh-TW" dirty="0" smtClean="0"/>
          </a:p>
          <a:p>
            <a:r>
              <a:rPr kumimoji="1" lang="zh-TW" altLang="en-US" dirty="0" smtClean="0"/>
              <a:t>解釋如果要新增演算法要怎麼加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65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Demo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xxx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Algo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解釋這個</a:t>
            </a:r>
            <a:r>
              <a:rPr kumimoji="1" lang="en-US" altLang="zh-TW" dirty="0" smtClean="0"/>
              <a:t>algorithm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測試用的</a:t>
            </a:r>
            <a:r>
              <a:rPr kumimoji="1" lang="en-US" altLang="zh-TW" dirty="0" smtClean="0"/>
              <a:t>data</a:t>
            </a:r>
          </a:p>
          <a:p>
            <a:r>
              <a:rPr kumimoji="1" lang="zh-TW" altLang="en-US" dirty="0" smtClean="0"/>
              <a:t>放影片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9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168</Words>
  <Application>Microsoft Macintosh PowerPoint</Application>
  <PresentationFormat>寬螢幕</PresentationFormat>
  <Paragraphs>30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新細明體</vt:lpstr>
      <vt:lpstr>Arial</vt:lpstr>
      <vt:lpstr>Office 佈景主題</vt:lpstr>
      <vt:lpstr>DBMS Final Project</vt:lpstr>
      <vt:lpstr>Agenda</vt:lpstr>
      <vt:lpstr>Introduction – Neo4j Graph Algorithm</vt:lpstr>
      <vt:lpstr>Introduction – Neo4j Graph Algorithm</vt:lpstr>
      <vt:lpstr>Introduction – Our proposal</vt:lpstr>
      <vt:lpstr>Neo4j Graph Algorithm</vt:lpstr>
      <vt:lpstr>Neo4j Graph Algorithm</vt:lpstr>
      <vt:lpstr>Neo4j Graph Algorithm</vt:lpstr>
      <vt:lpstr>Demo – xxx Algo</vt:lpstr>
      <vt:lpstr>Demo – xxx Algo</vt:lpstr>
      <vt:lpstr>Conclusion and Future Work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Final Project</dc:title>
  <dc:creator>Yi, Michael</dc:creator>
  <cp:lastModifiedBy>Yi, Michael</cp:lastModifiedBy>
  <cp:revision>2</cp:revision>
  <dcterms:created xsi:type="dcterms:W3CDTF">2019-12-31T06:59:44Z</dcterms:created>
  <dcterms:modified xsi:type="dcterms:W3CDTF">2019-12-31T07:09:47Z</dcterms:modified>
</cp:coreProperties>
</file>