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25ffc4e5_1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25ffc4e5_1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25ffc4e5_1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25ffc4e5_1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25ffc4e5_1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25ffc4e5_1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25ffc4e5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25ffc4e5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25ffc4e5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25ffc4e5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25ffc4e5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25ffc4e5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25ffc4e5_1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25ffc4e5_1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25ffc4e5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25ffc4e5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25ffc4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25ffc4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25ffc4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25ffc4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25ffc4e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25ffc4e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25ffc4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25ffc4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25ffc4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25ffc4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25ffc4e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25ffc4e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25ffc4e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25ffc4e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25ffc4e5_1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25ffc4e5_1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Document Retrieval System with Automatic Summarization and Multiple Format Support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B04902025 </a:t>
            </a:r>
            <a:r>
              <a:rPr lang="zh-TW"/>
              <a:t>施博瀚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B04902093 張睿宇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B04902103 蔡昀達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B04902108 蘇彥齊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Lex</a:t>
            </a:r>
            <a:r>
              <a:rPr lang="zh-TW"/>
              <a:t>Rank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</a:t>
            </a:r>
            <a:r>
              <a:rPr lang="zh-TW"/>
              <a:t>exRank uses IDF-modified  Cosine  as  the  similarity  measure.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LexRank uses degree centrality scores to prevent outliers in the cluster having high centrality scores.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Latent Semantic Analysis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SummaRuNNer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SummaRuNNer is a Recurrent Neural Network (RNN) based sequence model for extractive summarization of documents. Each sentence is visited sequentially and a binary decision is made whether or not it should be included in the summary.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2215450"/>
            <a:ext cx="72675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Centroid-based summarization with </a:t>
            </a:r>
            <a:r>
              <a:rPr lang="zh-TW"/>
              <a:t>BERT + kmeans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With</a:t>
            </a:r>
            <a:r>
              <a:rPr lang="zh-TW"/>
              <a:t> the default pre-trained BERT model, we use the [cls] layer of BERT produces the necessary N x E matrix for clustering, where N is the number of sentences and E is the embeddings dimension.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600"/>
              <a:t>行政院副院長陳其邁為登革熱疫情今天南下高雄，與高雄市長韓國瑜再度同台。韓國瑜對陳吐真心話說，他真的很緊張，怕觀光客因此不敢來，「我很害怕你知道嗎？」語中透露出對高雄觀光的無比憂心。韓邁合體，韓國瑜見到陳其邁第一句話就說，各位好朋友謝謝大家，今天只有一個目標就是消滅登革熱，好不好，其他就不談了。之後韓國瑜、陳其邁邊走邊聊，「我有個問題，為什麼高雄這次會..爆發..慣性爆發..爆這個就是有問題！」陳其邁回說，「病媒蚊多啦，這邊環境複雜，有交流道、金獅湖、殯儀館、濕地又老舊...」。韓國瑜關心疫情，還憂心地跟陳其邁說：「我們真的很緊張，怕觀光客不敢來，」據三立新聞網報導，陳其邁回說：「我們可以按照病媒蚊指數分級...」，韓國瑜強調，「我們現在每一天下午開協調會報，每一天下午開。」高雄爆發登革熱疫情，韓國瑜被媒體問到此事，也強調說，如果登革熱大爆發，觀光或投資者不來，對高雄市影響很大，市府會嚴肅面對問題。他也對陳其邁下午在高雄主持「行政院重要蚊媒傳染病防治協助地方專案會議」表示感謝，這代表中央、地方聯手防治登革熱，他希望攜手合作消滅疫情。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TextRank results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韓國瑜關心疫情 還憂心地跟陳其邁說：「我們真的很緊張 怕觀光客不敢來 」據三立新聞網報導 陳其邁回說：「我們可以按照病媒蚊指數分級...」 韓國瑜強調 「我們現在每一天下午開協調會報 每一天下午開。」高雄爆發登革熱疫情 韓國瑜被媒體問到此事 也強調說 如果登革熱大爆發 觀光或投資者不來 對高雄市影響很大 市府會嚴肅面對問題。他也對陳其邁下午在高雄主持「行政院重要蚊媒傳染病防治協助地方專案會議」表示感謝 這代表中央、地方聯手防治登革熱 他希望攜手合作消滅疫情。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LexRank results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行政院副院長陳其邁為登革熱疫情今天南下高雄 與高雄市長韓國瑜再度同台。韓國瑜對陳吐真心話說 他真的很緊張 怕觀光客因此不敢來 「我很害怕你知道嗎？」語中透露出對高雄觀光的無比憂心。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BERT results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行政院副院長陳其邁為登革熱疫情今天南下高雄 他真的很緊張 怕觀光客因此不敢來 「我很害怕你知道嗎？」語中透露出對高雄觀光的無比憂心。韓邁合體 韓國瑜見到陳其邁第一句話就說 韓國瑜強調 市府會嚴肅面對問題。他也對陳其邁下午在高雄主持「行政院重要蚊媒傳染病防治協助地方專案會議」表示感謝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Framework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70125"/>
            <a:ext cx="800251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collection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51" y="1522550"/>
            <a:ext cx="3345250" cy="2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625" y="1522538"/>
            <a:ext cx="3512624" cy="267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50900"/>
            <a:ext cx="8520600" cy="4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Total: 52602 posts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[問卦]：36382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[</a:t>
            </a:r>
            <a:r>
              <a:rPr lang="zh-TW">
                <a:solidFill>
                  <a:srgbClr val="FF0000"/>
                </a:solidFill>
              </a:rPr>
              <a:t>新聞</a:t>
            </a:r>
            <a:r>
              <a:rPr lang="zh-TW">
                <a:solidFill>
                  <a:srgbClr val="FF0000"/>
                </a:solidFill>
              </a:rPr>
              <a:t>]：13259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r>
              <a:rPr lang="zh-TW"/>
              <a:t>臉書</a:t>
            </a:r>
            <a:r>
              <a:rPr lang="zh-TW"/>
              <a:t>]：1356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[</a:t>
            </a:r>
            <a:r>
              <a:rPr lang="zh-TW"/>
              <a:t>爆卦]：1263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Parser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6" y="1334812"/>
            <a:ext cx="4481350" cy="3051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725" y="1334800"/>
            <a:ext cx="4179850" cy="22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Retrieval Model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 1: TF-IDF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Ranking by Okapi, dot product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find top-10 relevant document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Method 2: Doc2vec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Vectorize Documents and Queries, Ranking by Cosine Similarity.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501" y="1017728"/>
            <a:ext cx="5107976" cy="17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0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02700" y="780775"/>
            <a:ext cx="4260300" cy="4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query: 中華航空空服員罷工是合理的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[新聞]地勤爭罷工支援津貼 長榮航空揭真相：一批人馬，兩塊招牌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[新聞]長榮空服員罷工》620再協商 敲定開放直播 4.完整新聞內文: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[新聞]企業工會盼給地勤津貼 長榮航：必要時獎勵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[問卦] 為什麼港警不罷工？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[問卦] 如果遇到航空公司罷工能獅子大開口嗎？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[新聞]2019年最佳航空公司排名出爐 長榮「最乾淨航空」奪冠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[問卦] 阿聯酋航空是否該正名一下呢?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[新聞]港人吆喝「不要讓韓國瑜當選」 他讚「血脈相連丶唇亡齒寒」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[新聞]恐怖出包！日本航空自衛隊「公路上掉飛彈」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[新聞]華航全新廣告YouTube上線 網友爭相目睹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68625" y="865875"/>
            <a:ext cx="374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query: 性交易應該合法化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[問卦] 甲甲做大腸鏡算是性交易嗎？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[新聞]讓未登記工廠合法化 王惠美：不必花大錢彰縣府將輔導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 同性婚姻元年驕傲現身 同志遊行10月26日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[新聞]同婚合法後10月首次同志大遊行 目標打造同志驕傲月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[新聞]來星空秘密基地尋芳 女郎全是泰籍的...「他們」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[新聞]民團觀察 9成同志家暴當事人選擇隱忍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[新聞]吸麻人數上升 中國指控錯在美國及加拿大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[問卦] 反一國兩制根本就是中陷阱卡？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[新聞]奇案！機場破獲37公斤大麻花建功 沒有單位願承認偵辦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[新聞] 同婚登記不到1個月 離婚收場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Automatic Summarization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TextRank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LexRank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Latent Semantic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SummaRuNNer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BERT + kmeans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TextRank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Pre-process  the  text:  remove  stop  words  and  stem  theremaining 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Create a graph where vertices are sentences.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Connect  every  sentence  to  every  other  sentence  by  anedge.  The  weight  of  the  edge  is  how  similar  the  two sentences 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Run the PageRank algorithm on the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Sort  the  vertices(sentences)  with  the  highest  PageRankscore.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