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5D18-1CDD-462C-916F-26F2E1D4C207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9B86-D6C6-4EB6-8253-A9AD09266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83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5D18-1CDD-462C-916F-26F2E1D4C207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9B86-D6C6-4EB6-8253-A9AD09266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80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5D18-1CDD-462C-916F-26F2E1D4C207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9B86-D6C6-4EB6-8253-A9AD09266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1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5D18-1CDD-462C-916F-26F2E1D4C207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9B86-D6C6-4EB6-8253-A9AD09266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81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5D18-1CDD-462C-916F-26F2E1D4C207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9B86-D6C6-4EB6-8253-A9AD09266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35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5D18-1CDD-462C-916F-26F2E1D4C207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9B86-D6C6-4EB6-8253-A9AD09266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72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5D18-1CDD-462C-916F-26F2E1D4C207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9B86-D6C6-4EB6-8253-A9AD09266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00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5D18-1CDD-462C-916F-26F2E1D4C207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9B86-D6C6-4EB6-8253-A9AD09266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03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5D18-1CDD-462C-916F-26F2E1D4C207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9B86-D6C6-4EB6-8253-A9AD09266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06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5D18-1CDD-462C-916F-26F2E1D4C207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9B86-D6C6-4EB6-8253-A9AD09266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57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5D18-1CDD-462C-916F-26F2E1D4C207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9B86-D6C6-4EB6-8253-A9AD09266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59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35D18-1CDD-462C-916F-26F2E1D4C207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29B86-D6C6-4EB6-8253-A9AD09266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78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114"/>
          <p:cNvSpPr/>
          <p:nvPr/>
        </p:nvSpPr>
        <p:spPr>
          <a:xfrm>
            <a:off x="1783845" y="420624"/>
            <a:ext cx="1180528" cy="2685288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parse:</a:t>
            </a:r>
          </a:p>
          <a:p>
            <a:r>
              <a:rPr lang="en-US" altLang="zh-TW" dirty="0" smtClean="0"/>
              <a:t>Input : file</a:t>
            </a:r>
          </a:p>
          <a:p>
            <a:r>
              <a:rPr lang="en-US" altLang="zh-TW" dirty="0" smtClean="0"/>
              <a:t>Output : string</a:t>
            </a:r>
          </a:p>
          <a:p>
            <a:r>
              <a:rPr lang="en-US" altLang="zh-TW" dirty="0" smtClean="0"/>
              <a:t>(Title</a:t>
            </a:r>
          </a:p>
          <a:p>
            <a:r>
              <a:rPr lang="en-US" altLang="zh-TW" dirty="0" smtClean="0"/>
              <a:t>Content)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82486" y="420624"/>
            <a:ext cx="1370544" cy="12557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蒐集資料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file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241608" y="420624"/>
            <a:ext cx="1975104" cy="26852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.</a:t>
            </a:r>
            <a:r>
              <a:rPr lang="en-US" altLang="zh-TW" dirty="0" err="1" smtClean="0"/>
              <a:t>csv</a:t>
            </a:r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</p:txBody>
      </p:sp>
      <p:sp>
        <p:nvSpPr>
          <p:cNvPr id="8" name="圓角矩形 7"/>
          <p:cNvSpPr/>
          <p:nvPr/>
        </p:nvSpPr>
        <p:spPr>
          <a:xfrm>
            <a:off x="7530961" y="582171"/>
            <a:ext cx="1975104" cy="236372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Database</a:t>
            </a:r>
          </a:p>
          <a:p>
            <a:pPr algn="ctr"/>
            <a:endParaRPr lang="en-US" altLang="zh-TW" dirty="0"/>
          </a:p>
          <a:p>
            <a:r>
              <a:rPr lang="en-US" altLang="zh-TW" dirty="0" smtClean="0"/>
              <a:t>Key: vector</a:t>
            </a:r>
          </a:p>
          <a:p>
            <a:r>
              <a:rPr lang="en-US" altLang="zh-TW" dirty="0" smtClean="0"/>
              <a:t>Value: </a:t>
            </a:r>
          </a:p>
          <a:p>
            <a:r>
              <a:rPr lang="en-US" altLang="zh-TW" dirty="0" smtClean="0"/>
              <a:t>Filename</a:t>
            </a:r>
          </a:p>
          <a:p>
            <a:r>
              <a:rPr lang="en-US" altLang="zh-TW" dirty="0" smtClean="0"/>
              <a:t>Title</a:t>
            </a:r>
          </a:p>
          <a:p>
            <a:r>
              <a:rPr lang="en-US" altLang="zh-TW" dirty="0" smtClean="0"/>
              <a:t>content</a:t>
            </a:r>
          </a:p>
        </p:txBody>
      </p:sp>
      <p:sp>
        <p:nvSpPr>
          <p:cNvPr id="10" name="矩形 9"/>
          <p:cNvSpPr/>
          <p:nvPr/>
        </p:nvSpPr>
        <p:spPr>
          <a:xfrm>
            <a:off x="3520619" y="1519428"/>
            <a:ext cx="1450848" cy="2804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title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20619" y="1836420"/>
            <a:ext cx="1450848" cy="2804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content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20619" y="2153412"/>
            <a:ext cx="1450848" cy="2804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filename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281916" y="3789426"/>
            <a:ext cx="980400" cy="12557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Query</a:t>
            </a:r>
          </a:p>
          <a:p>
            <a:pPr algn="ctr"/>
            <a:r>
              <a:rPr lang="en-US" altLang="zh-TW" dirty="0" smtClean="0"/>
              <a:t>(string)</a:t>
            </a:r>
            <a:endParaRPr lang="zh-TW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3994362" y="3909060"/>
            <a:ext cx="1633728" cy="98755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string2vector:</a:t>
            </a:r>
          </a:p>
          <a:p>
            <a:r>
              <a:rPr lang="en-US" altLang="zh-TW" dirty="0" smtClean="0"/>
              <a:t>Input : string</a:t>
            </a:r>
          </a:p>
          <a:p>
            <a:r>
              <a:rPr lang="en-US" altLang="zh-TW" dirty="0" smtClean="0"/>
              <a:t>Output : vector</a:t>
            </a:r>
            <a:endParaRPr lang="zh-TW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6623388" y="3789426"/>
            <a:ext cx="1597152" cy="117957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>
                <a:solidFill>
                  <a:schemeClr val="tx1"/>
                </a:solidFill>
              </a:rPr>
              <a:t>v</a:t>
            </a:r>
            <a:r>
              <a:rPr lang="en-US" altLang="zh-TW" dirty="0" err="1" smtClean="0">
                <a:solidFill>
                  <a:schemeClr val="tx1"/>
                </a:solidFill>
              </a:rPr>
              <a:t>ector_search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altLang="zh-TW" dirty="0" smtClean="0"/>
              <a:t>Input : vector</a:t>
            </a:r>
          </a:p>
          <a:p>
            <a:r>
              <a:rPr lang="en-US" altLang="zh-TW" dirty="0" smtClean="0"/>
              <a:t>Output : </a:t>
            </a:r>
            <a:r>
              <a:rPr lang="en-US" altLang="zh-TW" dirty="0" err="1" smtClean="0"/>
              <a:t>dict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589558" y="1799844"/>
            <a:ext cx="1593756" cy="117957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Summarize:</a:t>
            </a:r>
          </a:p>
          <a:p>
            <a:r>
              <a:rPr lang="en-US" altLang="zh-TW" dirty="0" smtClean="0"/>
              <a:t>Input : string</a:t>
            </a:r>
          </a:p>
          <a:p>
            <a:r>
              <a:rPr lang="en-US" altLang="zh-TW" dirty="0" smtClean="0"/>
              <a:t>Output : string</a:t>
            </a:r>
          </a:p>
          <a:p>
            <a:endParaRPr lang="zh-TW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689300" y="3827525"/>
            <a:ext cx="1740936" cy="117957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?</a:t>
            </a:r>
            <a:r>
              <a:rPr lang="en-US" altLang="zh-TW" dirty="0" err="1" smtClean="0">
                <a:solidFill>
                  <a:schemeClr val="tx1"/>
                </a:solidFill>
              </a:rPr>
              <a:t>Query_expand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altLang="zh-TW" dirty="0" smtClean="0"/>
              <a:t>Input : string</a:t>
            </a:r>
          </a:p>
          <a:p>
            <a:r>
              <a:rPr lang="en-US" altLang="zh-TW" dirty="0" smtClean="0"/>
              <a:t>Output : ???</a:t>
            </a:r>
          </a:p>
          <a:p>
            <a:endParaRPr lang="zh-TW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5569572" y="637032"/>
            <a:ext cx="1633728" cy="98755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string2vector:</a:t>
            </a:r>
          </a:p>
          <a:p>
            <a:r>
              <a:rPr lang="en-US" altLang="zh-TW" dirty="0" smtClean="0"/>
              <a:t>Input : string</a:t>
            </a:r>
          </a:p>
          <a:p>
            <a:r>
              <a:rPr lang="en-US" altLang="zh-TW" dirty="0" smtClean="0"/>
              <a:t>Output : vector</a:t>
            </a:r>
            <a:endParaRPr lang="zh-TW" altLang="en-US" dirty="0"/>
          </a:p>
        </p:txBody>
      </p:sp>
      <p:sp>
        <p:nvSpPr>
          <p:cNvPr id="93" name="圓角矩形 92"/>
          <p:cNvSpPr/>
          <p:nvPr/>
        </p:nvSpPr>
        <p:spPr>
          <a:xfrm>
            <a:off x="117122" y="1850136"/>
            <a:ext cx="1301272" cy="125577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Upload</a:t>
            </a:r>
          </a:p>
          <a:p>
            <a:pPr algn="ctr"/>
            <a:r>
              <a:rPr lang="en-US" altLang="zh-TW" dirty="0" smtClean="0"/>
              <a:t>file</a:t>
            </a:r>
            <a:endParaRPr lang="zh-TW" altLang="en-US" dirty="0"/>
          </a:p>
        </p:txBody>
      </p:sp>
      <p:sp>
        <p:nvSpPr>
          <p:cNvPr id="100" name="向右箭號 99"/>
          <p:cNvSpPr/>
          <p:nvPr/>
        </p:nvSpPr>
        <p:spPr>
          <a:xfrm>
            <a:off x="1380797" y="842772"/>
            <a:ext cx="414528" cy="41757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向右箭號 100"/>
          <p:cNvSpPr/>
          <p:nvPr/>
        </p:nvSpPr>
        <p:spPr>
          <a:xfrm>
            <a:off x="1352307" y="2253233"/>
            <a:ext cx="414528" cy="41757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向右箭號 101"/>
          <p:cNvSpPr/>
          <p:nvPr/>
        </p:nvSpPr>
        <p:spPr>
          <a:xfrm>
            <a:off x="2862192" y="1824607"/>
            <a:ext cx="414528" cy="41757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向右箭號 102"/>
          <p:cNvSpPr/>
          <p:nvPr/>
        </p:nvSpPr>
        <p:spPr>
          <a:xfrm>
            <a:off x="5144479" y="922019"/>
            <a:ext cx="414528" cy="41757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向右箭號 103"/>
          <p:cNvSpPr/>
          <p:nvPr/>
        </p:nvSpPr>
        <p:spPr>
          <a:xfrm>
            <a:off x="5155659" y="2153412"/>
            <a:ext cx="414528" cy="41757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向右箭號 105"/>
          <p:cNvSpPr/>
          <p:nvPr/>
        </p:nvSpPr>
        <p:spPr>
          <a:xfrm>
            <a:off x="7213865" y="926592"/>
            <a:ext cx="414528" cy="41757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向右箭號 106"/>
          <p:cNvSpPr/>
          <p:nvPr/>
        </p:nvSpPr>
        <p:spPr>
          <a:xfrm>
            <a:off x="7162473" y="2116836"/>
            <a:ext cx="414528" cy="41757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向右箭號 109"/>
          <p:cNvSpPr/>
          <p:nvPr/>
        </p:nvSpPr>
        <p:spPr>
          <a:xfrm>
            <a:off x="1235016" y="4208524"/>
            <a:ext cx="414528" cy="41757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向右箭號 110"/>
          <p:cNvSpPr/>
          <p:nvPr/>
        </p:nvSpPr>
        <p:spPr>
          <a:xfrm>
            <a:off x="3520619" y="4194047"/>
            <a:ext cx="414528" cy="41757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向右箭號 111"/>
          <p:cNvSpPr/>
          <p:nvPr/>
        </p:nvSpPr>
        <p:spPr>
          <a:xfrm>
            <a:off x="6015318" y="4194046"/>
            <a:ext cx="414528" cy="41757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向右箭號 113"/>
          <p:cNvSpPr/>
          <p:nvPr/>
        </p:nvSpPr>
        <p:spPr>
          <a:xfrm rot="16200000">
            <a:off x="7687053" y="3202305"/>
            <a:ext cx="414528" cy="41757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向右箭號 115"/>
          <p:cNvSpPr/>
          <p:nvPr/>
        </p:nvSpPr>
        <p:spPr>
          <a:xfrm>
            <a:off x="8390078" y="4170425"/>
            <a:ext cx="414528" cy="41757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圓角矩形 116"/>
          <p:cNvSpPr/>
          <p:nvPr/>
        </p:nvSpPr>
        <p:spPr>
          <a:xfrm>
            <a:off x="8836944" y="3751325"/>
            <a:ext cx="980400" cy="12557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911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114"/>
          <p:cNvSpPr/>
          <p:nvPr/>
        </p:nvSpPr>
        <p:spPr>
          <a:xfrm>
            <a:off x="1783845" y="420624"/>
            <a:ext cx="1180528" cy="2685288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parse</a:t>
            </a:r>
            <a:endParaRPr lang="en-US" altLang="zh-TW" sz="3200" dirty="0" smtClean="0">
              <a:solidFill>
                <a:schemeClr val="tx1"/>
              </a:solidFill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82486" y="420624"/>
            <a:ext cx="1370544" cy="12557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Collect</a:t>
            </a:r>
          </a:p>
          <a:p>
            <a:pPr algn="ctr"/>
            <a:r>
              <a:rPr lang="en-US" altLang="zh-TW" sz="2400" dirty="0" smtClean="0"/>
              <a:t>files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3241608" y="420624"/>
            <a:ext cx="1975104" cy="26852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.</a:t>
            </a:r>
            <a:r>
              <a:rPr lang="en-US" altLang="zh-TW" sz="3600" dirty="0" err="1" smtClean="0"/>
              <a:t>csv</a:t>
            </a:r>
            <a:endParaRPr lang="en-US" altLang="zh-TW" sz="3600" dirty="0" smtClean="0"/>
          </a:p>
          <a:p>
            <a:pPr algn="ctr"/>
            <a:endParaRPr lang="en-US" altLang="zh-TW" sz="2000" dirty="0"/>
          </a:p>
          <a:p>
            <a:pPr algn="ctr"/>
            <a:endParaRPr lang="en-US" altLang="zh-TW" sz="2000" dirty="0" smtClean="0"/>
          </a:p>
          <a:p>
            <a:pPr algn="ctr"/>
            <a:endParaRPr lang="en-US" altLang="zh-TW" sz="2000" dirty="0"/>
          </a:p>
          <a:p>
            <a:pPr algn="ctr"/>
            <a:endParaRPr lang="en-US" altLang="zh-TW" sz="2000" dirty="0" smtClean="0"/>
          </a:p>
        </p:txBody>
      </p:sp>
      <p:sp>
        <p:nvSpPr>
          <p:cNvPr id="8" name="圓角矩形 7"/>
          <p:cNvSpPr/>
          <p:nvPr/>
        </p:nvSpPr>
        <p:spPr>
          <a:xfrm>
            <a:off x="7530961" y="582171"/>
            <a:ext cx="1975104" cy="236372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Database</a:t>
            </a:r>
            <a:endParaRPr lang="en-US" altLang="zh-TW" sz="3200" dirty="0" smtClean="0"/>
          </a:p>
        </p:txBody>
      </p:sp>
      <p:sp>
        <p:nvSpPr>
          <p:cNvPr id="10" name="矩形 9"/>
          <p:cNvSpPr/>
          <p:nvPr/>
        </p:nvSpPr>
        <p:spPr>
          <a:xfrm>
            <a:off x="3520619" y="1519428"/>
            <a:ext cx="1450848" cy="2804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title</a:t>
            </a:r>
            <a:endParaRPr lang="zh-TW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3520619" y="1836420"/>
            <a:ext cx="1450848" cy="2804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content</a:t>
            </a:r>
            <a:endParaRPr lang="zh-TW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3520619" y="2153412"/>
            <a:ext cx="1450848" cy="2804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filename</a:t>
            </a:r>
            <a:endParaRPr lang="zh-TW" altLang="en-US" sz="2000" dirty="0"/>
          </a:p>
        </p:txBody>
      </p:sp>
      <p:sp>
        <p:nvSpPr>
          <p:cNvPr id="18" name="圓角矩形 17"/>
          <p:cNvSpPr/>
          <p:nvPr/>
        </p:nvSpPr>
        <p:spPr>
          <a:xfrm>
            <a:off x="117122" y="3789426"/>
            <a:ext cx="1145194" cy="12557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Query</a:t>
            </a:r>
            <a:endParaRPr lang="en-US" altLang="zh-TW" sz="2400" dirty="0" smtClean="0"/>
          </a:p>
        </p:txBody>
      </p:sp>
      <p:sp>
        <p:nvSpPr>
          <p:cNvPr id="57" name="矩形 56"/>
          <p:cNvSpPr/>
          <p:nvPr/>
        </p:nvSpPr>
        <p:spPr>
          <a:xfrm>
            <a:off x="4252999" y="3919728"/>
            <a:ext cx="1633728" cy="97688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solidFill>
                  <a:schemeClr val="tx1"/>
                </a:solidFill>
              </a:rPr>
              <a:t>vectorize</a:t>
            </a:r>
            <a:endParaRPr lang="en-US" altLang="zh-TW" sz="2400" dirty="0" smtClean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623388" y="3789426"/>
            <a:ext cx="1597152" cy="117957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search</a:t>
            </a:r>
            <a:endParaRPr lang="en-US" altLang="zh-TW" sz="2400" dirty="0" smtClean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589558" y="1799844"/>
            <a:ext cx="1593756" cy="117957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Summarize</a:t>
            </a:r>
            <a:endParaRPr lang="zh-TW" altLang="en-US" sz="2400" dirty="0"/>
          </a:p>
        </p:txBody>
      </p:sp>
      <p:sp>
        <p:nvSpPr>
          <p:cNvPr id="65" name="矩形 64"/>
          <p:cNvSpPr/>
          <p:nvPr/>
        </p:nvSpPr>
        <p:spPr>
          <a:xfrm>
            <a:off x="1872276" y="3827525"/>
            <a:ext cx="1740936" cy="117957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Query preprocess</a:t>
            </a:r>
            <a:endParaRPr lang="en-US" altLang="zh-TW" sz="2400" dirty="0" smtClean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569572" y="637032"/>
            <a:ext cx="1633728" cy="98755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>
                <a:solidFill>
                  <a:schemeClr val="tx1"/>
                </a:solidFill>
              </a:rPr>
              <a:t>vectorize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93" name="圓角矩形 92"/>
          <p:cNvSpPr/>
          <p:nvPr/>
        </p:nvSpPr>
        <p:spPr>
          <a:xfrm>
            <a:off x="117122" y="1850136"/>
            <a:ext cx="1301272" cy="125577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Upload</a:t>
            </a:r>
          </a:p>
          <a:p>
            <a:pPr algn="ctr"/>
            <a:r>
              <a:rPr lang="en-US" altLang="zh-TW" sz="2400" dirty="0" smtClean="0"/>
              <a:t>file</a:t>
            </a:r>
            <a:endParaRPr lang="zh-TW" altLang="en-US" sz="2400" dirty="0"/>
          </a:p>
        </p:txBody>
      </p:sp>
      <p:sp>
        <p:nvSpPr>
          <p:cNvPr id="100" name="向右箭號 99"/>
          <p:cNvSpPr/>
          <p:nvPr/>
        </p:nvSpPr>
        <p:spPr>
          <a:xfrm>
            <a:off x="1380797" y="842772"/>
            <a:ext cx="414528" cy="41757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01" name="向右箭號 100"/>
          <p:cNvSpPr/>
          <p:nvPr/>
        </p:nvSpPr>
        <p:spPr>
          <a:xfrm>
            <a:off x="1352307" y="2253233"/>
            <a:ext cx="414528" cy="41757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02" name="向右箭號 101"/>
          <p:cNvSpPr/>
          <p:nvPr/>
        </p:nvSpPr>
        <p:spPr>
          <a:xfrm>
            <a:off x="2862192" y="1824607"/>
            <a:ext cx="414528" cy="41757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03" name="向右箭號 102"/>
          <p:cNvSpPr/>
          <p:nvPr/>
        </p:nvSpPr>
        <p:spPr>
          <a:xfrm>
            <a:off x="5144479" y="922019"/>
            <a:ext cx="414528" cy="41757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04" name="向右箭號 103"/>
          <p:cNvSpPr/>
          <p:nvPr/>
        </p:nvSpPr>
        <p:spPr>
          <a:xfrm>
            <a:off x="5155659" y="2153412"/>
            <a:ext cx="414528" cy="41757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06" name="向右箭號 105"/>
          <p:cNvSpPr/>
          <p:nvPr/>
        </p:nvSpPr>
        <p:spPr>
          <a:xfrm>
            <a:off x="7213865" y="926592"/>
            <a:ext cx="414528" cy="41757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07" name="向右箭號 106"/>
          <p:cNvSpPr/>
          <p:nvPr/>
        </p:nvSpPr>
        <p:spPr>
          <a:xfrm>
            <a:off x="7162473" y="2116836"/>
            <a:ext cx="414528" cy="41757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10" name="向右箭號 109"/>
          <p:cNvSpPr/>
          <p:nvPr/>
        </p:nvSpPr>
        <p:spPr>
          <a:xfrm>
            <a:off x="1380797" y="4208524"/>
            <a:ext cx="414528" cy="41757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11" name="向右箭號 110"/>
          <p:cNvSpPr/>
          <p:nvPr/>
        </p:nvSpPr>
        <p:spPr>
          <a:xfrm>
            <a:off x="3737735" y="4194046"/>
            <a:ext cx="414528" cy="41757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12" name="向右箭號 111"/>
          <p:cNvSpPr/>
          <p:nvPr/>
        </p:nvSpPr>
        <p:spPr>
          <a:xfrm>
            <a:off x="6088200" y="4194046"/>
            <a:ext cx="414528" cy="41757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14" name="向右箭號 113"/>
          <p:cNvSpPr/>
          <p:nvPr/>
        </p:nvSpPr>
        <p:spPr>
          <a:xfrm rot="16200000">
            <a:off x="7687053" y="3202305"/>
            <a:ext cx="414528" cy="41757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16" name="向右箭號 115"/>
          <p:cNvSpPr/>
          <p:nvPr/>
        </p:nvSpPr>
        <p:spPr>
          <a:xfrm>
            <a:off x="8321478" y="4170424"/>
            <a:ext cx="414528" cy="41757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17" name="圓角矩形 116"/>
          <p:cNvSpPr/>
          <p:nvPr/>
        </p:nvSpPr>
        <p:spPr>
          <a:xfrm>
            <a:off x="8836944" y="3751325"/>
            <a:ext cx="1050768" cy="12557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Result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028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96</Words>
  <Application>Microsoft Office PowerPoint</Application>
  <PresentationFormat>寬螢幕</PresentationFormat>
  <Paragraphs>59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admin1114</dc:creator>
  <cp:lastModifiedBy>admin1114</cp:lastModifiedBy>
  <cp:revision>9</cp:revision>
  <dcterms:created xsi:type="dcterms:W3CDTF">2019-06-20T16:20:16Z</dcterms:created>
  <dcterms:modified xsi:type="dcterms:W3CDTF">2019-06-23T14:57:25Z</dcterms:modified>
</cp:coreProperties>
</file>