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33" name="Shape 33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Arial"/>
      </a:defRPr>
    </a:lvl1pPr>
    <a:lvl2pPr indent="228600" latinLnBrk="0">
      <a:defRPr sz="1200">
        <a:latin typeface="+mj-lt"/>
        <a:ea typeface="+mj-ea"/>
        <a:cs typeface="+mj-cs"/>
        <a:sym typeface="Arial"/>
      </a:defRPr>
    </a:lvl2pPr>
    <a:lvl3pPr indent="457200" latinLnBrk="0">
      <a:defRPr sz="1200">
        <a:latin typeface="+mj-lt"/>
        <a:ea typeface="+mj-ea"/>
        <a:cs typeface="+mj-cs"/>
        <a:sym typeface="Arial"/>
      </a:defRPr>
    </a:lvl3pPr>
    <a:lvl4pPr indent="685800" latinLnBrk="0">
      <a:defRPr sz="1200">
        <a:latin typeface="+mj-lt"/>
        <a:ea typeface="+mj-ea"/>
        <a:cs typeface="+mj-cs"/>
        <a:sym typeface="Arial"/>
      </a:defRPr>
    </a:lvl4pPr>
    <a:lvl5pPr indent="914400" latinLnBrk="0">
      <a:defRPr sz="1200">
        <a:latin typeface="+mj-lt"/>
        <a:ea typeface="+mj-ea"/>
        <a:cs typeface="+mj-cs"/>
        <a:sym typeface="Arial"/>
      </a:defRPr>
    </a:lvl5pPr>
    <a:lvl6pPr indent="1143000" latinLnBrk="0">
      <a:defRPr sz="1200">
        <a:latin typeface="+mj-lt"/>
        <a:ea typeface="+mj-ea"/>
        <a:cs typeface="+mj-cs"/>
        <a:sym typeface="Arial"/>
      </a:defRPr>
    </a:lvl6pPr>
    <a:lvl7pPr indent="1371600" latinLnBrk="0">
      <a:defRPr sz="1200">
        <a:latin typeface="+mj-lt"/>
        <a:ea typeface="+mj-ea"/>
        <a:cs typeface="+mj-cs"/>
        <a:sym typeface="Arial"/>
      </a:defRPr>
    </a:lvl7pPr>
    <a:lvl8pPr indent="1600200" latinLnBrk="0">
      <a:defRPr sz="1200">
        <a:latin typeface="+mj-lt"/>
        <a:ea typeface="+mj-ea"/>
        <a:cs typeface="+mj-cs"/>
        <a:sym typeface="Arial"/>
      </a:defRPr>
    </a:lvl8pPr>
    <a:lvl9pPr indent="1828800" latinLnBrk="0"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大標題文字"/>
          <p:cNvSpPr txBox="1"/>
          <p:nvPr>
            <p:ph type="title"/>
          </p:nvPr>
        </p:nvSpPr>
        <p:spPr>
          <a:xfrm>
            <a:off x="457200" y="274680"/>
            <a:ext cx="8229241" cy="114264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110" name="內文層級一…"/>
          <p:cNvSpPr txBox="1"/>
          <p:nvPr>
            <p:ph type="body" sz="half" idx="1"/>
          </p:nvPr>
        </p:nvSpPr>
        <p:spPr>
          <a:xfrm>
            <a:off x="457200" y="1600200"/>
            <a:ext cx="8229241" cy="236916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11" name="PlaceHolder 3"/>
          <p:cNvSpPr/>
          <p:nvPr>
            <p:ph type="body" sz="half" idx="13"/>
          </p:nvPr>
        </p:nvSpPr>
        <p:spPr>
          <a:xfrm>
            <a:off x="457199" y="4194719"/>
            <a:ext cx="8229242" cy="236916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defRPr spc="-100"/>
            </a:pPr>
          </a:p>
        </p:txBody>
      </p:sp>
      <p:sp>
        <p:nvSpPr>
          <p:cNvPr id="11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大標題文字"/>
          <p:cNvSpPr txBox="1"/>
          <p:nvPr>
            <p:ph type="title"/>
          </p:nvPr>
        </p:nvSpPr>
        <p:spPr>
          <a:xfrm>
            <a:off x="457200" y="274680"/>
            <a:ext cx="8229241" cy="114264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120" name="內文層級一…"/>
          <p:cNvSpPr txBox="1"/>
          <p:nvPr>
            <p:ph type="body" sz="quarter" idx="1"/>
          </p:nvPr>
        </p:nvSpPr>
        <p:spPr>
          <a:xfrm>
            <a:off x="457200" y="1600200"/>
            <a:ext cx="4015800" cy="236916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21" name="PlaceHolder 3"/>
          <p:cNvSpPr/>
          <p:nvPr/>
        </p:nvSpPr>
        <p:spPr>
          <a:xfrm>
            <a:off x="4674239" y="1600199"/>
            <a:ext cx="4015800" cy="236916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45000"/>
              <a:buChar char="●"/>
              <a:defRPr spc="-100" sz="2400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</a:p>
        </p:txBody>
      </p:sp>
      <p:sp>
        <p:nvSpPr>
          <p:cNvPr id="122" name="PlaceHolder 4"/>
          <p:cNvSpPr/>
          <p:nvPr/>
        </p:nvSpPr>
        <p:spPr>
          <a:xfrm>
            <a:off x="4674239" y="4194719"/>
            <a:ext cx="4015800" cy="236916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45000"/>
              <a:buChar char="●"/>
              <a:defRPr spc="-100" sz="2400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</a:p>
        </p:txBody>
      </p:sp>
      <p:sp>
        <p:nvSpPr>
          <p:cNvPr id="123" name="PlaceHolder 5"/>
          <p:cNvSpPr/>
          <p:nvPr>
            <p:ph type="body" sz="quarter" idx="13"/>
          </p:nvPr>
        </p:nvSpPr>
        <p:spPr>
          <a:xfrm>
            <a:off x="457199" y="4194719"/>
            <a:ext cx="4015801" cy="236916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defRPr spc="-100"/>
            </a:pPr>
          </a:p>
        </p:txBody>
      </p:sp>
      <p:sp>
        <p:nvSpPr>
          <p:cNvPr id="12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大標題文字"/>
          <p:cNvSpPr txBox="1"/>
          <p:nvPr>
            <p:ph type="title"/>
          </p:nvPr>
        </p:nvSpPr>
        <p:spPr>
          <a:xfrm>
            <a:off x="457200" y="274680"/>
            <a:ext cx="8229241" cy="114264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132" name="內文層級一…"/>
          <p:cNvSpPr txBox="1"/>
          <p:nvPr>
            <p:ph type="body" idx="1"/>
          </p:nvPr>
        </p:nvSpPr>
        <p:spPr>
          <a:xfrm>
            <a:off x="457200" y="1600200"/>
            <a:ext cx="8229241" cy="496728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3" name="PlaceHolder 3"/>
          <p:cNvSpPr/>
          <p:nvPr>
            <p:ph type="body" idx="13"/>
          </p:nvPr>
        </p:nvSpPr>
        <p:spPr>
          <a:xfrm>
            <a:off x="457199" y="1600199"/>
            <a:ext cx="8229242" cy="496728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defRPr spc="-100"/>
            </a:pPr>
          </a:p>
        </p:txBody>
      </p:sp>
      <p:pic>
        <p:nvPicPr>
          <p:cNvPr id="134" name="Picture 50" descr="Picture 5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58719" y="1600200"/>
            <a:ext cx="6225482" cy="49672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Picture 51" descr="Picture 5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58719" y="1600200"/>
            <a:ext cx="6225482" cy="4967281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0" y="0"/>
            <a:ext cx="1072801" cy="52909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0297"/>
                </a:moveTo>
                <a:lnTo>
                  <a:pt x="0" y="21464"/>
                </a:lnTo>
                <a:lnTo>
                  <a:pt x="4026" y="21600"/>
                </a:lnTo>
                <a:lnTo>
                  <a:pt x="21600" y="0"/>
                </a:lnTo>
                <a:lnTo>
                  <a:pt x="16424" y="0"/>
                </a:lnTo>
                <a:lnTo>
                  <a:pt x="0" y="20297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44" name="CustomShape 2"/>
          <p:cNvSpPr/>
          <p:nvPr/>
        </p:nvSpPr>
        <p:spPr>
          <a:xfrm>
            <a:off x="-1" y="0"/>
            <a:ext cx="758522" cy="4624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4370" y="0"/>
                </a:lnTo>
                <a:lnTo>
                  <a:pt x="0" y="14370"/>
                </a:ln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59595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45" name="CustomShape 3"/>
          <p:cNvSpPr/>
          <p:nvPr/>
        </p:nvSpPr>
        <p:spPr>
          <a:xfrm>
            <a:off x="0" y="5662440"/>
            <a:ext cx="906120" cy="119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344"/>
                </a:lnTo>
                <a:lnTo>
                  <a:pt x="20352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46" name="CustomShape 4"/>
          <p:cNvSpPr/>
          <p:nvPr/>
        </p:nvSpPr>
        <p:spPr>
          <a:xfrm>
            <a:off x="0" y="5295960"/>
            <a:ext cx="1487161" cy="15616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66"/>
                </a:lnTo>
                <a:lnTo>
                  <a:pt x="2077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5406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47" name="CustomShape 5"/>
          <p:cNvSpPr/>
          <p:nvPr/>
        </p:nvSpPr>
        <p:spPr>
          <a:xfrm>
            <a:off x="0" y="5257799"/>
            <a:ext cx="2131561" cy="15998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14"/>
                </a:moveTo>
                <a:lnTo>
                  <a:pt x="15070" y="21600"/>
                </a:lnTo>
                <a:lnTo>
                  <a:pt x="21600" y="21600"/>
                </a:lnTo>
                <a:lnTo>
                  <a:pt x="2027" y="450"/>
                </a:lnTo>
                <a:lnTo>
                  <a:pt x="0" y="0"/>
                </a:lnTo>
                <a:lnTo>
                  <a:pt x="0" y="514"/>
                </a:lnTo>
                <a:close/>
              </a:path>
            </a:pathLst>
          </a:custGeom>
          <a:solidFill>
            <a:srgbClr val="37609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48" name="CustomShape 6"/>
          <p:cNvSpPr/>
          <p:nvPr/>
        </p:nvSpPr>
        <p:spPr>
          <a:xfrm>
            <a:off x="-1" y="5357879"/>
            <a:ext cx="1377721" cy="14997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4389"/>
                </a:moveTo>
                <a:lnTo>
                  <a:pt x="14209" y="21600"/>
                </a:lnTo>
                <a:lnTo>
                  <a:pt x="21600" y="21600"/>
                </a:lnTo>
                <a:lnTo>
                  <a:pt x="0" y="0"/>
                </a:lnTo>
                <a:lnTo>
                  <a:pt x="0" y="4389"/>
                </a:lnTo>
                <a:close/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49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0" y="0"/>
            <a:ext cx="1072801" cy="52909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0297"/>
                </a:moveTo>
                <a:lnTo>
                  <a:pt x="0" y="21464"/>
                </a:lnTo>
                <a:lnTo>
                  <a:pt x="4026" y="21600"/>
                </a:lnTo>
                <a:lnTo>
                  <a:pt x="21600" y="0"/>
                </a:lnTo>
                <a:lnTo>
                  <a:pt x="16424" y="0"/>
                </a:lnTo>
                <a:lnTo>
                  <a:pt x="0" y="20297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57" name="CustomShape 2"/>
          <p:cNvSpPr/>
          <p:nvPr/>
        </p:nvSpPr>
        <p:spPr>
          <a:xfrm>
            <a:off x="-1" y="0"/>
            <a:ext cx="758522" cy="4624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4370" y="0"/>
                </a:lnTo>
                <a:lnTo>
                  <a:pt x="0" y="14370"/>
                </a:ln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59595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58" name="CustomShape 3"/>
          <p:cNvSpPr/>
          <p:nvPr/>
        </p:nvSpPr>
        <p:spPr>
          <a:xfrm>
            <a:off x="0" y="5662440"/>
            <a:ext cx="906120" cy="119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344"/>
                </a:lnTo>
                <a:lnTo>
                  <a:pt x="20352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59" name="CustomShape 4"/>
          <p:cNvSpPr/>
          <p:nvPr/>
        </p:nvSpPr>
        <p:spPr>
          <a:xfrm>
            <a:off x="0" y="5295960"/>
            <a:ext cx="1487161" cy="15616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66"/>
                </a:lnTo>
                <a:lnTo>
                  <a:pt x="2077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5406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60" name="CustomShape 5"/>
          <p:cNvSpPr/>
          <p:nvPr/>
        </p:nvSpPr>
        <p:spPr>
          <a:xfrm>
            <a:off x="0" y="5257799"/>
            <a:ext cx="2131561" cy="15998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14"/>
                </a:moveTo>
                <a:lnTo>
                  <a:pt x="15070" y="21600"/>
                </a:lnTo>
                <a:lnTo>
                  <a:pt x="21600" y="21600"/>
                </a:lnTo>
                <a:lnTo>
                  <a:pt x="2027" y="450"/>
                </a:lnTo>
                <a:lnTo>
                  <a:pt x="0" y="0"/>
                </a:lnTo>
                <a:lnTo>
                  <a:pt x="0" y="514"/>
                </a:lnTo>
                <a:close/>
              </a:path>
            </a:pathLst>
          </a:custGeom>
          <a:solidFill>
            <a:srgbClr val="37609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61" name="CustomShape 6"/>
          <p:cNvSpPr/>
          <p:nvPr/>
        </p:nvSpPr>
        <p:spPr>
          <a:xfrm>
            <a:off x="-1" y="5357879"/>
            <a:ext cx="1377721" cy="14997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4389"/>
                </a:moveTo>
                <a:lnTo>
                  <a:pt x="14209" y="21600"/>
                </a:lnTo>
                <a:lnTo>
                  <a:pt x="21600" y="21600"/>
                </a:lnTo>
                <a:lnTo>
                  <a:pt x="0" y="0"/>
                </a:lnTo>
                <a:lnTo>
                  <a:pt x="0" y="4389"/>
                </a:lnTo>
                <a:close/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62" name="大標題文字"/>
          <p:cNvSpPr txBox="1"/>
          <p:nvPr>
            <p:ph type="title"/>
          </p:nvPr>
        </p:nvSpPr>
        <p:spPr>
          <a:xfrm>
            <a:off x="457200" y="274680"/>
            <a:ext cx="8229241" cy="114264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 algn="l">
              <a:lnSpc>
                <a:spcPct val="90000"/>
              </a:lnSpc>
              <a:defRPr spc="0" sz="4400">
                <a:uFillTx/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63" name="內文層級一…"/>
          <p:cNvSpPr txBox="1"/>
          <p:nvPr>
            <p:ph type="body" idx="1"/>
          </p:nvPr>
        </p:nvSpPr>
        <p:spPr>
          <a:xfrm>
            <a:off x="457200" y="1600200"/>
            <a:ext cx="8229241" cy="496728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228600" indent="-228600">
              <a:buClrTx/>
              <a:buSzPct val="100000"/>
              <a:buFont typeface="Arial"/>
              <a:buChar char="•"/>
              <a:defRPr spc="0" sz="2800">
                <a:uFillTx/>
                <a:latin typeface="+mj-lt"/>
                <a:ea typeface="+mj-ea"/>
                <a:cs typeface="+mj-cs"/>
                <a:sym typeface="Arial"/>
              </a:defRPr>
            </a:lvl1pPr>
            <a:lvl2pPr marL="723900" indent="-266700">
              <a:buClrTx/>
              <a:buSzPct val="100000"/>
              <a:buFont typeface="Arial"/>
              <a:buChar char="•"/>
              <a:defRPr spc="0" sz="2800">
                <a:uFillTx/>
                <a:latin typeface="+mj-lt"/>
                <a:ea typeface="+mj-ea"/>
                <a:cs typeface="+mj-cs"/>
                <a:sym typeface="Arial"/>
              </a:defRPr>
            </a:lvl2pPr>
            <a:lvl3pPr marL="1234439" indent="-320039">
              <a:buClrTx/>
              <a:buSzPct val="100000"/>
              <a:buFont typeface="Arial"/>
              <a:buChar char="•"/>
              <a:defRPr spc="0" sz="2800">
                <a:uFillTx/>
                <a:latin typeface="+mj-lt"/>
                <a:ea typeface="+mj-ea"/>
                <a:cs typeface="+mj-cs"/>
                <a:sym typeface="Arial"/>
              </a:defRPr>
            </a:lvl3pPr>
            <a:lvl4pPr marL="1727200" indent="-355600">
              <a:buClrTx/>
              <a:buSzPct val="100000"/>
              <a:buFont typeface="Arial"/>
              <a:buChar char="•"/>
              <a:defRPr spc="0" sz="2800">
                <a:uFillTx/>
                <a:latin typeface="+mj-lt"/>
                <a:ea typeface="+mj-ea"/>
                <a:cs typeface="+mj-cs"/>
                <a:sym typeface="Arial"/>
              </a:defRPr>
            </a:lvl4pPr>
            <a:lvl5pPr marL="2184400" indent="-355600">
              <a:buClrTx/>
              <a:buSzPct val="100000"/>
              <a:buFont typeface="Arial"/>
              <a:buChar char="•"/>
              <a:defRPr spc="0" sz="2800">
                <a:uFillTx/>
                <a:latin typeface="+mj-lt"/>
                <a:ea typeface="+mj-ea"/>
                <a:cs typeface="+mj-cs"/>
                <a:sym typeface="Arial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6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0" y="0"/>
            <a:ext cx="1072801" cy="52909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0297"/>
                </a:moveTo>
                <a:lnTo>
                  <a:pt x="0" y="21464"/>
                </a:lnTo>
                <a:lnTo>
                  <a:pt x="4026" y="21600"/>
                </a:lnTo>
                <a:lnTo>
                  <a:pt x="21600" y="0"/>
                </a:lnTo>
                <a:lnTo>
                  <a:pt x="16424" y="0"/>
                </a:lnTo>
                <a:lnTo>
                  <a:pt x="0" y="20297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72" name="CustomShape 2"/>
          <p:cNvSpPr/>
          <p:nvPr/>
        </p:nvSpPr>
        <p:spPr>
          <a:xfrm>
            <a:off x="-1" y="0"/>
            <a:ext cx="758522" cy="4624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4370" y="0"/>
                </a:lnTo>
                <a:lnTo>
                  <a:pt x="0" y="14370"/>
                </a:ln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59595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73" name="CustomShape 3"/>
          <p:cNvSpPr/>
          <p:nvPr/>
        </p:nvSpPr>
        <p:spPr>
          <a:xfrm>
            <a:off x="0" y="5662440"/>
            <a:ext cx="906120" cy="119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344"/>
                </a:lnTo>
                <a:lnTo>
                  <a:pt x="20352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74" name="CustomShape 4"/>
          <p:cNvSpPr/>
          <p:nvPr/>
        </p:nvSpPr>
        <p:spPr>
          <a:xfrm>
            <a:off x="0" y="5295960"/>
            <a:ext cx="1487161" cy="15616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66"/>
                </a:lnTo>
                <a:lnTo>
                  <a:pt x="2077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5406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75" name="CustomShape 5"/>
          <p:cNvSpPr/>
          <p:nvPr/>
        </p:nvSpPr>
        <p:spPr>
          <a:xfrm>
            <a:off x="0" y="5257799"/>
            <a:ext cx="2131561" cy="15998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14"/>
                </a:moveTo>
                <a:lnTo>
                  <a:pt x="15070" y="21600"/>
                </a:lnTo>
                <a:lnTo>
                  <a:pt x="21600" y="21600"/>
                </a:lnTo>
                <a:lnTo>
                  <a:pt x="2027" y="450"/>
                </a:lnTo>
                <a:lnTo>
                  <a:pt x="0" y="0"/>
                </a:lnTo>
                <a:lnTo>
                  <a:pt x="0" y="514"/>
                </a:lnTo>
                <a:close/>
              </a:path>
            </a:pathLst>
          </a:custGeom>
          <a:solidFill>
            <a:srgbClr val="37609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76" name="CustomShape 6"/>
          <p:cNvSpPr/>
          <p:nvPr/>
        </p:nvSpPr>
        <p:spPr>
          <a:xfrm>
            <a:off x="-1" y="5357879"/>
            <a:ext cx="1377721" cy="14997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4389"/>
                </a:moveTo>
                <a:lnTo>
                  <a:pt x="14209" y="21600"/>
                </a:lnTo>
                <a:lnTo>
                  <a:pt x="21600" y="21600"/>
                </a:lnTo>
                <a:lnTo>
                  <a:pt x="0" y="0"/>
                </a:lnTo>
                <a:lnTo>
                  <a:pt x="0" y="4389"/>
                </a:lnTo>
                <a:close/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77" name="大標題文字"/>
          <p:cNvSpPr txBox="1"/>
          <p:nvPr>
            <p:ph type="title"/>
          </p:nvPr>
        </p:nvSpPr>
        <p:spPr>
          <a:xfrm>
            <a:off x="457200" y="274680"/>
            <a:ext cx="8229241" cy="114264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 algn="l">
              <a:lnSpc>
                <a:spcPct val="90000"/>
              </a:lnSpc>
              <a:defRPr spc="0" sz="4400">
                <a:uFillTx/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78" name="內文層級一…"/>
          <p:cNvSpPr txBox="1"/>
          <p:nvPr>
            <p:ph type="body" idx="1"/>
          </p:nvPr>
        </p:nvSpPr>
        <p:spPr>
          <a:xfrm>
            <a:off x="457200" y="1600200"/>
            <a:ext cx="8229241" cy="496728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228600" indent="-228600">
              <a:buClrTx/>
              <a:buSzPct val="100000"/>
              <a:buFont typeface="Arial"/>
              <a:buChar char="•"/>
              <a:defRPr spc="0" sz="2800">
                <a:uFillTx/>
                <a:latin typeface="+mj-lt"/>
                <a:ea typeface="+mj-ea"/>
                <a:cs typeface="+mj-cs"/>
                <a:sym typeface="Arial"/>
              </a:defRPr>
            </a:lvl1pPr>
            <a:lvl2pPr marL="723900" indent="-266700">
              <a:buClrTx/>
              <a:buSzPct val="100000"/>
              <a:buFont typeface="Arial"/>
              <a:buChar char="•"/>
              <a:defRPr spc="0" sz="2800">
                <a:uFillTx/>
                <a:latin typeface="+mj-lt"/>
                <a:ea typeface="+mj-ea"/>
                <a:cs typeface="+mj-cs"/>
                <a:sym typeface="Arial"/>
              </a:defRPr>
            </a:lvl2pPr>
            <a:lvl3pPr marL="1234439" indent="-320039">
              <a:buClrTx/>
              <a:buSzPct val="100000"/>
              <a:buFont typeface="Arial"/>
              <a:buChar char="•"/>
              <a:defRPr spc="0" sz="2800">
                <a:uFillTx/>
                <a:latin typeface="+mj-lt"/>
                <a:ea typeface="+mj-ea"/>
                <a:cs typeface="+mj-cs"/>
                <a:sym typeface="Arial"/>
              </a:defRPr>
            </a:lvl3pPr>
            <a:lvl4pPr marL="1727200" indent="-355600">
              <a:buClrTx/>
              <a:buSzPct val="100000"/>
              <a:buFont typeface="Arial"/>
              <a:buChar char="•"/>
              <a:defRPr spc="0" sz="2800">
                <a:uFillTx/>
                <a:latin typeface="+mj-lt"/>
                <a:ea typeface="+mj-ea"/>
                <a:cs typeface="+mj-cs"/>
                <a:sym typeface="Arial"/>
              </a:defRPr>
            </a:lvl4pPr>
            <a:lvl5pPr marL="2184400" indent="-355600">
              <a:buClrTx/>
              <a:buSzPct val="100000"/>
              <a:buFont typeface="Arial"/>
              <a:buChar char="•"/>
              <a:defRPr spc="0" sz="2800">
                <a:uFillTx/>
                <a:latin typeface="+mj-lt"/>
                <a:ea typeface="+mj-ea"/>
                <a:cs typeface="+mj-cs"/>
                <a:sym typeface="Arial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79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0" y="0"/>
            <a:ext cx="1072801" cy="52909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0297"/>
                </a:moveTo>
                <a:lnTo>
                  <a:pt x="0" y="21464"/>
                </a:lnTo>
                <a:lnTo>
                  <a:pt x="4026" y="21600"/>
                </a:lnTo>
                <a:lnTo>
                  <a:pt x="21600" y="0"/>
                </a:lnTo>
                <a:lnTo>
                  <a:pt x="16424" y="0"/>
                </a:lnTo>
                <a:lnTo>
                  <a:pt x="0" y="20297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87" name="CustomShape 2"/>
          <p:cNvSpPr/>
          <p:nvPr/>
        </p:nvSpPr>
        <p:spPr>
          <a:xfrm>
            <a:off x="-1" y="0"/>
            <a:ext cx="758522" cy="4624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4370" y="0"/>
                </a:lnTo>
                <a:lnTo>
                  <a:pt x="0" y="14370"/>
                </a:ln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59595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88" name="CustomShape 3"/>
          <p:cNvSpPr/>
          <p:nvPr/>
        </p:nvSpPr>
        <p:spPr>
          <a:xfrm>
            <a:off x="0" y="5662440"/>
            <a:ext cx="906120" cy="119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344"/>
                </a:lnTo>
                <a:lnTo>
                  <a:pt x="20352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89" name="CustomShape 4"/>
          <p:cNvSpPr/>
          <p:nvPr/>
        </p:nvSpPr>
        <p:spPr>
          <a:xfrm>
            <a:off x="0" y="5295960"/>
            <a:ext cx="1487161" cy="15616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66"/>
                </a:lnTo>
                <a:lnTo>
                  <a:pt x="2077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5406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90" name="CustomShape 5"/>
          <p:cNvSpPr/>
          <p:nvPr/>
        </p:nvSpPr>
        <p:spPr>
          <a:xfrm>
            <a:off x="0" y="5257799"/>
            <a:ext cx="2131561" cy="15998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14"/>
                </a:moveTo>
                <a:lnTo>
                  <a:pt x="15070" y="21600"/>
                </a:lnTo>
                <a:lnTo>
                  <a:pt x="21600" y="21600"/>
                </a:lnTo>
                <a:lnTo>
                  <a:pt x="2027" y="450"/>
                </a:lnTo>
                <a:lnTo>
                  <a:pt x="0" y="0"/>
                </a:lnTo>
                <a:lnTo>
                  <a:pt x="0" y="514"/>
                </a:lnTo>
                <a:close/>
              </a:path>
            </a:pathLst>
          </a:custGeom>
          <a:solidFill>
            <a:srgbClr val="37609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91" name="CustomShape 6"/>
          <p:cNvSpPr/>
          <p:nvPr/>
        </p:nvSpPr>
        <p:spPr>
          <a:xfrm>
            <a:off x="-1" y="5357879"/>
            <a:ext cx="1377721" cy="14997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4389"/>
                </a:moveTo>
                <a:lnTo>
                  <a:pt x="14209" y="21600"/>
                </a:lnTo>
                <a:lnTo>
                  <a:pt x="21600" y="21600"/>
                </a:lnTo>
                <a:lnTo>
                  <a:pt x="0" y="0"/>
                </a:lnTo>
                <a:lnTo>
                  <a:pt x="0" y="4389"/>
                </a:lnTo>
                <a:close/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92" name="大標題文字"/>
          <p:cNvSpPr txBox="1"/>
          <p:nvPr>
            <p:ph type="title"/>
          </p:nvPr>
        </p:nvSpPr>
        <p:spPr>
          <a:xfrm>
            <a:off x="457200" y="274680"/>
            <a:ext cx="8229241" cy="114264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 algn="l">
              <a:lnSpc>
                <a:spcPct val="90000"/>
              </a:lnSpc>
              <a:defRPr spc="0" sz="4400">
                <a:uFillTx/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93" name="內文層級一…"/>
          <p:cNvSpPr txBox="1"/>
          <p:nvPr>
            <p:ph type="body" sz="half" idx="1"/>
          </p:nvPr>
        </p:nvSpPr>
        <p:spPr>
          <a:xfrm>
            <a:off x="457200" y="1600200"/>
            <a:ext cx="4015800" cy="496728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228600" indent="-228600">
              <a:buClrTx/>
              <a:buSzPct val="100000"/>
              <a:buFont typeface="Arial"/>
              <a:buChar char="•"/>
              <a:defRPr spc="0" sz="2800">
                <a:uFillTx/>
                <a:latin typeface="+mj-lt"/>
                <a:ea typeface="+mj-ea"/>
                <a:cs typeface="+mj-cs"/>
                <a:sym typeface="Arial"/>
              </a:defRPr>
            </a:lvl1pPr>
            <a:lvl2pPr marL="723900" indent="-266700">
              <a:buClrTx/>
              <a:buSzPct val="100000"/>
              <a:buFont typeface="Arial"/>
              <a:buChar char="•"/>
              <a:defRPr spc="0" sz="2800">
                <a:uFillTx/>
                <a:latin typeface="+mj-lt"/>
                <a:ea typeface="+mj-ea"/>
                <a:cs typeface="+mj-cs"/>
                <a:sym typeface="Arial"/>
              </a:defRPr>
            </a:lvl2pPr>
            <a:lvl3pPr marL="1234439" indent="-320039">
              <a:buClrTx/>
              <a:buSzPct val="100000"/>
              <a:buFont typeface="Arial"/>
              <a:buChar char="•"/>
              <a:defRPr spc="0" sz="2800">
                <a:uFillTx/>
                <a:latin typeface="+mj-lt"/>
                <a:ea typeface="+mj-ea"/>
                <a:cs typeface="+mj-cs"/>
                <a:sym typeface="Arial"/>
              </a:defRPr>
            </a:lvl3pPr>
            <a:lvl4pPr marL="1727200" indent="-355600">
              <a:buClrTx/>
              <a:buSzPct val="100000"/>
              <a:buFont typeface="Arial"/>
              <a:buChar char="•"/>
              <a:defRPr spc="0" sz="2800">
                <a:uFillTx/>
                <a:latin typeface="+mj-lt"/>
                <a:ea typeface="+mj-ea"/>
                <a:cs typeface="+mj-cs"/>
                <a:sym typeface="Arial"/>
              </a:defRPr>
            </a:lvl4pPr>
            <a:lvl5pPr marL="2184400" indent="-355600">
              <a:buClrTx/>
              <a:buSzPct val="100000"/>
              <a:buFont typeface="Arial"/>
              <a:buChar char="•"/>
              <a:defRPr spc="0" sz="2800">
                <a:uFillTx/>
                <a:latin typeface="+mj-lt"/>
                <a:ea typeface="+mj-ea"/>
                <a:cs typeface="+mj-cs"/>
                <a:sym typeface="Arial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94" name="PlaceHolder 3"/>
          <p:cNvSpPr/>
          <p:nvPr>
            <p:ph type="body" sz="half" idx="13"/>
          </p:nvPr>
        </p:nvSpPr>
        <p:spPr>
          <a:xfrm>
            <a:off x="4674239" y="1600199"/>
            <a:ext cx="4015800" cy="496728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228600" indent="-228600">
              <a:buClrTx/>
              <a:buSzPct val="100000"/>
              <a:buFont typeface="Arial"/>
              <a:buChar char="•"/>
              <a:defRPr spc="0" sz="2800">
                <a:uFillTx/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19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0" y="0"/>
            <a:ext cx="1072801" cy="52909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0297"/>
                </a:moveTo>
                <a:lnTo>
                  <a:pt x="0" y="21464"/>
                </a:lnTo>
                <a:lnTo>
                  <a:pt x="4026" y="21600"/>
                </a:lnTo>
                <a:lnTo>
                  <a:pt x="21600" y="0"/>
                </a:lnTo>
                <a:lnTo>
                  <a:pt x="16424" y="0"/>
                </a:lnTo>
                <a:lnTo>
                  <a:pt x="0" y="20297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03" name="CustomShape 2"/>
          <p:cNvSpPr/>
          <p:nvPr/>
        </p:nvSpPr>
        <p:spPr>
          <a:xfrm>
            <a:off x="-1" y="0"/>
            <a:ext cx="758522" cy="4624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4370" y="0"/>
                </a:lnTo>
                <a:lnTo>
                  <a:pt x="0" y="14370"/>
                </a:ln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59595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04" name="CustomShape 3"/>
          <p:cNvSpPr/>
          <p:nvPr/>
        </p:nvSpPr>
        <p:spPr>
          <a:xfrm>
            <a:off x="0" y="5662440"/>
            <a:ext cx="906120" cy="119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344"/>
                </a:lnTo>
                <a:lnTo>
                  <a:pt x="20352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05" name="CustomShape 4"/>
          <p:cNvSpPr/>
          <p:nvPr/>
        </p:nvSpPr>
        <p:spPr>
          <a:xfrm>
            <a:off x="0" y="5295960"/>
            <a:ext cx="1487161" cy="15616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66"/>
                </a:lnTo>
                <a:lnTo>
                  <a:pt x="2077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5406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06" name="CustomShape 5"/>
          <p:cNvSpPr/>
          <p:nvPr/>
        </p:nvSpPr>
        <p:spPr>
          <a:xfrm>
            <a:off x="0" y="5257799"/>
            <a:ext cx="2131561" cy="15998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14"/>
                </a:moveTo>
                <a:lnTo>
                  <a:pt x="15070" y="21600"/>
                </a:lnTo>
                <a:lnTo>
                  <a:pt x="21600" y="21600"/>
                </a:lnTo>
                <a:lnTo>
                  <a:pt x="2027" y="450"/>
                </a:lnTo>
                <a:lnTo>
                  <a:pt x="0" y="0"/>
                </a:lnTo>
                <a:lnTo>
                  <a:pt x="0" y="514"/>
                </a:lnTo>
                <a:close/>
              </a:path>
            </a:pathLst>
          </a:custGeom>
          <a:solidFill>
            <a:srgbClr val="37609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07" name="CustomShape 6"/>
          <p:cNvSpPr/>
          <p:nvPr/>
        </p:nvSpPr>
        <p:spPr>
          <a:xfrm>
            <a:off x="-1" y="5357879"/>
            <a:ext cx="1377721" cy="14997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4389"/>
                </a:moveTo>
                <a:lnTo>
                  <a:pt x="14209" y="21600"/>
                </a:lnTo>
                <a:lnTo>
                  <a:pt x="21600" y="21600"/>
                </a:lnTo>
                <a:lnTo>
                  <a:pt x="0" y="0"/>
                </a:lnTo>
                <a:lnTo>
                  <a:pt x="0" y="4389"/>
                </a:lnTo>
                <a:close/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08" name="大標題文字"/>
          <p:cNvSpPr txBox="1"/>
          <p:nvPr>
            <p:ph type="title"/>
          </p:nvPr>
        </p:nvSpPr>
        <p:spPr>
          <a:xfrm>
            <a:off x="457200" y="274680"/>
            <a:ext cx="8229241" cy="114264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 algn="l">
              <a:lnSpc>
                <a:spcPct val="90000"/>
              </a:lnSpc>
              <a:defRPr spc="0" sz="4400">
                <a:uFillTx/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209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0" y="0"/>
            <a:ext cx="1072801" cy="52909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0297"/>
                </a:moveTo>
                <a:lnTo>
                  <a:pt x="0" y="21464"/>
                </a:lnTo>
                <a:lnTo>
                  <a:pt x="4026" y="21600"/>
                </a:lnTo>
                <a:lnTo>
                  <a:pt x="21600" y="0"/>
                </a:lnTo>
                <a:lnTo>
                  <a:pt x="16424" y="0"/>
                </a:lnTo>
                <a:lnTo>
                  <a:pt x="0" y="20297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17" name="CustomShape 2"/>
          <p:cNvSpPr/>
          <p:nvPr/>
        </p:nvSpPr>
        <p:spPr>
          <a:xfrm>
            <a:off x="-1" y="0"/>
            <a:ext cx="758522" cy="4624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4370" y="0"/>
                </a:lnTo>
                <a:lnTo>
                  <a:pt x="0" y="14370"/>
                </a:ln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59595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18" name="CustomShape 3"/>
          <p:cNvSpPr/>
          <p:nvPr/>
        </p:nvSpPr>
        <p:spPr>
          <a:xfrm>
            <a:off x="0" y="5662440"/>
            <a:ext cx="906120" cy="119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344"/>
                </a:lnTo>
                <a:lnTo>
                  <a:pt x="20352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19" name="CustomShape 4"/>
          <p:cNvSpPr/>
          <p:nvPr/>
        </p:nvSpPr>
        <p:spPr>
          <a:xfrm>
            <a:off x="0" y="5295960"/>
            <a:ext cx="1487161" cy="15616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66"/>
                </a:lnTo>
                <a:lnTo>
                  <a:pt x="2077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5406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20" name="CustomShape 5"/>
          <p:cNvSpPr/>
          <p:nvPr/>
        </p:nvSpPr>
        <p:spPr>
          <a:xfrm>
            <a:off x="0" y="5257799"/>
            <a:ext cx="2131561" cy="15998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14"/>
                </a:moveTo>
                <a:lnTo>
                  <a:pt x="15070" y="21600"/>
                </a:lnTo>
                <a:lnTo>
                  <a:pt x="21600" y="21600"/>
                </a:lnTo>
                <a:lnTo>
                  <a:pt x="2027" y="450"/>
                </a:lnTo>
                <a:lnTo>
                  <a:pt x="0" y="0"/>
                </a:lnTo>
                <a:lnTo>
                  <a:pt x="0" y="514"/>
                </a:lnTo>
                <a:close/>
              </a:path>
            </a:pathLst>
          </a:custGeom>
          <a:solidFill>
            <a:srgbClr val="37609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21" name="CustomShape 6"/>
          <p:cNvSpPr/>
          <p:nvPr/>
        </p:nvSpPr>
        <p:spPr>
          <a:xfrm>
            <a:off x="-1" y="5357879"/>
            <a:ext cx="1377721" cy="14997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4389"/>
                </a:moveTo>
                <a:lnTo>
                  <a:pt x="14209" y="21600"/>
                </a:lnTo>
                <a:lnTo>
                  <a:pt x="21600" y="21600"/>
                </a:lnTo>
                <a:lnTo>
                  <a:pt x="0" y="0"/>
                </a:lnTo>
                <a:lnTo>
                  <a:pt x="0" y="4389"/>
                </a:lnTo>
                <a:close/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22" name="內文層級一…"/>
          <p:cNvSpPr txBox="1"/>
          <p:nvPr>
            <p:ph type="body" idx="1"/>
          </p:nvPr>
        </p:nvSpPr>
        <p:spPr>
          <a:xfrm>
            <a:off x="457200" y="274680"/>
            <a:ext cx="8229241" cy="5297760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228600" indent="-228600">
              <a:buClrTx/>
              <a:buSzPct val="100000"/>
              <a:buFont typeface="Arial"/>
              <a:buChar char="•"/>
              <a:defRPr spc="0" sz="2800">
                <a:uFillTx/>
                <a:latin typeface="+mj-lt"/>
                <a:ea typeface="+mj-ea"/>
                <a:cs typeface="+mj-cs"/>
                <a:sym typeface="Arial"/>
              </a:defRPr>
            </a:lvl1pPr>
            <a:lvl2pPr marL="723900" indent="-266700">
              <a:buClrTx/>
              <a:buSzPct val="100000"/>
              <a:buFont typeface="Arial"/>
              <a:buChar char="•"/>
              <a:defRPr spc="0" sz="2800">
                <a:uFillTx/>
                <a:latin typeface="+mj-lt"/>
                <a:ea typeface="+mj-ea"/>
                <a:cs typeface="+mj-cs"/>
                <a:sym typeface="Arial"/>
              </a:defRPr>
            </a:lvl2pPr>
            <a:lvl3pPr marL="1234439" indent="-320039">
              <a:buClrTx/>
              <a:buSzPct val="100000"/>
              <a:buFont typeface="Arial"/>
              <a:buChar char="•"/>
              <a:defRPr spc="0" sz="2800">
                <a:uFillTx/>
                <a:latin typeface="+mj-lt"/>
                <a:ea typeface="+mj-ea"/>
                <a:cs typeface="+mj-cs"/>
                <a:sym typeface="Arial"/>
              </a:defRPr>
            </a:lvl3pPr>
            <a:lvl4pPr marL="1727200" indent="-355600">
              <a:buClrTx/>
              <a:buSzPct val="100000"/>
              <a:buFont typeface="Arial"/>
              <a:buChar char="•"/>
              <a:defRPr spc="0" sz="2800">
                <a:uFillTx/>
                <a:latin typeface="+mj-lt"/>
                <a:ea typeface="+mj-ea"/>
                <a:cs typeface="+mj-cs"/>
                <a:sym typeface="Arial"/>
              </a:defRPr>
            </a:lvl4pPr>
            <a:lvl5pPr marL="2184400" indent="-355600">
              <a:buClrTx/>
              <a:buSzPct val="100000"/>
              <a:buFont typeface="Arial"/>
              <a:buChar char="•"/>
              <a:defRPr spc="0" sz="2800">
                <a:uFillTx/>
                <a:latin typeface="+mj-lt"/>
                <a:ea typeface="+mj-ea"/>
                <a:cs typeface="+mj-cs"/>
                <a:sym typeface="Arial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0" y="0"/>
            <a:ext cx="1072801" cy="52909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0297"/>
                </a:moveTo>
                <a:lnTo>
                  <a:pt x="0" y="21464"/>
                </a:lnTo>
                <a:lnTo>
                  <a:pt x="4026" y="21600"/>
                </a:lnTo>
                <a:lnTo>
                  <a:pt x="21600" y="0"/>
                </a:lnTo>
                <a:lnTo>
                  <a:pt x="16424" y="0"/>
                </a:lnTo>
                <a:lnTo>
                  <a:pt x="0" y="20297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31" name="CustomShape 2"/>
          <p:cNvSpPr/>
          <p:nvPr/>
        </p:nvSpPr>
        <p:spPr>
          <a:xfrm>
            <a:off x="-1" y="0"/>
            <a:ext cx="758522" cy="4624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4370" y="0"/>
                </a:lnTo>
                <a:lnTo>
                  <a:pt x="0" y="14370"/>
                </a:ln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59595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32" name="CustomShape 3"/>
          <p:cNvSpPr/>
          <p:nvPr/>
        </p:nvSpPr>
        <p:spPr>
          <a:xfrm>
            <a:off x="0" y="5662440"/>
            <a:ext cx="906120" cy="119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344"/>
                </a:lnTo>
                <a:lnTo>
                  <a:pt x="20352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33" name="CustomShape 4"/>
          <p:cNvSpPr/>
          <p:nvPr/>
        </p:nvSpPr>
        <p:spPr>
          <a:xfrm>
            <a:off x="0" y="5295960"/>
            <a:ext cx="1487161" cy="15616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66"/>
                </a:lnTo>
                <a:lnTo>
                  <a:pt x="2077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5406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34" name="CustomShape 5"/>
          <p:cNvSpPr/>
          <p:nvPr/>
        </p:nvSpPr>
        <p:spPr>
          <a:xfrm>
            <a:off x="0" y="5257799"/>
            <a:ext cx="2131561" cy="15998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14"/>
                </a:moveTo>
                <a:lnTo>
                  <a:pt x="15070" y="21600"/>
                </a:lnTo>
                <a:lnTo>
                  <a:pt x="21600" y="21600"/>
                </a:lnTo>
                <a:lnTo>
                  <a:pt x="2027" y="450"/>
                </a:lnTo>
                <a:lnTo>
                  <a:pt x="0" y="0"/>
                </a:lnTo>
                <a:lnTo>
                  <a:pt x="0" y="514"/>
                </a:lnTo>
                <a:close/>
              </a:path>
            </a:pathLst>
          </a:custGeom>
          <a:solidFill>
            <a:srgbClr val="37609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35" name="CustomShape 6"/>
          <p:cNvSpPr/>
          <p:nvPr/>
        </p:nvSpPr>
        <p:spPr>
          <a:xfrm>
            <a:off x="-1" y="5357879"/>
            <a:ext cx="1377721" cy="14997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4389"/>
                </a:moveTo>
                <a:lnTo>
                  <a:pt x="14209" y="21600"/>
                </a:lnTo>
                <a:lnTo>
                  <a:pt x="21600" y="21600"/>
                </a:lnTo>
                <a:lnTo>
                  <a:pt x="0" y="0"/>
                </a:lnTo>
                <a:lnTo>
                  <a:pt x="0" y="4389"/>
                </a:lnTo>
                <a:close/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36" name="大標題文字"/>
          <p:cNvSpPr txBox="1"/>
          <p:nvPr>
            <p:ph type="title"/>
          </p:nvPr>
        </p:nvSpPr>
        <p:spPr>
          <a:xfrm>
            <a:off x="457200" y="274680"/>
            <a:ext cx="8229241" cy="114264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 algn="l">
              <a:lnSpc>
                <a:spcPct val="90000"/>
              </a:lnSpc>
              <a:defRPr spc="0" sz="4400">
                <a:uFillTx/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237" name="內文層級一…"/>
          <p:cNvSpPr txBox="1"/>
          <p:nvPr>
            <p:ph type="body" sz="quarter" idx="1"/>
          </p:nvPr>
        </p:nvSpPr>
        <p:spPr>
          <a:xfrm>
            <a:off x="457200" y="1600200"/>
            <a:ext cx="4015800" cy="236916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228600" indent="-228600">
              <a:buClrTx/>
              <a:buSzPct val="100000"/>
              <a:buFont typeface="Arial"/>
              <a:buChar char="•"/>
              <a:defRPr spc="0" sz="2800">
                <a:uFillTx/>
                <a:latin typeface="+mj-lt"/>
                <a:ea typeface="+mj-ea"/>
                <a:cs typeface="+mj-cs"/>
                <a:sym typeface="Arial"/>
              </a:defRPr>
            </a:lvl1pPr>
            <a:lvl2pPr marL="723900" indent="-266700">
              <a:buClrTx/>
              <a:buSzPct val="100000"/>
              <a:buFont typeface="Arial"/>
              <a:buChar char="•"/>
              <a:defRPr spc="0" sz="2800">
                <a:uFillTx/>
                <a:latin typeface="+mj-lt"/>
                <a:ea typeface="+mj-ea"/>
                <a:cs typeface="+mj-cs"/>
                <a:sym typeface="Arial"/>
              </a:defRPr>
            </a:lvl2pPr>
            <a:lvl3pPr marL="1234439" indent="-320039">
              <a:buClrTx/>
              <a:buSzPct val="100000"/>
              <a:buFont typeface="Arial"/>
              <a:buChar char="•"/>
              <a:defRPr spc="0" sz="2800">
                <a:uFillTx/>
                <a:latin typeface="+mj-lt"/>
                <a:ea typeface="+mj-ea"/>
                <a:cs typeface="+mj-cs"/>
                <a:sym typeface="Arial"/>
              </a:defRPr>
            </a:lvl3pPr>
            <a:lvl4pPr marL="1727200" indent="-355600">
              <a:buClrTx/>
              <a:buSzPct val="100000"/>
              <a:buFont typeface="Arial"/>
              <a:buChar char="•"/>
              <a:defRPr spc="0" sz="2800">
                <a:uFillTx/>
                <a:latin typeface="+mj-lt"/>
                <a:ea typeface="+mj-ea"/>
                <a:cs typeface="+mj-cs"/>
                <a:sym typeface="Arial"/>
              </a:defRPr>
            </a:lvl4pPr>
            <a:lvl5pPr marL="2184400" indent="-355600">
              <a:buClrTx/>
              <a:buSzPct val="100000"/>
              <a:buFont typeface="Arial"/>
              <a:buChar char="•"/>
              <a:defRPr spc="0" sz="2800">
                <a:uFillTx/>
                <a:latin typeface="+mj-lt"/>
                <a:ea typeface="+mj-ea"/>
                <a:cs typeface="+mj-cs"/>
                <a:sym typeface="Arial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38" name="PlaceHolder 3"/>
          <p:cNvSpPr/>
          <p:nvPr/>
        </p:nvSpPr>
        <p:spPr>
          <a:xfrm>
            <a:off x="457199" y="4194719"/>
            <a:ext cx="4015801" cy="236916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</a:p>
        </p:txBody>
      </p:sp>
      <p:sp>
        <p:nvSpPr>
          <p:cNvPr id="239" name="PlaceHolder 4"/>
          <p:cNvSpPr/>
          <p:nvPr>
            <p:ph type="body" sz="half" idx="13"/>
          </p:nvPr>
        </p:nvSpPr>
        <p:spPr>
          <a:xfrm>
            <a:off x="4674239" y="1600199"/>
            <a:ext cx="4015800" cy="496728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228600" indent="-228600">
              <a:buClrTx/>
              <a:buSzPct val="100000"/>
              <a:buFont typeface="Arial"/>
              <a:buChar char="•"/>
              <a:defRPr spc="0" sz="2800">
                <a:uFillTx/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24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大標題文字"/>
          <p:cNvSpPr txBox="1"/>
          <p:nvPr>
            <p:ph type="title"/>
          </p:nvPr>
        </p:nvSpPr>
        <p:spPr>
          <a:xfrm>
            <a:off x="457200" y="274680"/>
            <a:ext cx="8229241" cy="114264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33" name="內文層級一…"/>
          <p:cNvSpPr txBox="1"/>
          <p:nvPr>
            <p:ph type="body" idx="1"/>
          </p:nvPr>
        </p:nvSpPr>
        <p:spPr>
          <a:xfrm>
            <a:off x="457200" y="1600200"/>
            <a:ext cx="8229241" cy="496728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0" y="0"/>
            <a:ext cx="1072801" cy="52909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0297"/>
                </a:moveTo>
                <a:lnTo>
                  <a:pt x="0" y="21464"/>
                </a:lnTo>
                <a:lnTo>
                  <a:pt x="4026" y="21600"/>
                </a:lnTo>
                <a:lnTo>
                  <a:pt x="21600" y="0"/>
                </a:lnTo>
                <a:lnTo>
                  <a:pt x="16424" y="0"/>
                </a:lnTo>
                <a:lnTo>
                  <a:pt x="0" y="20297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48" name="CustomShape 2"/>
          <p:cNvSpPr/>
          <p:nvPr/>
        </p:nvSpPr>
        <p:spPr>
          <a:xfrm>
            <a:off x="-1" y="0"/>
            <a:ext cx="758522" cy="4624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4370" y="0"/>
                </a:lnTo>
                <a:lnTo>
                  <a:pt x="0" y="14370"/>
                </a:ln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59595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49" name="CustomShape 3"/>
          <p:cNvSpPr/>
          <p:nvPr/>
        </p:nvSpPr>
        <p:spPr>
          <a:xfrm>
            <a:off x="0" y="5662440"/>
            <a:ext cx="906120" cy="119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344"/>
                </a:lnTo>
                <a:lnTo>
                  <a:pt x="20352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50" name="CustomShape 4"/>
          <p:cNvSpPr/>
          <p:nvPr/>
        </p:nvSpPr>
        <p:spPr>
          <a:xfrm>
            <a:off x="0" y="5295960"/>
            <a:ext cx="1487161" cy="15616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66"/>
                </a:lnTo>
                <a:lnTo>
                  <a:pt x="2077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5406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51" name="CustomShape 5"/>
          <p:cNvSpPr/>
          <p:nvPr/>
        </p:nvSpPr>
        <p:spPr>
          <a:xfrm>
            <a:off x="0" y="5257799"/>
            <a:ext cx="2131561" cy="15998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14"/>
                </a:moveTo>
                <a:lnTo>
                  <a:pt x="15070" y="21600"/>
                </a:lnTo>
                <a:lnTo>
                  <a:pt x="21600" y="21600"/>
                </a:lnTo>
                <a:lnTo>
                  <a:pt x="2027" y="450"/>
                </a:lnTo>
                <a:lnTo>
                  <a:pt x="0" y="0"/>
                </a:lnTo>
                <a:lnTo>
                  <a:pt x="0" y="514"/>
                </a:lnTo>
                <a:close/>
              </a:path>
            </a:pathLst>
          </a:custGeom>
          <a:solidFill>
            <a:srgbClr val="37609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52" name="CustomShape 6"/>
          <p:cNvSpPr/>
          <p:nvPr/>
        </p:nvSpPr>
        <p:spPr>
          <a:xfrm>
            <a:off x="-1" y="5357879"/>
            <a:ext cx="1377721" cy="14997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4389"/>
                </a:moveTo>
                <a:lnTo>
                  <a:pt x="14209" y="21600"/>
                </a:lnTo>
                <a:lnTo>
                  <a:pt x="21600" y="21600"/>
                </a:lnTo>
                <a:lnTo>
                  <a:pt x="0" y="0"/>
                </a:lnTo>
                <a:lnTo>
                  <a:pt x="0" y="4389"/>
                </a:lnTo>
                <a:close/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53" name="大標題文字"/>
          <p:cNvSpPr txBox="1"/>
          <p:nvPr>
            <p:ph type="title"/>
          </p:nvPr>
        </p:nvSpPr>
        <p:spPr>
          <a:xfrm>
            <a:off x="457200" y="274680"/>
            <a:ext cx="8229241" cy="114264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 algn="l">
              <a:lnSpc>
                <a:spcPct val="90000"/>
              </a:lnSpc>
              <a:defRPr spc="0" sz="4400">
                <a:uFillTx/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254" name="內文層級一…"/>
          <p:cNvSpPr txBox="1"/>
          <p:nvPr>
            <p:ph type="body" sz="half" idx="1"/>
          </p:nvPr>
        </p:nvSpPr>
        <p:spPr>
          <a:xfrm>
            <a:off x="457200" y="1600200"/>
            <a:ext cx="4015800" cy="496728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228600" indent="-228600">
              <a:buClrTx/>
              <a:buSzPct val="100000"/>
              <a:buFont typeface="Arial"/>
              <a:buChar char="•"/>
              <a:defRPr spc="0" sz="2800">
                <a:uFillTx/>
                <a:latin typeface="+mj-lt"/>
                <a:ea typeface="+mj-ea"/>
                <a:cs typeface="+mj-cs"/>
                <a:sym typeface="Arial"/>
              </a:defRPr>
            </a:lvl1pPr>
            <a:lvl2pPr marL="723900" indent="-266700">
              <a:buClrTx/>
              <a:buSzPct val="100000"/>
              <a:buFont typeface="Arial"/>
              <a:buChar char="•"/>
              <a:defRPr spc="0" sz="2800">
                <a:uFillTx/>
                <a:latin typeface="+mj-lt"/>
                <a:ea typeface="+mj-ea"/>
                <a:cs typeface="+mj-cs"/>
                <a:sym typeface="Arial"/>
              </a:defRPr>
            </a:lvl2pPr>
            <a:lvl3pPr marL="1234439" indent="-320039">
              <a:buClrTx/>
              <a:buSzPct val="100000"/>
              <a:buFont typeface="Arial"/>
              <a:buChar char="•"/>
              <a:defRPr spc="0" sz="2800">
                <a:uFillTx/>
                <a:latin typeface="+mj-lt"/>
                <a:ea typeface="+mj-ea"/>
                <a:cs typeface="+mj-cs"/>
                <a:sym typeface="Arial"/>
              </a:defRPr>
            </a:lvl3pPr>
            <a:lvl4pPr marL="1727200" indent="-355600">
              <a:buClrTx/>
              <a:buSzPct val="100000"/>
              <a:buFont typeface="Arial"/>
              <a:buChar char="•"/>
              <a:defRPr spc="0" sz="2800">
                <a:uFillTx/>
                <a:latin typeface="+mj-lt"/>
                <a:ea typeface="+mj-ea"/>
                <a:cs typeface="+mj-cs"/>
                <a:sym typeface="Arial"/>
              </a:defRPr>
            </a:lvl4pPr>
            <a:lvl5pPr marL="2184400" indent="-355600">
              <a:buClrTx/>
              <a:buSzPct val="100000"/>
              <a:buFont typeface="Arial"/>
              <a:buChar char="•"/>
              <a:defRPr spc="0" sz="2800">
                <a:uFillTx/>
                <a:latin typeface="+mj-lt"/>
                <a:ea typeface="+mj-ea"/>
                <a:cs typeface="+mj-cs"/>
                <a:sym typeface="Arial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55" name="PlaceHolder 3"/>
          <p:cNvSpPr/>
          <p:nvPr/>
        </p:nvSpPr>
        <p:spPr>
          <a:xfrm>
            <a:off x="4674239" y="1600199"/>
            <a:ext cx="4015800" cy="236916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</a:p>
        </p:txBody>
      </p:sp>
      <p:sp>
        <p:nvSpPr>
          <p:cNvPr id="256" name="PlaceHolder 4"/>
          <p:cNvSpPr/>
          <p:nvPr>
            <p:ph type="body" sz="quarter" idx="13"/>
          </p:nvPr>
        </p:nvSpPr>
        <p:spPr>
          <a:xfrm>
            <a:off x="4674239" y="4194719"/>
            <a:ext cx="4015800" cy="236916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228600" indent="-228600">
              <a:buClrTx/>
              <a:buSzPct val="100000"/>
              <a:buFont typeface="Arial"/>
              <a:buChar char="•"/>
              <a:defRPr spc="0" sz="2800">
                <a:uFillTx/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257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0" y="0"/>
            <a:ext cx="1072801" cy="52909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0297"/>
                </a:moveTo>
                <a:lnTo>
                  <a:pt x="0" y="21464"/>
                </a:lnTo>
                <a:lnTo>
                  <a:pt x="4026" y="21600"/>
                </a:lnTo>
                <a:lnTo>
                  <a:pt x="21600" y="0"/>
                </a:lnTo>
                <a:lnTo>
                  <a:pt x="16424" y="0"/>
                </a:lnTo>
                <a:lnTo>
                  <a:pt x="0" y="20297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65" name="CustomShape 2"/>
          <p:cNvSpPr/>
          <p:nvPr/>
        </p:nvSpPr>
        <p:spPr>
          <a:xfrm>
            <a:off x="-1" y="0"/>
            <a:ext cx="758522" cy="4624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4370" y="0"/>
                </a:lnTo>
                <a:lnTo>
                  <a:pt x="0" y="14370"/>
                </a:ln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59595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66" name="CustomShape 3"/>
          <p:cNvSpPr/>
          <p:nvPr/>
        </p:nvSpPr>
        <p:spPr>
          <a:xfrm>
            <a:off x="0" y="5662440"/>
            <a:ext cx="906120" cy="119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344"/>
                </a:lnTo>
                <a:lnTo>
                  <a:pt x="20352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67" name="CustomShape 4"/>
          <p:cNvSpPr/>
          <p:nvPr/>
        </p:nvSpPr>
        <p:spPr>
          <a:xfrm>
            <a:off x="0" y="5295960"/>
            <a:ext cx="1487161" cy="15616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66"/>
                </a:lnTo>
                <a:lnTo>
                  <a:pt x="2077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5406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68" name="CustomShape 5"/>
          <p:cNvSpPr/>
          <p:nvPr/>
        </p:nvSpPr>
        <p:spPr>
          <a:xfrm>
            <a:off x="0" y="5257799"/>
            <a:ext cx="2131561" cy="15998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14"/>
                </a:moveTo>
                <a:lnTo>
                  <a:pt x="15070" y="21600"/>
                </a:lnTo>
                <a:lnTo>
                  <a:pt x="21600" y="21600"/>
                </a:lnTo>
                <a:lnTo>
                  <a:pt x="2027" y="450"/>
                </a:lnTo>
                <a:lnTo>
                  <a:pt x="0" y="0"/>
                </a:lnTo>
                <a:lnTo>
                  <a:pt x="0" y="514"/>
                </a:lnTo>
                <a:close/>
              </a:path>
            </a:pathLst>
          </a:custGeom>
          <a:solidFill>
            <a:srgbClr val="37609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69" name="CustomShape 6"/>
          <p:cNvSpPr/>
          <p:nvPr/>
        </p:nvSpPr>
        <p:spPr>
          <a:xfrm>
            <a:off x="-1" y="5357879"/>
            <a:ext cx="1377721" cy="14997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4389"/>
                </a:moveTo>
                <a:lnTo>
                  <a:pt x="14209" y="21600"/>
                </a:lnTo>
                <a:lnTo>
                  <a:pt x="21600" y="21600"/>
                </a:lnTo>
                <a:lnTo>
                  <a:pt x="0" y="0"/>
                </a:lnTo>
                <a:lnTo>
                  <a:pt x="0" y="4389"/>
                </a:lnTo>
                <a:close/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70" name="大標題文字"/>
          <p:cNvSpPr txBox="1"/>
          <p:nvPr>
            <p:ph type="title"/>
          </p:nvPr>
        </p:nvSpPr>
        <p:spPr>
          <a:xfrm>
            <a:off x="457200" y="274680"/>
            <a:ext cx="8229241" cy="114264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 algn="l">
              <a:lnSpc>
                <a:spcPct val="90000"/>
              </a:lnSpc>
              <a:defRPr spc="0" sz="4400">
                <a:uFillTx/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271" name="內文層級一…"/>
          <p:cNvSpPr txBox="1"/>
          <p:nvPr>
            <p:ph type="body" sz="quarter" idx="1"/>
          </p:nvPr>
        </p:nvSpPr>
        <p:spPr>
          <a:xfrm>
            <a:off x="457200" y="1600200"/>
            <a:ext cx="4015800" cy="236916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228600" indent="-228600">
              <a:buClrTx/>
              <a:buSzPct val="100000"/>
              <a:buFont typeface="Arial"/>
              <a:buChar char="•"/>
              <a:defRPr spc="0" sz="2800">
                <a:uFillTx/>
                <a:latin typeface="+mj-lt"/>
                <a:ea typeface="+mj-ea"/>
                <a:cs typeface="+mj-cs"/>
                <a:sym typeface="Arial"/>
              </a:defRPr>
            </a:lvl1pPr>
            <a:lvl2pPr marL="723900" indent="-266700">
              <a:buClrTx/>
              <a:buSzPct val="100000"/>
              <a:buFont typeface="Arial"/>
              <a:buChar char="•"/>
              <a:defRPr spc="0" sz="2800">
                <a:uFillTx/>
                <a:latin typeface="+mj-lt"/>
                <a:ea typeface="+mj-ea"/>
                <a:cs typeface="+mj-cs"/>
                <a:sym typeface="Arial"/>
              </a:defRPr>
            </a:lvl2pPr>
            <a:lvl3pPr marL="1234439" indent="-320039">
              <a:buClrTx/>
              <a:buSzPct val="100000"/>
              <a:buFont typeface="Arial"/>
              <a:buChar char="•"/>
              <a:defRPr spc="0" sz="2800">
                <a:uFillTx/>
                <a:latin typeface="+mj-lt"/>
                <a:ea typeface="+mj-ea"/>
                <a:cs typeface="+mj-cs"/>
                <a:sym typeface="Arial"/>
              </a:defRPr>
            </a:lvl3pPr>
            <a:lvl4pPr marL="1727200" indent="-355600">
              <a:buClrTx/>
              <a:buSzPct val="100000"/>
              <a:buFont typeface="Arial"/>
              <a:buChar char="•"/>
              <a:defRPr spc="0" sz="2800">
                <a:uFillTx/>
                <a:latin typeface="+mj-lt"/>
                <a:ea typeface="+mj-ea"/>
                <a:cs typeface="+mj-cs"/>
                <a:sym typeface="Arial"/>
              </a:defRPr>
            </a:lvl4pPr>
            <a:lvl5pPr marL="2184400" indent="-355600">
              <a:buClrTx/>
              <a:buSzPct val="100000"/>
              <a:buFont typeface="Arial"/>
              <a:buChar char="•"/>
              <a:defRPr spc="0" sz="2800">
                <a:uFillTx/>
                <a:latin typeface="+mj-lt"/>
                <a:ea typeface="+mj-ea"/>
                <a:cs typeface="+mj-cs"/>
                <a:sym typeface="Arial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72" name="PlaceHolder 3"/>
          <p:cNvSpPr/>
          <p:nvPr/>
        </p:nvSpPr>
        <p:spPr>
          <a:xfrm>
            <a:off x="4674239" y="1600199"/>
            <a:ext cx="4015800" cy="236916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</a:p>
        </p:txBody>
      </p:sp>
      <p:sp>
        <p:nvSpPr>
          <p:cNvPr id="273" name="PlaceHolder 4"/>
          <p:cNvSpPr/>
          <p:nvPr>
            <p:ph type="body" sz="half" idx="13"/>
          </p:nvPr>
        </p:nvSpPr>
        <p:spPr>
          <a:xfrm>
            <a:off x="457199" y="4194719"/>
            <a:ext cx="8229242" cy="236916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228600" indent="-228600">
              <a:buClrTx/>
              <a:buSzPct val="100000"/>
              <a:buFont typeface="Arial"/>
              <a:buChar char="•"/>
              <a:defRPr spc="0" sz="2800">
                <a:uFillTx/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27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0" y="0"/>
            <a:ext cx="1072801" cy="52909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0297"/>
                </a:moveTo>
                <a:lnTo>
                  <a:pt x="0" y="21464"/>
                </a:lnTo>
                <a:lnTo>
                  <a:pt x="4026" y="21600"/>
                </a:lnTo>
                <a:lnTo>
                  <a:pt x="21600" y="0"/>
                </a:lnTo>
                <a:lnTo>
                  <a:pt x="16424" y="0"/>
                </a:lnTo>
                <a:lnTo>
                  <a:pt x="0" y="20297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82" name="CustomShape 2"/>
          <p:cNvSpPr/>
          <p:nvPr/>
        </p:nvSpPr>
        <p:spPr>
          <a:xfrm>
            <a:off x="-1" y="0"/>
            <a:ext cx="758522" cy="4624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4370" y="0"/>
                </a:lnTo>
                <a:lnTo>
                  <a:pt x="0" y="14370"/>
                </a:ln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59595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83" name="CustomShape 3"/>
          <p:cNvSpPr/>
          <p:nvPr/>
        </p:nvSpPr>
        <p:spPr>
          <a:xfrm>
            <a:off x="0" y="5662440"/>
            <a:ext cx="906120" cy="119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344"/>
                </a:lnTo>
                <a:lnTo>
                  <a:pt x="20352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84" name="CustomShape 4"/>
          <p:cNvSpPr/>
          <p:nvPr/>
        </p:nvSpPr>
        <p:spPr>
          <a:xfrm>
            <a:off x="0" y="5295960"/>
            <a:ext cx="1487161" cy="15616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66"/>
                </a:lnTo>
                <a:lnTo>
                  <a:pt x="2077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5406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85" name="CustomShape 5"/>
          <p:cNvSpPr/>
          <p:nvPr/>
        </p:nvSpPr>
        <p:spPr>
          <a:xfrm>
            <a:off x="0" y="5257799"/>
            <a:ext cx="2131561" cy="15998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14"/>
                </a:moveTo>
                <a:lnTo>
                  <a:pt x="15070" y="21600"/>
                </a:lnTo>
                <a:lnTo>
                  <a:pt x="21600" y="21600"/>
                </a:lnTo>
                <a:lnTo>
                  <a:pt x="2027" y="450"/>
                </a:lnTo>
                <a:lnTo>
                  <a:pt x="0" y="0"/>
                </a:lnTo>
                <a:lnTo>
                  <a:pt x="0" y="514"/>
                </a:lnTo>
                <a:close/>
              </a:path>
            </a:pathLst>
          </a:custGeom>
          <a:solidFill>
            <a:srgbClr val="37609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86" name="CustomShape 6"/>
          <p:cNvSpPr/>
          <p:nvPr/>
        </p:nvSpPr>
        <p:spPr>
          <a:xfrm>
            <a:off x="-1" y="5357879"/>
            <a:ext cx="1377721" cy="14997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4389"/>
                </a:moveTo>
                <a:lnTo>
                  <a:pt x="14209" y="21600"/>
                </a:lnTo>
                <a:lnTo>
                  <a:pt x="21600" y="21600"/>
                </a:lnTo>
                <a:lnTo>
                  <a:pt x="0" y="0"/>
                </a:lnTo>
                <a:lnTo>
                  <a:pt x="0" y="4389"/>
                </a:lnTo>
                <a:close/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87" name="大標題文字"/>
          <p:cNvSpPr txBox="1"/>
          <p:nvPr>
            <p:ph type="title"/>
          </p:nvPr>
        </p:nvSpPr>
        <p:spPr>
          <a:xfrm>
            <a:off x="457200" y="274680"/>
            <a:ext cx="8229241" cy="114264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 algn="l">
              <a:lnSpc>
                <a:spcPct val="90000"/>
              </a:lnSpc>
              <a:defRPr spc="0" sz="4400">
                <a:uFillTx/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288" name="內文層級一…"/>
          <p:cNvSpPr txBox="1"/>
          <p:nvPr>
            <p:ph type="body" sz="half" idx="1"/>
          </p:nvPr>
        </p:nvSpPr>
        <p:spPr>
          <a:xfrm>
            <a:off x="457200" y="1600200"/>
            <a:ext cx="8229241" cy="236916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228600" indent="-228600">
              <a:buClrTx/>
              <a:buSzPct val="100000"/>
              <a:buFont typeface="Arial"/>
              <a:buChar char="•"/>
              <a:defRPr spc="0" sz="2800">
                <a:uFillTx/>
                <a:latin typeface="+mj-lt"/>
                <a:ea typeface="+mj-ea"/>
                <a:cs typeface="+mj-cs"/>
                <a:sym typeface="Arial"/>
              </a:defRPr>
            </a:lvl1pPr>
            <a:lvl2pPr marL="723900" indent="-266700">
              <a:buClrTx/>
              <a:buSzPct val="100000"/>
              <a:buFont typeface="Arial"/>
              <a:buChar char="•"/>
              <a:defRPr spc="0" sz="2800">
                <a:uFillTx/>
                <a:latin typeface="+mj-lt"/>
                <a:ea typeface="+mj-ea"/>
                <a:cs typeface="+mj-cs"/>
                <a:sym typeface="Arial"/>
              </a:defRPr>
            </a:lvl2pPr>
            <a:lvl3pPr marL="1234439" indent="-320039">
              <a:buClrTx/>
              <a:buSzPct val="100000"/>
              <a:buFont typeface="Arial"/>
              <a:buChar char="•"/>
              <a:defRPr spc="0" sz="2800">
                <a:uFillTx/>
                <a:latin typeface="+mj-lt"/>
                <a:ea typeface="+mj-ea"/>
                <a:cs typeface="+mj-cs"/>
                <a:sym typeface="Arial"/>
              </a:defRPr>
            </a:lvl3pPr>
            <a:lvl4pPr marL="1727200" indent="-355600">
              <a:buClrTx/>
              <a:buSzPct val="100000"/>
              <a:buFont typeface="Arial"/>
              <a:buChar char="•"/>
              <a:defRPr spc="0" sz="2800">
                <a:uFillTx/>
                <a:latin typeface="+mj-lt"/>
                <a:ea typeface="+mj-ea"/>
                <a:cs typeface="+mj-cs"/>
                <a:sym typeface="Arial"/>
              </a:defRPr>
            </a:lvl4pPr>
            <a:lvl5pPr marL="2184400" indent="-355600">
              <a:buClrTx/>
              <a:buSzPct val="100000"/>
              <a:buFont typeface="Arial"/>
              <a:buChar char="•"/>
              <a:defRPr spc="0" sz="2800">
                <a:uFillTx/>
                <a:latin typeface="+mj-lt"/>
                <a:ea typeface="+mj-ea"/>
                <a:cs typeface="+mj-cs"/>
                <a:sym typeface="Arial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89" name="PlaceHolder 3"/>
          <p:cNvSpPr/>
          <p:nvPr>
            <p:ph type="body" sz="half" idx="13"/>
          </p:nvPr>
        </p:nvSpPr>
        <p:spPr>
          <a:xfrm>
            <a:off x="457199" y="4194719"/>
            <a:ext cx="8229242" cy="236916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228600" indent="-228600">
              <a:buClrTx/>
              <a:buSzPct val="100000"/>
              <a:buFont typeface="Arial"/>
              <a:buChar char="•"/>
              <a:defRPr spc="0" sz="2800">
                <a:uFillTx/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29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0" y="0"/>
            <a:ext cx="1072801" cy="52909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0297"/>
                </a:moveTo>
                <a:lnTo>
                  <a:pt x="0" y="21464"/>
                </a:lnTo>
                <a:lnTo>
                  <a:pt x="4026" y="21600"/>
                </a:lnTo>
                <a:lnTo>
                  <a:pt x="21600" y="0"/>
                </a:lnTo>
                <a:lnTo>
                  <a:pt x="16424" y="0"/>
                </a:lnTo>
                <a:lnTo>
                  <a:pt x="0" y="20297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98" name="CustomShape 2"/>
          <p:cNvSpPr/>
          <p:nvPr/>
        </p:nvSpPr>
        <p:spPr>
          <a:xfrm>
            <a:off x="-1" y="0"/>
            <a:ext cx="758522" cy="4624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4370" y="0"/>
                </a:lnTo>
                <a:lnTo>
                  <a:pt x="0" y="14370"/>
                </a:ln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59595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99" name="CustomShape 3"/>
          <p:cNvSpPr/>
          <p:nvPr/>
        </p:nvSpPr>
        <p:spPr>
          <a:xfrm>
            <a:off x="0" y="5662440"/>
            <a:ext cx="906120" cy="119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344"/>
                </a:lnTo>
                <a:lnTo>
                  <a:pt x="20352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00" name="CustomShape 4"/>
          <p:cNvSpPr/>
          <p:nvPr/>
        </p:nvSpPr>
        <p:spPr>
          <a:xfrm>
            <a:off x="0" y="5295960"/>
            <a:ext cx="1487161" cy="15616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66"/>
                </a:lnTo>
                <a:lnTo>
                  <a:pt x="2077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5406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01" name="CustomShape 5"/>
          <p:cNvSpPr/>
          <p:nvPr/>
        </p:nvSpPr>
        <p:spPr>
          <a:xfrm>
            <a:off x="0" y="5257799"/>
            <a:ext cx="2131561" cy="15998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14"/>
                </a:moveTo>
                <a:lnTo>
                  <a:pt x="15070" y="21600"/>
                </a:lnTo>
                <a:lnTo>
                  <a:pt x="21600" y="21600"/>
                </a:lnTo>
                <a:lnTo>
                  <a:pt x="2027" y="450"/>
                </a:lnTo>
                <a:lnTo>
                  <a:pt x="0" y="0"/>
                </a:lnTo>
                <a:lnTo>
                  <a:pt x="0" y="514"/>
                </a:lnTo>
                <a:close/>
              </a:path>
            </a:pathLst>
          </a:custGeom>
          <a:solidFill>
            <a:srgbClr val="37609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02" name="CustomShape 6"/>
          <p:cNvSpPr/>
          <p:nvPr/>
        </p:nvSpPr>
        <p:spPr>
          <a:xfrm>
            <a:off x="-1" y="5357879"/>
            <a:ext cx="1377721" cy="14997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4389"/>
                </a:moveTo>
                <a:lnTo>
                  <a:pt x="14209" y="21600"/>
                </a:lnTo>
                <a:lnTo>
                  <a:pt x="21600" y="21600"/>
                </a:lnTo>
                <a:lnTo>
                  <a:pt x="0" y="0"/>
                </a:lnTo>
                <a:lnTo>
                  <a:pt x="0" y="4389"/>
                </a:lnTo>
                <a:close/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03" name="大標題文字"/>
          <p:cNvSpPr txBox="1"/>
          <p:nvPr>
            <p:ph type="title"/>
          </p:nvPr>
        </p:nvSpPr>
        <p:spPr>
          <a:xfrm>
            <a:off x="457200" y="274680"/>
            <a:ext cx="8229241" cy="114264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 algn="l">
              <a:lnSpc>
                <a:spcPct val="90000"/>
              </a:lnSpc>
              <a:defRPr spc="0" sz="4400">
                <a:uFillTx/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304" name="內文層級一…"/>
          <p:cNvSpPr txBox="1"/>
          <p:nvPr>
            <p:ph type="body" sz="quarter" idx="1"/>
          </p:nvPr>
        </p:nvSpPr>
        <p:spPr>
          <a:xfrm>
            <a:off x="457200" y="1600200"/>
            <a:ext cx="4015800" cy="236916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228600" indent="-228600">
              <a:buClrTx/>
              <a:buSzPct val="100000"/>
              <a:buFont typeface="Arial"/>
              <a:buChar char="•"/>
              <a:defRPr spc="0" sz="2800">
                <a:uFillTx/>
                <a:latin typeface="+mj-lt"/>
                <a:ea typeface="+mj-ea"/>
                <a:cs typeface="+mj-cs"/>
                <a:sym typeface="Arial"/>
              </a:defRPr>
            </a:lvl1pPr>
            <a:lvl2pPr marL="723900" indent="-266700">
              <a:buClrTx/>
              <a:buSzPct val="100000"/>
              <a:buFont typeface="Arial"/>
              <a:buChar char="•"/>
              <a:defRPr spc="0" sz="2800">
                <a:uFillTx/>
                <a:latin typeface="+mj-lt"/>
                <a:ea typeface="+mj-ea"/>
                <a:cs typeface="+mj-cs"/>
                <a:sym typeface="Arial"/>
              </a:defRPr>
            </a:lvl2pPr>
            <a:lvl3pPr marL="1234439" indent="-320039">
              <a:buClrTx/>
              <a:buSzPct val="100000"/>
              <a:buFont typeface="Arial"/>
              <a:buChar char="•"/>
              <a:defRPr spc="0" sz="2800">
                <a:uFillTx/>
                <a:latin typeface="+mj-lt"/>
                <a:ea typeface="+mj-ea"/>
                <a:cs typeface="+mj-cs"/>
                <a:sym typeface="Arial"/>
              </a:defRPr>
            </a:lvl3pPr>
            <a:lvl4pPr marL="1727200" indent="-355600">
              <a:buClrTx/>
              <a:buSzPct val="100000"/>
              <a:buFont typeface="Arial"/>
              <a:buChar char="•"/>
              <a:defRPr spc="0" sz="2800">
                <a:uFillTx/>
                <a:latin typeface="+mj-lt"/>
                <a:ea typeface="+mj-ea"/>
                <a:cs typeface="+mj-cs"/>
                <a:sym typeface="Arial"/>
              </a:defRPr>
            </a:lvl4pPr>
            <a:lvl5pPr marL="2184400" indent="-355600">
              <a:buClrTx/>
              <a:buSzPct val="100000"/>
              <a:buFont typeface="Arial"/>
              <a:buChar char="•"/>
              <a:defRPr spc="0" sz="2800">
                <a:uFillTx/>
                <a:latin typeface="+mj-lt"/>
                <a:ea typeface="+mj-ea"/>
                <a:cs typeface="+mj-cs"/>
                <a:sym typeface="Arial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05" name="PlaceHolder 3"/>
          <p:cNvSpPr/>
          <p:nvPr/>
        </p:nvSpPr>
        <p:spPr>
          <a:xfrm>
            <a:off x="4674239" y="1600199"/>
            <a:ext cx="4015800" cy="236916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</a:p>
        </p:txBody>
      </p:sp>
      <p:sp>
        <p:nvSpPr>
          <p:cNvPr id="306" name="PlaceHolder 4"/>
          <p:cNvSpPr/>
          <p:nvPr/>
        </p:nvSpPr>
        <p:spPr>
          <a:xfrm>
            <a:off x="4674239" y="4194719"/>
            <a:ext cx="4015800" cy="236916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</a:p>
        </p:txBody>
      </p:sp>
      <p:sp>
        <p:nvSpPr>
          <p:cNvPr id="307" name="PlaceHolder 5"/>
          <p:cNvSpPr/>
          <p:nvPr>
            <p:ph type="body" sz="quarter" idx="13"/>
          </p:nvPr>
        </p:nvSpPr>
        <p:spPr>
          <a:xfrm>
            <a:off x="457199" y="4194719"/>
            <a:ext cx="4015801" cy="236916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228600" indent="-228600">
              <a:buClrTx/>
              <a:buSzPct val="100000"/>
              <a:buFont typeface="Arial"/>
              <a:buChar char="•"/>
              <a:defRPr spc="0" sz="2800">
                <a:uFillTx/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30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0" y="0"/>
            <a:ext cx="1072801" cy="52909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0297"/>
                </a:moveTo>
                <a:lnTo>
                  <a:pt x="0" y="21464"/>
                </a:lnTo>
                <a:lnTo>
                  <a:pt x="4026" y="21600"/>
                </a:lnTo>
                <a:lnTo>
                  <a:pt x="21600" y="0"/>
                </a:lnTo>
                <a:lnTo>
                  <a:pt x="16424" y="0"/>
                </a:lnTo>
                <a:lnTo>
                  <a:pt x="0" y="20297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16" name="CustomShape 2"/>
          <p:cNvSpPr/>
          <p:nvPr/>
        </p:nvSpPr>
        <p:spPr>
          <a:xfrm>
            <a:off x="-1" y="0"/>
            <a:ext cx="758522" cy="4624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4370" y="0"/>
                </a:lnTo>
                <a:lnTo>
                  <a:pt x="0" y="14370"/>
                </a:ln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59595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17" name="CustomShape 3"/>
          <p:cNvSpPr/>
          <p:nvPr/>
        </p:nvSpPr>
        <p:spPr>
          <a:xfrm>
            <a:off x="0" y="5662440"/>
            <a:ext cx="906120" cy="119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344"/>
                </a:lnTo>
                <a:lnTo>
                  <a:pt x="20352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18" name="CustomShape 4"/>
          <p:cNvSpPr/>
          <p:nvPr/>
        </p:nvSpPr>
        <p:spPr>
          <a:xfrm>
            <a:off x="0" y="5295960"/>
            <a:ext cx="1487161" cy="15616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66"/>
                </a:lnTo>
                <a:lnTo>
                  <a:pt x="2077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5406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19" name="CustomShape 5"/>
          <p:cNvSpPr/>
          <p:nvPr/>
        </p:nvSpPr>
        <p:spPr>
          <a:xfrm>
            <a:off x="0" y="5257799"/>
            <a:ext cx="2131561" cy="15998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14"/>
                </a:moveTo>
                <a:lnTo>
                  <a:pt x="15070" y="21600"/>
                </a:lnTo>
                <a:lnTo>
                  <a:pt x="21600" y="21600"/>
                </a:lnTo>
                <a:lnTo>
                  <a:pt x="2027" y="450"/>
                </a:lnTo>
                <a:lnTo>
                  <a:pt x="0" y="0"/>
                </a:lnTo>
                <a:lnTo>
                  <a:pt x="0" y="514"/>
                </a:lnTo>
                <a:close/>
              </a:path>
            </a:pathLst>
          </a:custGeom>
          <a:solidFill>
            <a:srgbClr val="37609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20" name="CustomShape 6"/>
          <p:cNvSpPr/>
          <p:nvPr/>
        </p:nvSpPr>
        <p:spPr>
          <a:xfrm>
            <a:off x="-1" y="5357879"/>
            <a:ext cx="1377721" cy="14997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4389"/>
                </a:moveTo>
                <a:lnTo>
                  <a:pt x="14209" y="21600"/>
                </a:lnTo>
                <a:lnTo>
                  <a:pt x="21600" y="21600"/>
                </a:lnTo>
                <a:lnTo>
                  <a:pt x="0" y="0"/>
                </a:lnTo>
                <a:lnTo>
                  <a:pt x="0" y="4389"/>
                </a:lnTo>
                <a:close/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21" name="大標題文字"/>
          <p:cNvSpPr txBox="1"/>
          <p:nvPr>
            <p:ph type="title"/>
          </p:nvPr>
        </p:nvSpPr>
        <p:spPr>
          <a:xfrm>
            <a:off x="457200" y="274680"/>
            <a:ext cx="8229241" cy="114264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 algn="l">
              <a:lnSpc>
                <a:spcPct val="90000"/>
              </a:lnSpc>
              <a:defRPr spc="0" sz="4400">
                <a:uFillTx/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322" name="內文層級一…"/>
          <p:cNvSpPr txBox="1"/>
          <p:nvPr>
            <p:ph type="body" idx="1"/>
          </p:nvPr>
        </p:nvSpPr>
        <p:spPr>
          <a:xfrm>
            <a:off x="457200" y="1600200"/>
            <a:ext cx="8229241" cy="496728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228600" indent="-228600">
              <a:buClrTx/>
              <a:buSzPct val="100000"/>
              <a:buFont typeface="Arial"/>
              <a:buChar char="•"/>
              <a:defRPr spc="0" sz="2800">
                <a:uFillTx/>
                <a:latin typeface="+mj-lt"/>
                <a:ea typeface="+mj-ea"/>
                <a:cs typeface="+mj-cs"/>
                <a:sym typeface="Arial"/>
              </a:defRPr>
            </a:lvl1pPr>
            <a:lvl2pPr marL="723900" indent="-266700">
              <a:buClrTx/>
              <a:buSzPct val="100000"/>
              <a:buFont typeface="Arial"/>
              <a:buChar char="•"/>
              <a:defRPr spc="0" sz="2800">
                <a:uFillTx/>
                <a:latin typeface="+mj-lt"/>
                <a:ea typeface="+mj-ea"/>
                <a:cs typeface="+mj-cs"/>
                <a:sym typeface="Arial"/>
              </a:defRPr>
            </a:lvl2pPr>
            <a:lvl3pPr marL="1234439" indent="-320039">
              <a:buClrTx/>
              <a:buSzPct val="100000"/>
              <a:buFont typeface="Arial"/>
              <a:buChar char="•"/>
              <a:defRPr spc="0" sz="2800">
                <a:uFillTx/>
                <a:latin typeface="+mj-lt"/>
                <a:ea typeface="+mj-ea"/>
                <a:cs typeface="+mj-cs"/>
                <a:sym typeface="Arial"/>
              </a:defRPr>
            </a:lvl3pPr>
            <a:lvl4pPr marL="1727200" indent="-355600">
              <a:buClrTx/>
              <a:buSzPct val="100000"/>
              <a:buFont typeface="Arial"/>
              <a:buChar char="•"/>
              <a:defRPr spc="0" sz="2800">
                <a:uFillTx/>
                <a:latin typeface="+mj-lt"/>
                <a:ea typeface="+mj-ea"/>
                <a:cs typeface="+mj-cs"/>
                <a:sym typeface="Arial"/>
              </a:defRPr>
            </a:lvl4pPr>
            <a:lvl5pPr marL="2184400" indent="-355600">
              <a:buClrTx/>
              <a:buSzPct val="100000"/>
              <a:buFont typeface="Arial"/>
              <a:buChar char="•"/>
              <a:defRPr spc="0" sz="2800">
                <a:uFillTx/>
                <a:latin typeface="+mj-lt"/>
                <a:ea typeface="+mj-ea"/>
                <a:cs typeface="+mj-cs"/>
                <a:sym typeface="Arial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23" name="PlaceHolder 3"/>
          <p:cNvSpPr/>
          <p:nvPr>
            <p:ph type="body" idx="13"/>
          </p:nvPr>
        </p:nvSpPr>
        <p:spPr>
          <a:xfrm>
            <a:off x="457199" y="1600199"/>
            <a:ext cx="8229242" cy="496728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228600" indent="-228600">
              <a:buClrTx/>
              <a:buSzPct val="100000"/>
              <a:buFont typeface="Arial"/>
              <a:buChar char="•"/>
              <a:defRPr spc="0" sz="2800">
                <a:uFillTx/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pic>
        <p:nvPicPr>
          <p:cNvPr id="324" name="Picture 93" descr="Picture 9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58719" y="1600200"/>
            <a:ext cx="6225482" cy="4967281"/>
          </a:xfrm>
          <a:prstGeom prst="rect">
            <a:avLst/>
          </a:prstGeom>
          <a:ln w="12700">
            <a:miter lim="400000"/>
          </a:ln>
        </p:spPr>
      </p:pic>
      <p:pic>
        <p:nvPicPr>
          <p:cNvPr id="325" name="Picture 94" descr="Picture 9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58719" y="1600200"/>
            <a:ext cx="6225482" cy="4967281"/>
          </a:xfrm>
          <a:prstGeom prst="rect">
            <a:avLst/>
          </a:prstGeom>
          <a:ln w="12700">
            <a:miter lim="400000"/>
          </a:ln>
        </p:spPr>
      </p:pic>
      <p:sp>
        <p:nvSpPr>
          <p:cNvPr id="32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大標題文字"/>
          <p:cNvSpPr txBox="1"/>
          <p:nvPr>
            <p:ph type="title"/>
          </p:nvPr>
        </p:nvSpPr>
        <p:spPr>
          <a:xfrm>
            <a:off x="457200" y="274680"/>
            <a:ext cx="8229241" cy="114264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42" name="內文層級一…"/>
          <p:cNvSpPr txBox="1"/>
          <p:nvPr>
            <p:ph type="body" idx="1"/>
          </p:nvPr>
        </p:nvSpPr>
        <p:spPr>
          <a:xfrm>
            <a:off x="457200" y="1600200"/>
            <a:ext cx="8229241" cy="496728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大標題文字"/>
          <p:cNvSpPr txBox="1"/>
          <p:nvPr>
            <p:ph type="title"/>
          </p:nvPr>
        </p:nvSpPr>
        <p:spPr>
          <a:xfrm>
            <a:off x="457200" y="274680"/>
            <a:ext cx="8229241" cy="114264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51" name="內文層級一…"/>
          <p:cNvSpPr txBox="1"/>
          <p:nvPr>
            <p:ph type="body" sz="half" idx="1"/>
          </p:nvPr>
        </p:nvSpPr>
        <p:spPr>
          <a:xfrm>
            <a:off x="457200" y="1600200"/>
            <a:ext cx="4015800" cy="496728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2" name="PlaceHolder 3"/>
          <p:cNvSpPr/>
          <p:nvPr>
            <p:ph type="body" sz="half" idx="13"/>
          </p:nvPr>
        </p:nvSpPr>
        <p:spPr>
          <a:xfrm>
            <a:off x="4674239" y="1600199"/>
            <a:ext cx="4015800" cy="496728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defRPr spc="-100"/>
            </a:pPr>
          </a:p>
        </p:txBody>
      </p:sp>
      <p:sp>
        <p:nvSpPr>
          <p:cNvPr id="5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大標題文字"/>
          <p:cNvSpPr txBox="1"/>
          <p:nvPr>
            <p:ph type="title"/>
          </p:nvPr>
        </p:nvSpPr>
        <p:spPr>
          <a:xfrm>
            <a:off x="457200" y="274680"/>
            <a:ext cx="8229241" cy="114264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6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內文層級一…"/>
          <p:cNvSpPr txBox="1"/>
          <p:nvPr>
            <p:ph type="body" idx="1"/>
          </p:nvPr>
        </p:nvSpPr>
        <p:spPr>
          <a:xfrm>
            <a:off x="457200" y="274680"/>
            <a:ext cx="8229241" cy="5297760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9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大標題文字"/>
          <p:cNvSpPr txBox="1"/>
          <p:nvPr>
            <p:ph type="title"/>
          </p:nvPr>
        </p:nvSpPr>
        <p:spPr>
          <a:xfrm>
            <a:off x="457200" y="274680"/>
            <a:ext cx="8229241" cy="114264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77" name="內文層級一…"/>
          <p:cNvSpPr txBox="1"/>
          <p:nvPr>
            <p:ph type="body" sz="quarter" idx="1"/>
          </p:nvPr>
        </p:nvSpPr>
        <p:spPr>
          <a:xfrm>
            <a:off x="457200" y="1600200"/>
            <a:ext cx="4015800" cy="236916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8" name="PlaceHolder 3"/>
          <p:cNvSpPr/>
          <p:nvPr/>
        </p:nvSpPr>
        <p:spPr>
          <a:xfrm>
            <a:off x="457199" y="4194719"/>
            <a:ext cx="4015801" cy="236916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45000"/>
              <a:buChar char="●"/>
              <a:defRPr spc="-100" sz="2400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</a:p>
        </p:txBody>
      </p:sp>
      <p:sp>
        <p:nvSpPr>
          <p:cNvPr id="79" name="PlaceHolder 4"/>
          <p:cNvSpPr/>
          <p:nvPr>
            <p:ph type="body" sz="half" idx="13"/>
          </p:nvPr>
        </p:nvSpPr>
        <p:spPr>
          <a:xfrm>
            <a:off x="4674239" y="1600199"/>
            <a:ext cx="4015800" cy="496728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defRPr spc="-100"/>
            </a:pPr>
          </a:p>
        </p:txBody>
      </p:sp>
      <p:sp>
        <p:nvSpPr>
          <p:cNvPr id="8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大標題文字"/>
          <p:cNvSpPr txBox="1"/>
          <p:nvPr>
            <p:ph type="title"/>
          </p:nvPr>
        </p:nvSpPr>
        <p:spPr>
          <a:xfrm>
            <a:off x="457200" y="274680"/>
            <a:ext cx="8229241" cy="114264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88" name="內文層級一…"/>
          <p:cNvSpPr txBox="1"/>
          <p:nvPr>
            <p:ph type="body" sz="half" idx="1"/>
          </p:nvPr>
        </p:nvSpPr>
        <p:spPr>
          <a:xfrm>
            <a:off x="457200" y="1600200"/>
            <a:ext cx="4015800" cy="496728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9" name="PlaceHolder 3"/>
          <p:cNvSpPr/>
          <p:nvPr/>
        </p:nvSpPr>
        <p:spPr>
          <a:xfrm>
            <a:off x="4674239" y="1600199"/>
            <a:ext cx="4015800" cy="236916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45000"/>
              <a:buChar char="●"/>
              <a:defRPr spc="-100" sz="2400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</a:p>
        </p:txBody>
      </p:sp>
      <p:sp>
        <p:nvSpPr>
          <p:cNvPr id="90" name="PlaceHolder 4"/>
          <p:cNvSpPr/>
          <p:nvPr>
            <p:ph type="body" sz="quarter" idx="13"/>
          </p:nvPr>
        </p:nvSpPr>
        <p:spPr>
          <a:xfrm>
            <a:off x="4674239" y="4194719"/>
            <a:ext cx="4015800" cy="236916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defRPr spc="-100"/>
            </a:pPr>
          </a:p>
        </p:txBody>
      </p:sp>
      <p:sp>
        <p:nvSpPr>
          <p:cNvPr id="9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大標題文字"/>
          <p:cNvSpPr txBox="1"/>
          <p:nvPr>
            <p:ph type="title"/>
          </p:nvPr>
        </p:nvSpPr>
        <p:spPr>
          <a:xfrm>
            <a:off x="457200" y="274680"/>
            <a:ext cx="8229241" cy="114264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99" name="內文層級一…"/>
          <p:cNvSpPr txBox="1"/>
          <p:nvPr>
            <p:ph type="body" sz="quarter" idx="1"/>
          </p:nvPr>
        </p:nvSpPr>
        <p:spPr>
          <a:xfrm>
            <a:off x="457200" y="1600200"/>
            <a:ext cx="4015800" cy="236916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00" name="PlaceHolder 3"/>
          <p:cNvSpPr/>
          <p:nvPr/>
        </p:nvSpPr>
        <p:spPr>
          <a:xfrm>
            <a:off x="4674239" y="1600199"/>
            <a:ext cx="4015800" cy="236916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45000"/>
              <a:buChar char="●"/>
              <a:defRPr spc="-100" sz="2400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</a:p>
        </p:txBody>
      </p:sp>
      <p:sp>
        <p:nvSpPr>
          <p:cNvPr id="101" name="PlaceHolder 4"/>
          <p:cNvSpPr/>
          <p:nvPr>
            <p:ph type="body" sz="half" idx="13"/>
          </p:nvPr>
        </p:nvSpPr>
        <p:spPr>
          <a:xfrm>
            <a:off x="457199" y="4194719"/>
            <a:ext cx="8229242" cy="236916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defRPr spc="-100"/>
            </a:pPr>
          </a:p>
        </p:txBody>
      </p:sp>
      <p:sp>
        <p:nvSpPr>
          <p:cNvPr id="10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0.xml"/><Relationship Id="rId23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2.xml"/><Relationship Id="rId25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0" y="0"/>
            <a:ext cx="1072801" cy="52909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0297"/>
                </a:moveTo>
                <a:lnTo>
                  <a:pt x="0" y="21464"/>
                </a:lnTo>
                <a:lnTo>
                  <a:pt x="4026" y="21600"/>
                </a:lnTo>
                <a:lnTo>
                  <a:pt x="21600" y="0"/>
                </a:lnTo>
                <a:lnTo>
                  <a:pt x="16424" y="0"/>
                </a:lnTo>
                <a:lnTo>
                  <a:pt x="0" y="20297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" name="CustomShape 2"/>
          <p:cNvSpPr/>
          <p:nvPr/>
        </p:nvSpPr>
        <p:spPr>
          <a:xfrm>
            <a:off x="-1" y="0"/>
            <a:ext cx="758522" cy="4624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4370" y="0"/>
                </a:lnTo>
                <a:lnTo>
                  <a:pt x="0" y="14370"/>
                </a:ln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59595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" name="CustomShape 3"/>
          <p:cNvSpPr/>
          <p:nvPr/>
        </p:nvSpPr>
        <p:spPr>
          <a:xfrm>
            <a:off x="0" y="5662440"/>
            <a:ext cx="906120" cy="119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344"/>
                </a:lnTo>
                <a:lnTo>
                  <a:pt x="20352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" name="CustomShape 4"/>
          <p:cNvSpPr/>
          <p:nvPr/>
        </p:nvSpPr>
        <p:spPr>
          <a:xfrm>
            <a:off x="0" y="5295960"/>
            <a:ext cx="1487161" cy="15616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66"/>
                </a:lnTo>
                <a:lnTo>
                  <a:pt x="2077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5406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" name="CustomShape 5"/>
          <p:cNvSpPr/>
          <p:nvPr/>
        </p:nvSpPr>
        <p:spPr>
          <a:xfrm>
            <a:off x="0" y="5257799"/>
            <a:ext cx="2131561" cy="15998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14"/>
                </a:moveTo>
                <a:lnTo>
                  <a:pt x="15070" y="21600"/>
                </a:lnTo>
                <a:lnTo>
                  <a:pt x="21600" y="21600"/>
                </a:lnTo>
                <a:lnTo>
                  <a:pt x="2027" y="450"/>
                </a:lnTo>
                <a:lnTo>
                  <a:pt x="0" y="0"/>
                </a:lnTo>
                <a:lnTo>
                  <a:pt x="0" y="514"/>
                </a:lnTo>
                <a:close/>
              </a:path>
            </a:pathLst>
          </a:custGeom>
          <a:solidFill>
            <a:srgbClr val="37609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" name="CustomShape 6"/>
          <p:cNvSpPr/>
          <p:nvPr/>
        </p:nvSpPr>
        <p:spPr>
          <a:xfrm>
            <a:off x="-1" y="5357879"/>
            <a:ext cx="1377721" cy="14997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4389"/>
                </a:moveTo>
                <a:lnTo>
                  <a:pt x="14209" y="21600"/>
                </a:lnTo>
                <a:lnTo>
                  <a:pt x="21600" y="21600"/>
                </a:lnTo>
                <a:lnTo>
                  <a:pt x="0" y="0"/>
                </a:lnTo>
                <a:lnTo>
                  <a:pt x="0" y="4389"/>
                </a:lnTo>
                <a:close/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" name="CustomShape 7"/>
          <p:cNvSpPr/>
          <p:nvPr/>
        </p:nvSpPr>
        <p:spPr>
          <a:xfrm>
            <a:off x="641520" y="0"/>
            <a:ext cx="1364761" cy="3971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108"/>
                </a:moveTo>
                <a:lnTo>
                  <a:pt x="5727" y="21600"/>
                </a:lnTo>
                <a:lnTo>
                  <a:pt x="21600" y="0"/>
                </a:lnTo>
                <a:lnTo>
                  <a:pt x="15572" y="0"/>
                </a:lnTo>
                <a:lnTo>
                  <a:pt x="0" y="21108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" name="CustomShape 8"/>
          <p:cNvSpPr/>
          <p:nvPr/>
        </p:nvSpPr>
        <p:spPr>
          <a:xfrm>
            <a:off x="203040" y="-1"/>
            <a:ext cx="1336321" cy="3862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5443" y="0"/>
                </a:lnTo>
                <a:lnTo>
                  <a:pt x="0" y="21094"/>
                </a:lnTo>
                <a:lnTo>
                  <a:pt x="5849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59595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" name="CustomShape 9"/>
          <p:cNvSpPr/>
          <p:nvPr/>
        </p:nvSpPr>
        <p:spPr>
          <a:xfrm>
            <a:off x="208080" y="3776760"/>
            <a:ext cx="1936440" cy="30808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0644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" name="CustomShape 10"/>
          <p:cNvSpPr/>
          <p:nvPr/>
        </p:nvSpPr>
        <p:spPr>
          <a:xfrm>
            <a:off x="646199" y="3886200"/>
            <a:ext cx="2373122" cy="29714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  <a:lnTo>
                  <a:pt x="20834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25406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" name="CustomShape 11"/>
          <p:cNvSpPr/>
          <p:nvPr/>
        </p:nvSpPr>
        <p:spPr>
          <a:xfrm>
            <a:off x="641519" y="3881520"/>
            <a:ext cx="3339722" cy="29761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31" y="35"/>
                </a:lnTo>
                <a:lnTo>
                  <a:pt x="15379" y="21600"/>
                </a:lnTo>
                <a:lnTo>
                  <a:pt x="21600" y="21600"/>
                </a:lnTo>
                <a:lnTo>
                  <a:pt x="2341" y="657"/>
                </a:lnTo>
                <a:lnTo>
                  <a:pt x="0" y="0"/>
                </a:lnTo>
                <a:close/>
              </a:path>
            </a:pathLst>
          </a:custGeom>
          <a:solidFill>
            <a:srgbClr val="37609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" name="CustomShape 12"/>
          <p:cNvSpPr/>
          <p:nvPr/>
        </p:nvSpPr>
        <p:spPr>
          <a:xfrm>
            <a:off x="203039" y="3772079"/>
            <a:ext cx="2660402" cy="30859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3402" y="1233"/>
                </a:lnTo>
                <a:lnTo>
                  <a:pt x="2900" y="667"/>
                </a:lnTo>
                <a:lnTo>
                  <a:pt x="2938" y="667"/>
                </a:lnTo>
                <a:lnTo>
                  <a:pt x="3402" y="1233"/>
                </a:lnTo>
                <a:lnTo>
                  <a:pt x="3016" y="767"/>
                </a:lnTo>
                <a:lnTo>
                  <a:pt x="2938" y="633"/>
                </a:lnTo>
                <a:lnTo>
                  <a:pt x="2861" y="600"/>
                </a:lnTo>
                <a:lnTo>
                  <a:pt x="0" y="0"/>
                </a:lnTo>
                <a:lnTo>
                  <a:pt x="39" y="33"/>
                </a:lnTo>
                <a:lnTo>
                  <a:pt x="15762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4" name="CustomShape 17"/>
          <p:cNvSpPr/>
          <p:nvPr/>
        </p:nvSpPr>
        <p:spPr>
          <a:xfrm>
            <a:off x="203040" y="3772079"/>
            <a:ext cx="361441" cy="9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  <a:lnTo>
                  <a:pt x="21032" y="20463"/>
                </a:lnTo>
                <a:lnTo>
                  <a:pt x="21600" y="21600"/>
                </a:lnTo>
                <a:close/>
              </a:path>
            </a:pathLst>
          </a:custGeom>
          <a:solidFill>
            <a:srgbClr val="29ABE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5" name="CustomShape 18"/>
          <p:cNvSpPr/>
          <p:nvPr/>
        </p:nvSpPr>
        <p:spPr>
          <a:xfrm>
            <a:off x="560520" y="3867120"/>
            <a:ext cx="61561" cy="806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  <a:lnTo>
                  <a:pt x="1662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6" name="大標題文字"/>
          <p:cNvSpPr txBox="1"/>
          <p:nvPr>
            <p:ph type="title"/>
          </p:nvPr>
        </p:nvSpPr>
        <p:spPr>
          <a:xfrm>
            <a:off x="457200" y="0"/>
            <a:ext cx="822960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/>
          <a:lstStyle/>
          <a:p>
            <a:pPr/>
            <a:r>
              <a:t>大標題文字</a:t>
            </a:r>
          </a:p>
        </p:txBody>
      </p:sp>
      <p:sp>
        <p:nvSpPr>
          <p:cNvPr id="17" name="內文層級一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8" name="幻燈片編號"/>
          <p:cNvSpPr txBox="1"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pc="-1" sz="130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</p:sldLayoutIdLst>
  <p:transition xmlns:p14="http://schemas.microsoft.com/office/powerpoint/2010/main" spd="med" advClick="1"/>
  <p:txStyles>
    <p:title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5400" u="none">
          <a:ln>
            <a:noFill/>
          </a:ln>
          <a:solidFill>
            <a:srgbClr val="000000"/>
          </a:solidFill>
          <a:uFill>
            <a:solidFill>
              <a:srgbClr val="FFFFFF"/>
            </a:solidFill>
          </a:uFill>
          <a:latin typeface="Corbel"/>
          <a:ea typeface="Corbel"/>
          <a:cs typeface="Corbel"/>
          <a:sym typeface="Corbe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5400" u="none">
          <a:ln>
            <a:noFill/>
          </a:ln>
          <a:solidFill>
            <a:srgbClr val="000000"/>
          </a:solidFill>
          <a:uFill>
            <a:solidFill>
              <a:srgbClr val="FFFFFF"/>
            </a:solidFill>
          </a:uFill>
          <a:latin typeface="Corbel"/>
          <a:ea typeface="Corbel"/>
          <a:cs typeface="Corbel"/>
          <a:sym typeface="Corbe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5400" u="none">
          <a:ln>
            <a:noFill/>
          </a:ln>
          <a:solidFill>
            <a:srgbClr val="000000"/>
          </a:solidFill>
          <a:uFill>
            <a:solidFill>
              <a:srgbClr val="FFFFFF"/>
            </a:solidFill>
          </a:uFill>
          <a:latin typeface="Corbel"/>
          <a:ea typeface="Corbel"/>
          <a:cs typeface="Corbel"/>
          <a:sym typeface="Corbe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5400" u="none">
          <a:ln>
            <a:noFill/>
          </a:ln>
          <a:solidFill>
            <a:srgbClr val="000000"/>
          </a:solidFill>
          <a:uFill>
            <a:solidFill>
              <a:srgbClr val="FFFFFF"/>
            </a:solidFill>
          </a:uFill>
          <a:latin typeface="Corbel"/>
          <a:ea typeface="Corbel"/>
          <a:cs typeface="Corbel"/>
          <a:sym typeface="Corbe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5400" u="none">
          <a:ln>
            <a:noFill/>
          </a:ln>
          <a:solidFill>
            <a:srgbClr val="000000"/>
          </a:solidFill>
          <a:uFill>
            <a:solidFill>
              <a:srgbClr val="FFFFFF"/>
            </a:solidFill>
          </a:uFill>
          <a:latin typeface="Corbel"/>
          <a:ea typeface="Corbel"/>
          <a:cs typeface="Corbel"/>
          <a:sym typeface="Corbe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5400" u="none">
          <a:ln>
            <a:noFill/>
          </a:ln>
          <a:solidFill>
            <a:srgbClr val="000000"/>
          </a:solidFill>
          <a:uFill>
            <a:solidFill>
              <a:srgbClr val="FFFFFF"/>
            </a:solidFill>
          </a:uFill>
          <a:latin typeface="Corbel"/>
          <a:ea typeface="Corbel"/>
          <a:cs typeface="Corbel"/>
          <a:sym typeface="Corbe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5400" u="none">
          <a:ln>
            <a:noFill/>
          </a:ln>
          <a:solidFill>
            <a:srgbClr val="000000"/>
          </a:solidFill>
          <a:uFill>
            <a:solidFill>
              <a:srgbClr val="FFFFFF"/>
            </a:solidFill>
          </a:uFill>
          <a:latin typeface="Corbel"/>
          <a:ea typeface="Corbel"/>
          <a:cs typeface="Corbel"/>
          <a:sym typeface="Corbe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5400" u="none">
          <a:ln>
            <a:noFill/>
          </a:ln>
          <a:solidFill>
            <a:srgbClr val="000000"/>
          </a:solidFill>
          <a:uFill>
            <a:solidFill>
              <a:srgbClr val="FFFFFF"/>
            </a:solidFill>
          </a:uFill>
          <a:latin typeface="Corbel"/>
          <a:ea typeface="Corbel"/>
          <a:cs typeface="Corbel"/>
          <a:sym typeface="Corbe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5400" u="none">
          <a:ln>
            <a:noFill/>
          </a:ln>
          <a:solidFill>
            <a:srgbClr val="000000"/>
          </a:solidFill>
          <a:uFill>
            <a:solidFill>
              <a:srgbClr val="FFFFFF"/>
            </a:solidFill>
          </a:uFill>
          <a:latin typeface="Corbel"/>
          <a:ea typeface="Corbel"/>
          <a:cs typeface="Corbel"/>
          <a:sym typeface="Corbel"/>
        </a:defRPr>
      </a:lvl9pPr>
    </p:titleStyle>
    <p:bodyStyle>
      <a:lvl1pPr marL="431999" marR="0" indent="-32399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ct val="45000"/>
        <a:buFontTx/>
        <a:buChar char="●"/>
        <a:tabLst/>
        <a:defRPr b="0" baseline="0" cap="none" i="0" spc="-1" strike="noStrike" sz="2400" u="none">
          <a:ln>
            <a:noFill/>
          </a:ln>
          <a:solidFill>
            <a:srgbClr val="000000"/>
          </a:solidFill>
          <a:uFill>
            <a:solidFill>
              <a:srgbClr val="FFFFFF"/>
            </a:solidFill>
          </a:uFill>
          <a:latin typeface="Corbel"/>
          <a:ea typeface="Corbel"/>
          <a:cs typeface="Corbel"/>
          <a:sym typeface="Corbel"/>
        </a:defRPr>
      </a:lvl1pPr>
      <a:lvl2pPr marL="971999" marR="0" indent="-43199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ct val="75000"/>
        <a:buFontTx/>
        <a:buChar char="−"/>
        <a:tabLst/>
        <a:defRPr b="0" baseline="0" cap="none" i="0" spc="-1" strike="noStrike" sz="2400" u="none">
          <a:ln>
            <a:noFill/>
          </a:ln>
          <a:solidFill>
            <a:srgbClr val="000000"/>
          </a:solidFill>
          <a:uFill>
            <a:solidFill>
              <a:srgbClr val="FFFFFF"/>
            </a:solidFill>
          </a:uFill>
          <a:latin typeface="Corbel"/>
          <a:ea typeface="Corbel"/>
          <a:cs typeface="Corbel"/>
          <a:sym typeface="Corbel"/>
        </a:defRPr>
      </a:lvl2pPr>
      <a:lvl3pPr marL="1439999" marR="0" indent="-432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ct val="45000"/>
        <a:buFontTx/>
        <a:buChar char="●"/>
        <a:tabLst/>
        <a:defRPr b="0" baseline="0" cap="none" i="0" spc="-1" strike="noStrike" sz="2400" u="none">
          <a:ln>
            <a:noFill/>
          </a:ln>
          <a:solidFill>
            <a:srgbClr val="000000"/>
          </a:solidFill>
          <a:uFill>
            <a:solidFill>
              <a:srgbClr val="FFFFFF"/>
            </a:solidFill>
          </a:uFill>
          <a:latin typeface="Corbel"/>
          <a:ea typeface="Corbel"/>
          <a:cs typeface="Corbel"/>
          <a:sym typeface="Corbel"/>
        </a:defRPr>
      </a:lvl3pPr>
      <a:lvl4pPr marL="1882285" marR="0" indent="-370285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ct val="75000"/>
        <a:buFontTx/>
        <a:buChar char="−"/>
        <a:tabLst/>
        <a:defRPr b="0" baseline="0" cap="none" i="0" spc="-1" strike="noStrike" sz="2400" u="none">
          <a:ln>
            <a:noFill/>
          </a:ln>
          <a:solidFill>
            <a:srgbClr val="000000"/>
          </a:solidFill>
          <a:uFill>
            <a:solidFill>
              <a:srgbClr val="FFFFFF"/>
            </a:solidFill>
          </a:uFill>
          <a:latin typeface="Corbel"/>
          <a:ea typeface="Corbel"/>
          <a:cs typeface="Corbel"/>
          <a:sym typeface="Corbel"/>
        </a:defRPr>
      </a:lvl4pPr>
      <a:lvl5pPr marL="2203200" marR="0" indent="-2592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ct val="45000"/>
        <a:buFontTx/>
        <a:buChar char="●"/>
        <a:tabLst/>
        <a:defRPr b="0" baseline="0" cap="none" i="0" spc="-1" strike="noStrike" sz="2400" u="none">
          <a:ln>
            <a:noFill/>
          </a:ln>
          <a:solidFill>
            <a:srgbClr val="000000"/>
          </a:solidFill>
          <a:uFill>
            <a:solidFill>
              <a:srgbClr val="FFFFFF"/>
            </a:solidFill>
          </a:uFill>
          <a:latin typeface="Corbel"/>
          <a:ea typeface="Corbel"/>
          <a:cs typeface="Corbel"/>
          <a:sym typeface="Corbel"/>
        </a:defRPr>
      </a:lvl5pPr>
      <a:lvl6pPr marL="2635200" marR="0" indent="-2592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ct val="45000"/>
        <a:buFontTx/>
        <a:buChar char="●"/>
        <a:tabLst/>
        <a:defRPr b="0" baseline="0" cap="none" i="0" spc="-1" strike="noStrike" sz="2400" u="none">
          <a:ln>
            <a:noFill/>
          </a:ln>
          <a:solidFill>
            <a:srgbClr val="000000"/>
          </a:solidFill>
          <a:uFill>
            <a:solidFill>
              <a:srgbClr val="FFFFFF"/>
            </a:solidFill>
          </a:uFill>
          <a:latin typeface="Corbel"/>
          <a:ea typeface="Corbel"/>
          <a:cs typeface="Corbel"/>
          <a:sym typeface="Corbel"/>
        </a:defRPr>
      </a:lvl6pPr>
      <a:lvl7pPr marL="3067199" marR="0" indent="-2592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ct val="45000"/>
        <a:buFontTx/>
        <a:buChar char="●"/>
        <a:tabLst/>
        <a:defRPr b="0" baseline="0" cap="none" i="0" spc="-1" strike="noStrike" sz="2400" u="none">
          <a:ln>
            <a:noFill/>
          </a:ln>
          <a:solidFill>
            <a:srgbClr val="000000"/>
          </a:solidFill>
          <a:uFill>
            <a:solidFill>
              <a:srgbClr val="FFFFFF"/>
            </a:solidFill>
          </a:uFill>
          <a:latin typeface="Corbel"/>
          <a:ea typeface="Corbel"/>
          <a:cs typeface="Corbel"/>
          <a:sym typeface="Corbel"/>
        </a:defRPr>
      </a:lvl7pPr>
      <a:lvl8pPr marL="35052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-1" strike="noStrike" sz="2400" u="none">
          <a:ln>
            <a:noFill/>
          </a:ln>
          <a:solidFill>
            <a:srgbClr val="000000"/>
          </a:solidFill>
          <a:uFill>
            <a:solidFill>
              <a:srgbClr val="FFFFFF"/>
            </a:solidFill>
          </a:uFill>
          <a:latin typeface="Corbel"/>
          <a:ea typeface="Corbel"/>
          <a:cs typeface="Corbel"/>
          <a:sym typeface="Corbel"/>
        </a:defRPr>
      </a:lvl8pPr>
      <a:lvl9pPr marL="39624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-1" strike="noStrike" sz="2400" u="none">
          <a:ln>
            <a:noFill/>
          </a:ln>
          <a:solidFill>
            <a:srgbClr val="000000"/>
          </a:solidFill>
          <a:uFill>
            <a:solidFill>
              <a:srgbClr val="FFFFFF"/>
            </a:solidFill>
          </a:uFill>
          <a:latin typeface="Corbel"/>
          <a:ea typeface="Corbel"/>
          <a:cs typeface="Corbel"/>
          <a:sym typeface="Corbe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300" u="none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Georgia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300" u="none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Georgia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300" u="none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Georgia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300" u="none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Georgia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300" u="none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Georgia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300" u="none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Georgia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300" u="none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Georgia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300" u="none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Georgia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300" u="none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Georgi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1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hyperlink" Target="https://docs.google.com/spreadsheets/d/1bB0YSC-id6-H7felzZYekshsstAkhCBM7JijgiA18Qg/edit?usp=sharing" TargetMode="Externa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5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6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hyperlink" Target="http://www.speech.sri.com/projects/srilm/" TargetMode="Externa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TextShape 1"/>
          <p:cNvSpPr txBox="1"/>
          <p:nvPr/>
        </p:nvSpPr>
        <p:spPr>
          <a:xfrm>
            <a:off x="1739519" y="2911459"/>
            <a:ext cx="6946922" cy="1490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b">
            <a:spAutoFit/>
          </a:bodyPr>
          <a:lstStyle/>
          <a:p>
            <a:pPr algn="r">
              <a:defRPr spc="-1" sz="3600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Digital Speech Processing</a:t>
            </a:r>
          </a:p>
          <a:p>
            <a:pPr algn="r">
              <a:defRPr spc="-1" sz="3600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rPr sz="5400"/>
              <a:t>Homework 3</a:t>
            </a:r>
          </a:p>
        </p:txBody>
      </p:sp>
      <p:sp>
        <p:nvSpPr>
          <p:cNvPr id="336" name="TextShape 2"/>
          <p:cNvSpPr txBox="1"/>
          <p:nvPr/>
        </p:nvSpPr>
        <p:spPr>
          <a:xfrm>
            <a:off x="2924280" y="4402799"/>
            <a:ext cx="5762160" cy="754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algn="r">
              <a:defRPr spc="-1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Nov 22 2017</a:t>
            </a:r>
            <a:endParaRPr sz="3200"/>
          </a:p>
          <a:p>
            <a:pPr algn="r">
              <a:defRPr spc="-1">
                <a:uFill>
                  <a:solidFill>
                    <a:srgbClr val="FFFFFF"/>
                  </a:solidFill>
                </a:uFill>
                <a:latin typeface="Ubuntu"/>
                <a:ea typeface="Ubuntu"/>
                <a:cs typeface="Ubuntu"/>
                <a:sym typeface="Ubuntu"/>
              </a:defRPr>
            </a:pPr>
            <a:r>
              <a:t>黃淞楓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TextShape 1"/>
          <p:cNvSpPr txBox="1"/>
          <p:nvPr/>
        </p:nvSpPr>
        <p:spPr>
          <a:xfrm>
            <a:off x="457199" y="462460"/>
            <a:ext cx="8229242" cy="767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spAutoFit/>
          </a:bodyPr>
          <a:lstStyle>
            <a:lvl1pPr algn="ctr">
              <a:defRPr spc="-1" sz="4000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/>
            <a:r>
              <a:t>SRILM</a:t>
            </a:r>
          </a:p>
        </p:txBody>
      </p:sp>
      <p:sp>
        <p:nvSpPr>
          <p:cNvPr id="372" name="TextShape 2"/>
          <p:cNvSpPr txBox="1"/>
          <p:nvPr/>
        </p:nvSpPr>
        <p:spPr>
          <a:xfrm>
            <a:off x="457199" y="1600199"/>
            <a:ext cx="8229242" cy="2418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marL="457200" indent="-228239">
              <a:buClr>
                <a:srgbClr val="1287C3"/>
              </a:buClr>
              <a:buSzPct val="145000"/>
              <a:buFont typeface="Arial"/>
              <a:buChar char="●"/>
              <a:defRPr spc="-1" sz="2400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You are </a:t>
            </a:r>
            <a:r>
              <a:rPr>
                <a:solidFill>
                  <a:srgbClr val="FF0000"/>
                </a:solidFill>
              </a:rPr>
              <a:t>strongly recommended </a:t>
            </a:r>
            <a:r>
              <a:t>to read FAQ on the course website</a:t>
            </a:r>
          </a:p>
          <a:p>
            <a:pPr marL="457200" indent="-228239">
              <a:buClr>
                <a:srgbClr val="1287C3"/>
              </a:buClr>
              <a:buSzPct val="145000"/>
              <a:buFont typeface="Arial"/>
              <a:buChar char="●"/>
              <a:defRPr spc="-1" sz="2400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Possibly useful codes in SRILM</a:t>
            </a:r>
          </a:p>
          <a:p>
            <a:pPr lvl="1" marL="914400" indent="-228239">
              <a:buClr>
                <a:srgbClr val="1287C3"/>
              </a:buClr>
              <a:buSzPct val="145000"/>
              <a:buFont typeface="Arial"/>
              <a:buChar char="○"/>
              <a:defRPr spc="-1" sz="2000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$SRIPATH/misc/src/File.cc (.h)</a:t>
            </a:r>
            <a:endParaRPr spc="-1"/>
          </a:p>
          <a:p>
            <a:pPr lvl="1" marL="914400" indent="-228239">
              <a:buClr>
                <a:srgbClr val="1287C3"/>
              </a:buClr>
              <a:buSzPct val="145000"/>
              <a:buFont typeface="Arial"/>
              <a:buChar char="○"/>
              <a:defRPr spc="-1" sz="2000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$SRIPATH/lm/src/Vocab.cc (.h)</a:t>
            </a:r>
            <a:endParaRPr spc="-1"/>
          </a:p>
          <a:p>
            <a:pPr lvl="1" marL="914400" indent="-228239">
              <a:buClr>
                <a:srgbClr val="1287C3"/>
              </a:buClr>
              <a:buSzPct val="145000"/>
              <a:buFont typeface="Arial"/>
              <a:buChar char="○"/>
              <a:defRPr spc="-1" sz="2000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$SRIPATH/lm/src/ngram.cc (.h)</a:t>
            </a:r>
            <a:endParaRPr spc="-1"/>
          </a:p>
          <a:p>
            <a:pPr lvl="1" marL="914400" indent="-228239">
              <a:buClr>
                <a:srgbClr val="1287C3"/>
              </a:buClr>
              <a:buSzPct val="145000"/>
              <a:buFont typeface="Arial"/>
              <a:buChar char="○"/>
              <a:defRPr spc="-1" sz="2000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$SRIPATH/lm/src/testError.cc (.h)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extShape 1"/>
          <p:cNvSpPr txBox="1"/>
          <p:nvPr/>
        </p:nvSpPr>
        <p:spPr>
          <a:xfrm>
            <a:off x="457199" y="462460"/>
            <a:ext cx="8229242" cy="767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spAutoFit/>
          </a:bodyPr>
          <a:lstStyle>
            <a:lvl1pPr algn="ctr">
              <a:defRPr spc="-1" sz="4000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/>
            <a:r>
              <a:t>SRILM</a:t>
            </a:r>
          </a:p>
        </p:txBody>
      </p:sp>
      <p:sp>
        <p:nvSpPr>
          <p:cNvPr id="375" name="TextShape 2"/>
          <p:cNvSpPr txBox="1"/>
          <p:nvPr/>
        </p:nvSpPr>
        <p:spPr>
          <a:xfrm>
            <a:off x="457199" y="1600199"/>
            <a:ext cx="8229242" cy="12520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marL="457200" indent="-228239">
              <a:buClr>
                <a:srgbClr val="1287C3"/>
              </a:buClr>
              <a:buSzPct val="145000"/>
              <a:buFont typeface="Arial"/>
              <a:buChar char="●"/>
              <a:defRPr spc="-1" sz="2400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Big5 Chinese Character separator written in perl:</a:t>
            </a:r>
          </a:p>
          <a:p>
            <a:pPr lvl="1" marL="914400" indent="-228239">
              <a:buClr>
                <a:srgbClr val="1287C3"/>
              </a:buClr>
              <a:buSzPct val="145000"/>
              <a:buFont typeface="Arial"/>
              <a:buChar char="○"/>
              <a:defRPr spc="-1" sz="2400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perl separator_big5.pl corpus.txt &gt;</a:t>
            </a:r>
            <a:r>
              <a:rPr>
                <a:solidFill>
                  <a:srgbClr val="FF0000"/>
                </a:solidFill>
              </a:rPr>
              <a:t>corpus_seg.txt</a:t>
            </a:r>
            <a:endParaRPr spc="-1"/>
          </a:p>
          <a:p>
            <a:pPr lvl="1" marL="914400" indent="-228239">
              <a:buClr>
                <a:srgbClr val="1287C3"/>
              </a:buClr>
              <a:buSzPct val="145000"/>
              <a:buFont typeface="Arial"/>
              <a:buChar char="○"/>
              <a:defRPr spc="-1" sz="2400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Why we need to separate it?  (Use char or word?)</a:t>
            </a:r>
          </a:p>
        </p:txBody>
      </p:sp>
      <p:pic>
        <p:nvPicPr>
          <p:cNvPr id="376" name="Shape 128" descr="Shape 12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119" y="3140280"/>
            <a:ext cx="4943161" cy="2390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77" name="Shape 129" descr="Shape 12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53160" y="4167720"/>
            <a:ext cx="7581601" cy="2400120"/>
          </a:xfrm>
          <a:prstGeom prst="rect">
            <a:avLst/>
          </a:prstGeom>
          <a:ln w="12700">
            <a:miter lim="400000"/>
          </a:ln>
        </p:spPr>
      </p:pic>
      <p:sp>
        <p:nvSpPr>
          <p:cNvPr id="378" name="CustomShape 3"/>
          <p:cNvSpPr/>
          <p:nvPr/>
        </p:nvSpPr>
        <p:spPr>
          <a:xfrm rot="5400000">
            <a:off x="5372999" y="3354480"/>
            <a:ext cx="724681" cy="5500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12150"/>
                </a:lnTo>
                <a:cubicBezTo>
                  <a:pt x="0" y="6931"/>
                  <a:pt x="3212" y="2700"/>
                  <a:pt x="7173" y="2700"/>
                </a:cubicBezTo>
                <a:lnTo>
                  <a:pt x="17501" y="2700"/>
                </a:lnTo>
                <a:lnTo>
                  <a:pt x="17501" y="0"/>
                </a:lnTo>
                <a:lnTo>
                  <a:pt x="21600" y="5400"/>
                </a:lnTo>
                <a:lnTo>
                  <a:pt x="17501" y="10800"/>
                </a:lnTo>
                <a:lnTo>
                  <a:pt x="17501" y="8100"/>
                </a:lnTo>
                <a:lnTo>
                  <a:pt x="7173" y="8100"/>
                </a:lnTo>
                <a:cubicBezTo>
                  <a:pt x="5475" y="8100"/>
                  <a:pt x="4099" y="9913"/>
                  <a:pt x="4099" y="12150"/>
                </a:cubicBezTo>
                <a:lnTo>
                  <a:pt x="4099" y="21600"/>
                </a:lnTo>
                <a:close/>
              </a:path>
            </a:pathLst>
          </a:custGeom>
          <a:solidFill>
            <a:srgbClr val="93C47D"/>
          </a:solidFill>
          <a:ln w="19080">
            <a:solidFill>
              <a:srgbClr val="1F497D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TextShape 1"/>
          <p:cNvSpPr txBox="1"/>
          <p:nvPr/>
        </p:nvSpPr>
        <p:spPr>
          <a:xfrm>
            <a:off x="457199" y="462460"/>
            <a:ext cx="8229242" cy="767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spAutoFit/>
          </a:bodyPr>
          <a:lstStyle>
            <a:lvl1pPr algn="ctr">
              <a:defRPr spc="-1" sz="4000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/>
            <a:r>
              <a:t>SRILM</a:t>
            </a:r>
          </a:p>
        </p:txBody>
      </p:sp>
      <p:sp>
        <p:nvSpPr>
          <p:cNvPr id="381" name="TextShape 2"/>
          <p:cNvSpPr txBox="1"/>
          <p:nvPr/>
        </p:nvSpPr>
        <p:spPr>
          <a:xfrm>
            <a:off x="457199" y="1600199"/>
            <a:ext cx="8229242" cy="436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marL="457200" indent="-367920">
              <a:lnSpc>
                <a:spcPct val="115000"/>
              </a:lnSpc>
              <a:buClr>
                <a:srgbClr val="1287C3"/>
              </a:buClr>
              <a:buSzPct val="100000"/>
              <a:buFont typeface="Helvetica"/>
              <a:buChar char="●"/>
              <a:defRPr spc="-1" sz="2200">
                <a:uFill>
                  <a:solidFill>
                    <a:srgbClr val="FFFFFF"/>
                  </a:solidFill>
                </a:uFill>
                <a:latin typeface="Ubuntu"/>
                <a:ea typeface="Ubuntu"/>
                <a:cs typeface="Ubuntu"/>
                <a:sym typeface="Ubuntu"/>
              </a:defRPr>
            </a:pPr>
            <a:r>
              <a:t>./ngram-count –text </a:t>
            </a:r>
            <a:r>
              <a:rPr b="1">
                <a:solidFill>
                  <a:srgbClr val="FF0000"/>
                </a:solidFill>
              </a:rPr>
              <a:t>corpus_seg.txt</a:t>
            </a:r>
            <a:r>
              <a:t> –write </a:t>
            </a:r>
            <a:r>
              <a:rPr b="1">
                <a:solidFill>
                  <a:srgbClr val="4A86E8"/>
                </a:solidFill>
              </a:rPr>
              <a:t>lm.cnt</a:t>
            </a:r>
            <a:r>
              <a:t> –order 2</a:t>
            </a:r>
            <a:endParaRPr sz="2400">
              <a:latin typeface="Corbel"/>
              <a:ea typeface="Corbel"/>
              <a:cs typeface="Corbel"/>
              <a:sym typeface="Corbel"/>
            </a:endParaRPr>
          </a:p>
          <a:p>
            <a:pPr lvl="1" marL="914400" indent="-367919">
              <a:lnSpc>
                <a:spcPct val="115000"/>
              </a:lnSpc>
              <a:buClr>
                <a:srgbClr val="1287C3"/>
              </a:buClr>
              <a:buSzPct val="100000"/>
              <a:buFont typeface="Helvetica"/>
              <a:buChar char="○"/>
              <a:defRPr spc="-1" sz="2200">
                <a:uFill>
                  <a:solidFill>
                    <a:srgbClr val="FFFFFF"/>
                  </a:solidFill>
                </a:uFill>
                <a:latin typeface="Ubuntu"/>
                <a:ea typeface="Ubuntu"/>
                <a:cs typeface="Ubuntu"/>
                <a:sym typeface="Ubuntu"/>
              </a:defRPr>
            </a:pPr>
            <a:r>
              <a:t>-text: input text filename</a:t>
            </a:r>
            <a:endParaRPr spc="-1">
              <a:latin typeface="Corbel"/>
              <a:ea typeface="Corbel"/>
              <a:cs typeface="Corbel"/>
              <a:sym typeface="Corbel"/>
            </a:endParaRPr>
          </a:p>
          <a:p>
            <a:pPr lvl="1" marL="914400" indent="-367919">
              <a:lnSpc>
                <a:spcPct val="115000"/>
              </a:lnSpc>
              <a:buClr>
                <a:srgbClr val="1287C3"/>
              </a:buClr>
              <a:buSzPct val="100000"/>
              <a:buFont typeface="Helvetica"/>
              <a:buChar char="○"/>
              <a:defRPr spc="-1" sz="2200">
                <a:uFill>
                  <a:solidFill>
                    <a:srgbClr val="FFFFFF"/>
                  </a:solidFill>
                </a:uFill>
                <a:latin typeface="Ubuntu"/>
                <a:ea typeface="Ubuntu"/>
                <a:cs typeface="Ubuntu"/>
                <a:sym typeface="Ubuntu"/>
              </a:defRPr>
            </a:pPr>
            <a:r>
              <a:t>-write: output count filename</a:t>
            </a:r>
            <a:endParaRPr spc="-1">
              <a:latin typeface="Corbel"/>
              <a:ea typeface="Corbel"/>
              <a:cs typeface="Corbel"/>
              <a:sym typeface="Corbel"/>
            </a:endParaRPr>
          </a:p>
          <a:p>
            <a:pPr lvl="1" marL="914400" indent="-367919">
              <a:lnSpc>
                <a:spcPct val="115000"/>
              </a:lnSpc>
              <a:buClr>
                <a:srgbClr val="1287C3"/>
              </a:buClr>
              <a:buSzPct val="100000"/>
              <a:buFont typeface="Helvetica"/>
              <a:buChar char="○"/>
              <a:defRPr spc="-1" sz="2200">
                <a:uFill>
                  <a:solidFill>
                    <a:srgbClr val="FFFFFF"/>
                  </a:solidFill>
                </a:uFill>
                <a:latin typeface="Ubuntu"/>
                <a:ea typeface="Ubuntu"/>
                <a:cs typeface="Ubuntu"/>
                <a:sym typeface="Ubuntu"/>
              </a:defRPr>
            </a:pPr>
            <a:r>
              <a:t>-order: order of ngram language model</a:t>
            </a:r>
            <a:endParaRPr spc="-1">
              <a:latin typeface="Corbel"/>
              <a:ea typeface="Corbel"/>
              <a:cs typeface="Corbel"/>
              <a:sym typeface="Corbel"/>
            </a:endParaRPr>
          </a:p>
          <a:p>
            <a:pPr indent="457200">
              <a:lnSpc>
                <a:spcPct val="115000"/>
              </a:lnSpc>
              <a:defRPr spc="-1" sz="2400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</a:p>
          <a:p>
            <a:pPr indent="457200">
              <a:lnSpc>
                <a:spcPct val="115000"/>
              </a:lnSpc>
              <a:defRPr spc="-1" sz="2400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</a:p>
          <a:p>
            <a:pPr marL="457200" indent="-367920">
              <a:lnSpc>
                <a:spcPct val="115000"/>
              </a:lnSpc>
              <a:buClr>
                <a:srgbClr val="1287C3"/>
              </a:buClr>
              <a:buSzPct val="100000"/>
              <a:buFont typeface="Helvetica"/>
              <a:buChar char="●"/>
              <a:defRPr spc="-1" sz="2200">
                <a:uFill>
                  <a:solidFill>
                    <a:srgbClr val="FFFFFF"/>
                  </a:solidFill>
                </a:uFill>
                <a:latin typeface="Ubuntu"/>
                <a:ea typeface="Ubuntu"/>
                <a:cs typeface="Ubuntu"/>
                <a:sym typeface="Ubuntu"/>
              </a:defRPr>
            </a:pPr>
            <a:r>
              <a:t>./ngram-count –read </a:t>
            </a:r>
            <a:r>
              <a:rPr b="1">
                <a:solidFill>
                  <a:srgbClr val="4A86E8"/>
                </a:solidFill>
              </a:rPr>
              <a:t>lm.cnt</a:t>
            </a:r>
            <a:r>
              <a:rPr b="1"/>
              <a:t> </a:t>
            </a:r>
            <a:r>
              <a:t>–lm </a:t>
            </a:r>
            <a:r>
              <a:rPr b="1">
                <a:solidFill>
                  <a:srgbClr val="6AA84F"/>
                </a:solidFill>
              </a:rPr>
              <a:t>bigram.lm</a:t>
            </a:r>
            <a:r>
              <a:t> –unk –order 2</a:t>
            </a:r>
            <a:endParaRPr sz="2400">
              <a:latin typeface="Corbel"/>
              <a:ea typeface="Corbel"/>
              <a:cs typeface="Corbel"/>
              <a:sym typeface="Corbel"/>
            </a:endParaRPr>
          </a:p>
          <a:p>
            <a:pPr lvl="1" marL="914400" indent="-367919">
              <a:lnSpc>
                <a:spcPct val="115000"/>
              </a:lnSpc>
              <a:buClr>
                <a:srgbClr val="1287C3"/>
              </a:buClr>
              <a:buSzPct val="100000"/>
              <a:buFont typeface="Helvetica"/>
              <a:buChar char="○"/>
              <a:defRPr spc="-1" sz="2200">
                <a:uFill>
                  <a:solidFill>
                    <a:srgbClr val="FFFFFF"/>
                  </a:solidFill>
                </a:uFill>
                <a:latin typeface="Ubuntu"/>
                <a:ea typeface="Ubuntu"/>
                <a:cs typeface="Ubuntu"/>
                <a:sym typeface="Ubuntu"/>
              </a:defRPr>
            </a:pPr>
            <a:r>
              <a:t>-read: input count filename</a:t>
            </a:r>
            <a:endParaRPr spc="-1">
              <a:latin typeface="Corbel"/>
              <a:ea typeface="Corbel"/>
              <a:cs typeface="Corbel"/>
              <a:sym typeface="Corbel"/>
            </a:endParaRPr>
          </a:p>
          <a:p>
            <a:pPr lvl="1" marL="914400" indent="-367919">
              <a:lnSpc>
                <a:spcPct val="115000"/>
              </a:lnSpc>
              <a:buClr>
                <a:srgbClr val="1287C3"/>
              </a:buClr>
              <a:buSzPct val="100000"/>
              <a:buFont typeface="Helvetica"/>
              <a:buChar char="○"/>
              <a:defRPr spc="-1" sz="2200">
                <a:uFill>
                  <a:solidFill>
                    <a:srgbClr val="FFFFFF"/>
                  </a:solidFill>
                </a:uFill>
                <a:latin typeface="Ubuntu"/>
                <a:ea typeface="Ubuntu"/>
                <a:cs typeface="Ubuntu"/>
                <a:sym typeface="Ubuntu"/>
              </a:defRPr>
            </a:pPr>
            <a:r>
              <a:t>-lm: output language model name</a:t>
            </a:r>
            <a:endParaRPr spc="-1">
              <a:latin typeface="Corbel"/>
              <a:ea typeface="Corbel"/>
              <a:cs typeface="Corbel"/>
              <a:sym typeface="Corbel"/>
            </a:endParaRPr>
          </a:p>
          <a:p>
            <a:pPr lvl="1" marL="914400" indent="-367919">
              <a:lnSpc>
                <a:spcPct val="115000"/>
              </a:lnSpc>
              <a:buClr>
                <a:srgbClr val="1287C3"/>
              </a:buClr>
              <a:buSzPct val="100000"/>
              <a:buFont typeface="Helvetica"/>
              <a:buChar char="○"/>
              <a:defRPr spc="-1" sz="2200">
                <a:uFill>
                  <a:solidFill>
                    <a:srgbClr val="FFFFFF"/>
                  </a:solidFill>
                </a:uFill>
                <a:latin typeface="Ubuntu"/>
                <a:ea typeface="Ubuntu"/>
                <a:cs typeface="Ubuntu"/>
                <a:sym typeface="Ubuntu"/>
              </a:defRPr>
            </a:pPr>
            <a:r>
              <a:t>-unk: view OOV as &lt;unk&gt;. Without this, all the OOV will be removed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TextShape 1"/>
          <p:cNvSpPr txBox="1"/>
          <p:nvPr/>
        </p:nvSpPr>
        <p:spPr>
          <a:xfrm>
            <a:off x="457199" y="462460"/>
            <a:ext cx="8229242" cy="767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spAutoFit/>
          </a:bodyPr>
          <a:lstStyle>
            <a:lvl1pPr algn="ctr">
              <a:defRPr spc="-1" sz="4000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/>
            <a:r>
              <a:t>Example</a:t>
            </a:r>
          </a:p>
        </p:txBody>
      </p:sp>
      <p:sp>
        <p:nvSpPr>
          <p:cNvPr id="384" name="TextShape 2"/>
          <p:cNvSpPr txBox="1"/>
          <p:nvPr/>
        </p:nvSpPr>
        <p:spPr>
          <a:xfrm>
            <a:off x="457199" y="1600200"/>
            <a:ext cx="8229242" cy="2075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marL="285480" indent="-285120">
              <a:defRPr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corpus_seg.txt</a:t>
            </a:r>
            <a:endParaRPr sz="2400"/>
          </a:p>
          <a:p>
            <a:pPr marL="285480" indent="-285120">
              <a:defRPr spc="-1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rPr b="1">
                <a:latin typeface="DejaVu Sans"/>
                <a:ea typeface="DejaVu Sans"/>
                <a:cs typeface="DejaVu Sans"/>
                <a:sym typeface="DejaVu Sans"/>
              </a:rPr>
              <a:t>在 國 民 黨 失 去 政 權 後 第 一 次 參 加 元 旦 總 統 府 升 旗 典 禮</a:t>
            </a:r>
            <a:endParaRPr sz="2400"/>
          </a:p>
          <a:p>
            <a:pPr marL="285480" indent="-285120">
              <a:defRPr spc="-1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rPr b="1">
                <a:latin typeface="DejaVu Sans"/>
                <a:ea typeface="DejaVu Sans"/>
                <a:cs typeface="DejaVu Sans"/>
                <a:sym typeface="DejaVu Sans"/>
              </a:rPr>
              <a:t>有 立 委 感 慨 國 民 黨 不 團 結 才 會 失 去 政 權</a:t>
            </a:r>
            <a:endParaRPr sz="2400"/>
          </a:p>
          <a:p>
            <a:pPr marL="285480" indent="-285120">
              <a:defRPr spc="-1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rPr b="1">
                <a:latin typeface="DejaVu Sans"/>
                <a:ea typeface="DejaVu Sans"/>
                <a:cs typeface="DejaVu Sans"/>
                <a:sym typeface="DejaVu Sans"/>
              </a:rPr>
              <a:t>有 立 委 則 猛 批 總 統 陳 水 扁</a:t>
            </a:r>
            <a:endParaRPr sz="2400"/>
          </a:p>
          <a:p>
            <a:pPr marL="285480" indent="-285120">
              <a:defRPr spc="-1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rPr b="1">
                <a:latin typeface="DejaVu Sans"/>
                <a:ea typeface="DejaVu Sans"/>
                <a:cs typeface="DejaVu Sans"/>
                <a:sym typeface="DejaVu Sans"/>
              </a:rPr>
              <a:t>人 人 均 顯 得 百 感 交 集</a:t>
            </a:r>
            <a:endParaRPr sz="2400"/>
          </a:p>
        </p:txBody>
      </p:sp>
      <p:sp>
        <p:nvSpPr>
          <p:cNvPr id="385" name="TextShape 3"/>
          <p:cNvSpPr txBox="1"/>
          <p:nvPr/>
        </p:nvSpPr>
        <p:spPr>
          <a:xfrm>
            <a:off x="-1" y="3752999"/>
            <a:ext cx="2300042" cy="2976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marL="285480" indent="-285120">
              <a:defRPr spc="-1">
                <a:solidFill>
                  <a:srgbClr val="4A86E8"/>
                </a:solidFill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lm.cnt</a:t>
            </a:r>
            <a:endParaRPr sz="2400"/>
          </a:p>
          <a:p>
            <a:pPr marL="285480" indent="-285120">
              <a:defRPr spc="-1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rPr b="1">
                <a:latin typeface="DejaVu Sans"/>
                <a:ea typeface="DejaVu Sans"/>
                <a:cs typeface="DejaVu Sans"/>
                <a:sym typeface="DejaVu Sans"/>
              </a:rPr>
              <a:t>夏      </a:t>
            </a:r>
            <a:r>
              <a:t>11210</a:t>
            </a:r>
            <a:endParaRPr sz="2400"/>
          </a:p>
          <a:p>
            <a:pPr marL="285480" indent="-285120">
              <a:defRPr spc="-1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rPr b="1">
                <a:latin typeface="DejaVu Sans"/>
                <a:ea typeface="DejaVu Sans"/>
                <a:cs typeface="DejaVu Sans"/>
                <a:sym typeface="DejaVu Sans"/>
              </a:rPr>
              <a:t>俸      </a:t>
            </a:r>
            <a:r>
              <a:t>267</a:t>
            </a:r>
            <a:endParaRPr sz="2400"/>
          </a:p>
          <a:p>
            <a:pPr marL="285480" indent="-285120">
              <a:defRPr spc="-1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rPr b="1">
                <a:latin typeface="DejaVu Sans"/>
                <a:ea typeface="DejaVu Sans"/>
                <a:cs typeface="DejaVu Sans"/>
                <a:sym typeface="DejaVu Sans"/>
              </a:rPr>
              <a:t>鴣      </a:t>
            </a:r>
            <a:r>
              <a:t>7</a:t>
            </a:r>
            <a:endParaRPr sz="2400"/>
          </a:p>
          <a:p>
            <a:pPr marL="285480" indent="-285120">
              <a:defRPr spc="-1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rPr b="1">
                <a:latin typeface="DejaVu Sans"/>
                <a:ea typeface="DejaVu Sans"/>
                <a:cs typeface="DejaVu Sans"/>
                <a:sym typeface="DejaVu Sans"/>
              </a:rPr>
              <a:t>衹      </a:t>
            </a:r>
            <a:r>
              <a:t>1</a:t>
            </a:r>
            <a:endParaRPr sz="2400"/>
          </a:p>
          <a:p>
            <a:pPr marL="285480" indent="-285120">
              <a:defRPr spc="-1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rPr b="1">
                <a:latin typeface="DejaVu Sans"/>
                <a:ea typeface="DejaVu Sans"/>
                <a:cs typeface="DejaVu Sans"/>
                <a:sym typeface="DejaVu Sans"/>
              </a:rPr>
              <a:t>微      </a:t>
            </a:r>
            <a:r>
              <a:t>11421</a:t>
            </a:r>
            <a:endParaRPr sz="2400"/>
          </a:p>
          <a:p>
            <a:pPr marL="285480" indent="-285120">
              <a:defRPr spc="-1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rPr b="1">
                <a:latin typeface="DejaVu Sans"/>
                <a:ea typeface="DejaVu Sans"/>
                <a:cs typeface="DejaVu Sans"/>
                <a:sym typeface="DejaVu Sans"/>
              </a:rPr>
              <a:t>檎      </a:t>
            </a:r>
            <a:r>
              <a:t>27</a:t>
            </a:r>
            <a:endParaRPr sz="2400"/>
          </a:p>
          <a:p>
            <a:pPr marL="285480" indent="-285120">
              <a:defRPr spc="-1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......</a:t>
            </a:r>
            <a:endParaRPr sz="2400"/>
          </a:p>
        </p:txBody>
      </p:sp>
      <p:sp>
        <p:nvSpPr>
          <p:cNvPr id="386" name="TextShape 4"/>
          <p:cNvSpPr txBox="1"/>
          <p:nvPr/>
        </p:nvSpPr>
        <p:spPr>
          <a:xfrm>
            <a:off x="4110120" y="2687759"/>
            <a:ext cx="5033520" cy="3662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marL="285480" indent="-285120">
              <a:defRPr spc="-1">
                <a:solidFill>
                  <a:srgbClr val="6AA84F"/>
                </a:solidFill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bigram.lm</a:t>
            </a:r>
            <a:endParaRPr sz="2400"/>
          </a:p>
          <a:p>
            <a:pPr marL="285480" indent="-285120">
              <a:defRPr spc="-1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\data\</a:t>
            </a:r>
            <a:endParaRPr sz="2400"/>
          </a:p>
          <a:p>
            <a:pPr marL="285480" indent="-285120">
              <a:defRPr spc="-1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ngram 1=6868</a:t>
            </a:r>
            <a:endParaRPr sz="2400"/>
          </a:p>
          <a:p>
            <a:pPr marL="285480" indent="-285120">
              <a:defRPr spc="-1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ngram 2=1696830</a:t>
            </a:r>
            <a:endParaRPr sz="2400"/>
          </a:p>
          <a:p>
            <a:pPr marL="285480" indent="-285120">
              <a:defRPr spc="-1" sz="2400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</a:p>
          <a:p>
            <a:pPr marL="285480" indent="-285120">
              <a:defRPr spc="-1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\1-grams:</a:t>
            </a:r>
            <a:endParaRPr sz="2400"/>
          </a:p>
          <a:p>
            <a:pPr marL="285480" indent="-285120">
              <a:defRPr spc="-1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-1.178429       &lt;/s&gt;</a:t>
            </a:r>
            <a:endParaRPr sz="2400"/>
          </a:p>
          <a:p>
            <a:pPr marL="285480" indent="-285120">
              <a:defRPr spc="-1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-99     &lt;s&gt;     -2.738217</a:t>
            </a:r>
            <a:endParaRPr sz="2400"/>
          </a:p>
          <a:p>
            <a:pPr marL="285480" indent="-285120">
              <a:defRPr spc="-1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-1.993207       </a:t>
            </a:r>
            <a:r>
              <a:rPr b="1">
                <a:latin typeface="DejaVu Sans"/>
                <a:ea typeface="DejaVu Sans"/>
                <a:cs typeface="DejaVu Sans"/>
                <a:sym typeface="DejaVu Sans"/>
              </a:rPr>
              <a:t>一      </a:t>
            </a:r>
            <a:r>
              <a:t>-1.614897</a:t>
            </a:r>
            <a:endParaRPr sz="2400"/>
          </a:p>
          <a:p>
            <a:pPr marL="285480" indent="-285120">
              <a:defRPr spc="-1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-4.651746       </a:t>
            </a:r>
            <a:r>
              <a:rPr b="1">
                <a:latin typeface="DejaVu Sans"/>
                <a:ea typeface="DejaVu Sans"/>
                <a:cs typeface="DejaVu Sans"/>
                <a:sym typeface="DejaVu Sans"/>
              </a:rPr>
              <a:t>乙      </a:t>
            </a:r>
            <a:r>
              <a:t>-1.370091</a:t>
            </a:r>
            <a:endParaRPr sz="2400"/>
          </a:p>
          <a:p>
            <a:pPr marL="285480" indent="-285120">
              <a:defRPr spc="-1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......</a:t>
            </a:r>
            <a:endParaRPr sz="2400"/>
          </a:p>
        </p:txBody>
      </p:sp>
      <p:sp>
        <p:nvSpPr>
          <p:cNvPr id="387" name="CustomShape 5"/>
          <p:cNvSpPr/>
          <p:nvPr/>
        </p:nvSpPr>
        <p:spPr>
          <a:xfrm>
            <a:off x="803880" y="3485879"/>
            <a:ext cx="235440" cy="4276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655"/>
                </a:moveTo>
                <a:lnTo>
                  <a:pt x="5400" y="15655"/>
                </a:lnTo>
                <a:lnTo>
                  <a:pt x="5400" y="0"/>
                </a:lnTo>
                <a:lnTo>
                  <a:pt x="16200" y="0"/>
                </a:lnTo>
                <a:lnTo>
                  <a:pt x="16200" y="15655"/>
                </a:lnTo>
                <a:lnTo>
                  <a:pt x="21600" y="15655"/>
                </a:lnTo>
                <a:lnTo>
                  <a:pt x="10800" y="21600"/>
                </a:lnTo>
                <a:close/>
              </a:path>
            </a:pathLst>
          </a:custGeom>
          <a:solidFill>
            <a:srgbClr val="6AA84F"/>
          </a:solidFill>
          <a:ln w="19080">
            <a:solidFill>
              <a:srgbClr val="1F497D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88" name="CustomShape 6"/>
          <p:cNvSpPr/>
          <p:nvPr/>
        </p:nvSpPr>
        <p:spPr>
          <a:xfrm>
            <a:off x="2253960" y="4866120"/>
            <a:ext cx="1074241" cy="32256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AA84F"/>
          </a:solidFill>
          <a:ln w="19080">
            <a:solidFill>
              <a:srgbClr val="1F497D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89" name="CustomShape 7"/>
          <p:cNvSpPr txBox="1"/>
          <p:nvPr/>
        </p:nvSpPr>
        <p:spPr>
          <a:xfrm>
            <a:off x="2507400" y="5276879"/>
            <a:ext cx="1447920" cy="380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defRPr spc="-1" sz="1400">
                <a:uFill>
                  <a:solidFill>
                    <a:srgbClr val="FFFFFF"/>
                  </a:solidFill>
                </a:uFill>
              </a:defRPr>
            </a:lvl1pPr>
          </a:lstStyle>
          <a:p>
            <a:pPr/>
            <a:r>
              <a:t>(log probability)</a:t>
            </a:r>
          </a:p>
        </p:txBody>
      </p:sp>
      <p:sp>
        <p:nvSpPr>
          <p:cNvPr id="390" name="CustomShape 8"/>
          <p:cNvSpPr txBox="1"/>
          <p:nvPr/>
        </p:nvSpPr>
        <p:spPr>
          <a:xfrm>
            <a:off x="7351200" y="5652360"/>
            <a:ext cx="1524601" cy="380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defRPr spc="-1" sz="1400">
                <a:uFill>
                  <a:solidFill>
                    <a:srgbClr val="FFFFFF"/>
                  </a:solidFill>
                </a:uFill>
              </a:defRPr>
            </a:lvl1pPr>
          </a:lstStyle>
          <a:p>
            <a:pPr/>
            <a:r>
              <a:t>(backoff weight)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TextShape 1"/>
          <p:cNvSpPr txBox="1"/>
          <p:nvPr/>
        </p:nvSpPr>
        <p:spPr>
          <a:xfrm>
            <a:off x="457199" y="462460"/>
            <a:ext cx="8229242" cy="767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spAutoFit/>
          </a:bodyPr>
          <a:lstStyle>
            <a:lvl1pPr algn="ctr">
              <a:defRPr spc="-1" sz="4000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/>
            <a:r>
              <a:t>SRILM</a:t>
            </a:r>
          </a:p>
        </p:txBody>
      </p:sp>
      <p:sp>
        <p:nvSpPr>
          <p:cNvPr id="393" name="TextShape 2"/>
          <p:cNvSpPr txBox="1"/>
          <p:nvPr/>
        </p:nvSpPr>
        <p:spPr>
          <a:xfrm>
            <a:off x="457199" y="1600199"/>
            <a:ext cx="8229242" cy="3776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marL="457200" indent="-228239">
              <a:buClr>
                <a:srgbClr val="1287C3"/>
              </a:buClr>
              <a:buSzPct val="145000"/>
              <a:buFont typeface="Arial"/>
              <a:buChar char="●"/>
              <a:defRPr spc="-1" sz="2400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.</a:t>
            </a:r>
            <a:r>
              <a:rPr sz="2200"/>
              <a:t>/disambig –text $file –map $map –lm $LM –order $order</a:t>
            </a:r>
          </a:p>
          <a:p>
            <a:pPr lvl="1" marL="914400" indent="-228239">
              <a:buClr>
                <a:srgbClr val="1287C3"/>
              </a:buClr>
              <a:buSzPct val="145000"/>
              <a:buFont typeface="Arial"/>
              <a:buChar char="○"/>
              <a:defRPr spc="-1" sz="2000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-text:  input filename</a:t>
            </a:r>
            <a:endParaRPr spc="-1"/>
          </a:p>
          <a:p>
            <a:pPr lvl="1" marL="914400" indent="-228239">
              <a:buClr>
                <a:srgbClr val="1287C3"/>
              </a:buClr>
              <a:buSzPct val="145000"/>
              <a:buFont typeface="Arial"/>
              <a:buChar char="○"/>
              <a:defRPr spc="-1" sz="2000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-lm: input language model</a:t>
            </a:r>
            <a:endParaRPr spc="-1"/>
          </a:p>
          <a:p>
            <a:pPr lvl="1" marL="914400" indent="-228239">
              <a:buClr>
                <a:srgbClr val="1287C3"/>
              </a:buClr>
              <a:buSzPct val="145000"/>
              <a:buFont typeface="Arial"/>
              <a:buChar char="○"/>
              <a:defRPr spc="-1" sz="2000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-map: a mapping from (</a:t>
            </a:r>
            <a:r>
              <a:rPr>
                <a:latin typeface="DejaVu Sans"/>
                <a:ea typeface="DejaVu Sans"/>
                <a:cs typeface="DejaVu Sans"/>
                <a:sym typeface="DejaVu Sans"/>
              </a:rPr>
              <a:t>注音</a:t>
            </a:r>
            <a:r>
              <a:t>/</a:t>
            </a:r>
            <a:r>
              <a:rPr>
                <a:latin typeface="DejaVu Sans"/>
                <a:ea typeface="DejaVu Sans"/>
                <a:cs typeface="DejaVu Sans"/>
                <a:sym typeface="DejaVu Sans"/>
              </a:rPr>
              <a:t>國字</a:t>
            </a:r>
            <a:r>
              <a:t>) to (</a:t>
            </a:r>
            <a:r>
              <a:rPr>
                <a:latin typeface="DejaVu Sans"/>
                <a:ea typeface="DejaVu Sans"/>
                <a:cs typeface="DejaVu Sans"/>
                <a:sym typeface="DejaVu Sans"/>
              </a:rPr>
              <a:t>國字</a:t>
            </a:r>
            <a:r>
              <a:t>)</a:t>
            </a:r>
            <a:endParaRPr spc="-1"/>
          </a:p>
          <a:p>
            <a:pPr lvl="1" marL="914400" indent="-228239">
              <a:buClr>
                <a:srgbClr val="1287C3"/>
              </a:buClr>
              <a:buSzPct val="145000"/>
              <a:buFont typeface="Arial"/>
              <a:buChar char="○"/>
              <a:defRPr spc="-1" sz="2000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You should generate this mapping </a:t>
            </a:r>
            <a:r>
              <a:rPr u="sng"/>
              <a:t>by yourself</a:t>
            </a:r>
            <a:r>
              <a:t> from the given Big5-ZhuYin.map.</a:t>
            </a:r>
            <a:endParaRPr spc="-1"/>
          </a:p>
          <a:p>
            <a:pPr lvl="1" marL="914400" indent="-228239">
              <a:buClr>
                <a:srgbClr val="1287C3"/>
              </a:buClr>
              <a:buSzPct val="145000"/>
              <a:buFont typeface="Arial"/>
              <a:buChar char="○"/>
              <a:defRPr spc="-1" sz="200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DO NOT COPY-PASTE TO RUN THIS LINE!</a:t>
            </a:r>
            <a:endParaRPr spc="-1"/>
          </a:p>
          <a:p>
            <a:pPr>
              <a:defRPr spc="-1" sz="2400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</a:p>
          <a:p>
            <a:pPr>
              <a:defRPr spc="-1" sz="2400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</a:p>
          <a:p>
            <a:pPr marL="285480" indent="-285120">
              <a:defRPr spc="-1" sz="2400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TextShape 1"/>
          <p:cNvSpPr txBox="1"/>
          <p:nvPr/>
        </p:nvSpPr>
        <p:spPr>
          <a:xfrm>
            <a:off x="457199" y="462460"/>
            <a:ext cx="8229242" cy="767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spAutoFit/>
          </a:bodyPr>
          <a:lstStyle>
            <a:lvl1pPr algn="ctr">
              <a:defRPr spc="-1" sz="4000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/>
            <a:r>
              <a:t>Big5-ZhuYin -&gt; ZhuYin-Big5</a:t>
            </a:r>
          </a:p>
        </p:txBody>
      </p:sp>
      <p:sp>
        <p:nvSpPr>
          <p:cNvPr id="396" name="TextShape 2"/>
          <p:cNvSpPr txBox="1"/>
          <p:nvPr/>
        </p:nvSpPr>
        <p:spPr>
          <a:xfrm>
            <a:off x="457199" y="5119920"/>
            <a:ext cx="8229242" cy="1656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marL="457200" indent="-342719">
              <a:buClr>
                <a:srgbClr val="1287C3"/>
              </a:buClr>
              <a:buSzPct val="100000"/>
              <a:buFont typeface="Arial"/>
              <a:buChar char="●"/>
              <a:defRPr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Be aware of polyphones(</a:t>
            </a:r>
            <a:r>
              <a:rPr b="1">
                <a:latin typeface="DejaVu Sans"/>
                <a:ea typeface="DejaVu Sans"/>
                <a:cs typeface="DejaVu Sans"/>
                <a:sym typeface="DejaVu Sans"/>
              </a:rPr>
              <a:t>破音字</a:t>
            </a:r>
            <a:r>
              <a:t>)</a:t>
            </a:r>
            <a:endParaRPr sz="2400"/>
          </a:p>
          <a:p>
            <a:pPr marL="457200" indent="-342719">
              <a:buClr>
                <a:srgbClr val="1287C3"/>
              </a:buClr>
              <a:buSzPct val="100000"/>
              <a:buFont typeface="Arial"/>
              <a:buChar char="●"/>
              <a:defRPr spc="-1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There could be arbitrary spaces between all characters.</a:t>
            </a:r>
            <a:endParaRPr sz="2400"/>
          </a:p>
          <a:p>
            <a:pPr marL="457200" indent="-342719">
              <a:buClr>
                <a:srgbClr val="1287C3"/>
              </a:buClr>
              <a:buSzPct val="100000"/>
              <a:buFont typeface="Arial"/>
              <a:buChar char="●"/>
              <a:defRPr spc="-1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Key - value pairs</a:t>
            </a:r>
            <a:endParaRPr sz="2400"/>
          </a:p>
          <a:p>
            <a:pPr marL="457200" indent="-342719">
              <a:buClr>
                <a:srgbClr val="1287C3"/>
              </a:buClr>
              <a:buSzPct val="100000"/>
              <a:buFont typeface="Arial"/>
              <a:buChar char="●"/>
              <a:defRPr spc="-1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Can be random permutation</a:t>
            </a:r>
            <a:endParaRPr sz="2400"/>
          </a:p>
        </p:txBody>
      </p:sp>
      <p:pic>
        <p:nvPicPr>
          <p:cNvPr id="397" name="Shape 160" descr="Shape 16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9160" y="1866960"/>
            <a:ext cx="2152440" cy="312372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8" name="Shape 162" descr="Shape 16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20519" y="1894320"/>
            <a:ext cx="3847681" cy="3123721"/>
          </a:xfrm>
          <a:prstGeom prst="rect">
            <a:avLst/>
          </a:prstGeom>
          <a:ln w="12700">
            <a:miter lim="400000"/>
          </a:ln>
        </p:spPr>
      </p:pic>
      <p:sp>
        <p:nvSpPr>
          <p:cNvPr id="399" name="CustomShape 3"/>
          <p:cNvSpPr/>
          <p:nvPr/>
        </p:nvSpPr>
        <p:spPr>
          <a:xfrm>
            <a:off x="2725559" y="3083760"/>
            <a:ext cx="1371242" cy="58500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EECE1"/>
          </a:solidFill>
          <a:ln w="19080">
            <a:solidFill>
              <a:srgbClr val="1F497D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TextShape 1"/>
          <p:cNvSpPr txBox="1"/>
          <p:nvPr/>
        </p:nvSpPr>
        <p:spPr>
          <a:xfrm>
            <a:off x="457199" y="462460"/>
            <a:ext cx="8229242" cy="767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spAutoFit/>
          </a:bodyPr>
          <a:lstStyle>
            <a:lvl1pPr algn="ctr">
              <a:defRPr spc="-1" sz="4000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/>
            <a:r>
              <a:t>Step by Step</a:t>
            </a:r>
          </a:p>
        </p:txBody>
      </p:sp>
      <p:sp>
        <p:nvSpPr>
          <p:cNvPr id="402" name="TextShape 2"/>
          <p:cNvSpPr txBox="1"/>
          <p:nvPr/>
        </p:nvSpPr>
        <p:spPr>
          <a:xfrm>
            <a:off x="457199" y="1600199"/>
            <a:ext cx="8229242" cy="3535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marL="457200" indent="-342719">
              <a:buClr>
                <a:srgbClr val="1287C3"/>
              </a:buClr>
              <a:buSzPct val="100000"/>
              <a:buFont typeface="Helvetica"/>
              <a:buChar char="●"/>
              <a:defRPr b="1" spc="-1">
                <a:uFill>
                  <a:solidFill>
                    <a:srgbClr val="FFFFFF"/>
                  </a:solidFill>
                </a:uFill>
                <a:latin typeface="Ubuntu"/>
                <a:ea typeface="Ubuntu"/>
                <a:cs typeface="Ubuntu"/>
                <a:sym typeface="Ubuntu"/>
              </a:defRPr>
            </a:pPr>
            <a:r>
              <a:t>Segment corpus and all test data into characters</a:t>
            </a:r>
            <a:endParaRPr sz="2400">
              <a:latin typeface="Corbel"/>
              <a:ea typeface="Corbel"/>
              <a:cs typeface="Corbel"/>
              <a:sym typeface="Corbel"/>
            </a:endParaRPr>
          </a:p>
          <a:p>
            <a:pPr lvl="1" marL="914400" indent="-342719">
              <a:buClr>
                <a:srgbClr val="6AA84F"/>
              </a:buClr>
              <a:buSzPct val="100000"/>
              <a:buFont typeface="Helvetica"/>
              <a:buChar char="○"/>
              <a:defRPr spc="-1">
                <a:solidFill>
                  <a:srgbClr val="6AA84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  <a:cs typeface="Ubuntu"/>
                <a:sym typeface="Ubuntu"/>
              </a:defRPr>
            </a:pPr>
            <a:r>
              <a:t>./separator_big5.pl corpus.txt &gt;corpus_seg.txt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lvl="1" marL="914400" indent="-342719">
              <a:buClr>
                <a:srgbClr val="6AA84F"/>
              </a:buClr>
              <a:buSzPct val="100000"/>
              <a:buFont typeface="Helvetica"/>
              <a:buChar char="○"/>
              <a:defRPr spc="-1">
                <a:solidFill>
                  <a:srgbClr val="6AA84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  <a:cs typeface="Ubuntu"/>
                <a:sym typeface="Ubuntu"/>
              </a:defRPr>
            </a:pPr>
            <a:r>
              <a:t>./separator_big5.pl testdata/xx.txt &gt;testdata/seg_xx.txt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lvl="1" marL="914400" indent="-342719">
              <a:buClr>
                <a:srgbClr val="6AA84F"/>
              </a:buClr>
              <a:buSzPct val="100000"/>
              <a:buFont typeface="Helvetica"/>
              <a:buChar char="○"/>
              <a:defRPr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  <a:cs typeface="Ubuntu"/>
                <a:sym typeface="Ubuntu"/>
              </a:defRPr>
            </a:pPr>
            <a:r>
              <a:t>You should rename the segmented testdata as testdata/1.txt, testdata/2.txt… and use them in the following task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marL="457200" indent="-342719">
              <a:buClr>
                <a:srgbClr val="1287C3"/>
              </a:buClr>
              <a:buSzPct val="100000"/>
              <a:buFont typeface="Helvetica"/>
              <a:buChar char="●"/>
              <a:defRPr b="1" spc="-1">
                <a:uFill>
                  <a:solidFill>
                    <a:srgbClr val="FFFFFF"/>
                  </a:solidFill>
                </a:uFill>
                <a:latin typeface="Ubuntu"/>
                <a:ea typeface="Ubuntu"/>
                <a:cs typeface="Ubuntu"/>
                <a:sym typeface="Ubuntu"/>
              </a:defRPr>
            </a:pPr>
            <a:r>
              <a:t>Train character-based bigram LM</a:t>
            </a:r>
            <a:endParaRPr sz="2400">
              <a:latin typeface="Corbel"/>
              <a:ea typeface="Corbel"/>
              <a:cs typeface="Corbel"/>
              <a:sym typeface="Corbel"/>
            </a:endParaRPr>
          </a:p>
          <a:p>
            <a:pPr lvl="1" marL="914400" indent="-342719">
              <a:buClr>
                <a:srgbClr val="1287C3"/>
              </a:buClr>
              <a:buSzPct val="100000"/>
              <a:buFont typeface="Helvetica"/>
              <a:buChar char="○"/>
              <a:defRPr spc="-1">
                <a:uFill>
                  <a:solidFill>
                    <a:srgbClr val="FFFFFF"/>
                  </a:solidFill>
                </a:uFill>
                <a:latin typeface="Ubuntu"/>
                <a:ea typeface="Ubuntu"/>
                <a:cs typeface="Ubuntu"/>
                <a:sym typeface="Ubuntu"/>
              </a:defRPr>
            </a:pPr>
            <a:r>
              <a:t>Get counts: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lvl="1" marL="914400" indent="-342719">
              <a:buClr>
                <a:srgbClr val="6AA84F"/>
              </a:buClr>
              <a:buSzPct val="100000"/>
              <a:buFont typeface="Helvetica"/>
              <a:buChar char="○"/>
              <a:defRPr spc="-1">
                <a:solidFill>
                  <a:srgbClr val="6AA84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  <a:cs typeface="Ubuntu"/>
                <a:sym typeface="Ubuntu"/>
              </a:defRPr>
            </a:pPr>
            <a:r>
              <a:t>./ngram-count –text corpus_seg.txt –write lm.cnt –order 2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lvl="1" marL="914400" indent="-342719">
              <a:buClr>
                <a:srgbClr val="1287C3"/>
              </a:buClr>
              <a:buSzPct val="100000"/>
              <a:buFont typeface="Helvetica"/>
              <a:buChar char="○"/>
              <a:defRPr spc="-1">
                <a:uFill>
                  <a:solidFill>
                    <a:srgbClr val="FFFFFF"/>
                  </a:solidFill>
                </a:uFill>
                <a:latin typeface="Ubuntu"/>
                <a:ea typeface="Ubuntu"/>
                <a:cs typeface="Ubuntu"/>
                <a:sym typeface="Ubuntu"/>
              </a:defRPr>
            </a:pPr>
            <a:r>
              <a:t>Compute probability: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lvl="1" marL="914400" indent="-342719">
              <a:buClr>
                <a:srgbClr val="6AA84F"/>
              </a:buClr>
              <a:buSzPct val="100000"/>
              <a:buFont typeface="Helvetica"/>
              <a:buChar char="○"/>
              <a:defRPr spc="-1">
                <a:solidFill>
                  <a:srgbClr val="6AA84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  <a:cs typeface="Ubuntu"/>
                <a:sym typeface="Ubuntu"/>
              </a:defRPr>
            </a:pPr>
            <a:r>
              <a:t>./ngram-count –read lm.cnt –lm bigram.lm –unk –order 2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marL="457200" indent="-342719">
              <a:buClr>
                <a:srgbClr val="1287C3"/>
              </a:buClr>
              <a:buSzPct val="100000"/>
              <a:buFont typeface="Helvetica"/>
              <a:buChar char="●"/>
              <a:defRPr b="1" spc="-1">
                <a:uFill>
                  <a:solidFill>
                    <a:srgbClr val="FFFFFF"/>
                  </a:solidFill>
                </a:uFill>
                <a:latin typeface="Ubuntu"/>
                <a:ea typeface="Ubuntu"/>
                <a:cs typeface="Ubuntu"/>
                <a:sym typeface="Ubuntu"/>
              </a:defRPr>
            </a:pPr>
            <a:r>
              <a:t>Generate ZhuYin-Big5.map from Big5-ZhuYin.map</a:t>
            </a:r>
            <a:endParaRPr sz="2400">
              <a:latin typeface="Corbel"/>
              <a:ea typeface="Corbel"/>
              <a:cs typeface="Corbel"/>
              <a:sym typeface="Corbel"/>
            </a:endParaRPr>
          </a:p>
          <a:p>
            <a:pPr lvl="1" marL="914400" indent="-342719">
              <a:buClr>
                <a:srgbClr val="1287C3"/>
              </a:buClr>
              <a:buSzPct val="100000"/>
              <a:buFont typeface="Helvetica"/>
              <a:buChar char="○"/>
              <a:defRPr spc="-1">
                <a:uFill>
                  <a:solidFill>
                    <a:srgbClr val="FFFFFF"/>
                  </a:solidFill>
                </a:uFill>
                <a:latin typeface="Ubuntu"/>
                <a:ea typeface="Ubuntu"/>
                <a:cs typeface="Ubuntu"/>
                <a:sym typeface="Ubuntu"/>
              </a:defRPr>
            </a:pPr>
            <a:r>
              <a:t>See FAQ 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TextShape 1"/>
          <p:cNvSpPr txBox="1"/>
          <p:nvPr/>
        </p:nvSpPr>
        <p:spPr>
          <a:xfrm>
            <a:off x="457199" y="462460"/>
            <a:ext cx="8229242" cy="767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spAutoFit/>
          </a:bodyPr>
          <a:lstStyle>
            <a:lvl1pPr algn="ctr">
              <a:defRPr spc="-1" sz="4000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/>
            <a:r>
              <a:t>SRILM disambig</a:t>
            </a:r>
          </a:p>
        </p:txBody>
      </p:sp>
      <p:sp>
        <p:nvSpPr>
          <p:cNvPr id="405" name="TextShape 2"/>
          <p:cNvSpPr txBox="1"/>
          <p:nvPr/>
        </p:nvSpPr>
        <p:spPr>
          <a:xfrm>
            <a:off x="457199" y="1600199"/>
            <a:ext cx="8229242" cy="74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marL="457200" indent="-342719">
              <a:buClr>
                <a:srgbClr val="1287C3"/>
              </a:buClr>
              <a:buSzPct val="100000"/>
              <a:buFont typeface="Helvetica"/>
              <a:buChar char="●"/>
              <a:defRPr b="1" spc="-1">
                <a:uFill>
                  <a:solidFill>
                    <a:srgbClr val="FFFFFF"/>
                  </a:solidFill>
                </a:uFill>
                <a:latin typeface="Ubuntu"/>
                <a:ea typeface="Ubuntu"/>
                <a:cs typeface="Ubuntu"/>
                <a:sym typeface="Ubuntu"/>
              </a:defRPr>
            </a:lvl1pPr>
            <a:lvl2pPr marL="914400" indent="-342719">
              <a:buClr>
                <a:srgbClr val="6AA84F"/>
              </a:buClr>
              <a:buSzPct val="100000"/>
              <a:buFont typeface="Helvetica"/>
              <a:buChar char="○"/>
              <a:defRPr spc="-1">
                <a:solidFill>
                  <a:srgbClr val="6AA84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  <a:cs typeface="Ubuntu"/>
                <a:sym typeface="Ubuntu"/>
              </a:defRPr>
            </a:lvl2pPr>
          </a:lstStyle>
          <a:p>
            <a:pPr/>
            <a:r>
              <a:t>Using disambig to decode testdata/xx.txt</a:t>
            </a:r>
            <a:endParaRPr sz="2400">
              <a:latin typeface="Corbel"/>
              <a:ea typeface="Corbel"/>
              <a:cs typeface="Corbel"/>
              <a:sym typeface="Corbel"/>
            </a:endParaRPr>
          </a:p>
          <a:p>
            <a:pPr lvl="1"/>
            <a:r>
              <a:t>./disambig –text $file –map $map –lm $LM –order $order &gt; $output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TextShape 1"/>
          <p:cNvSpPr txBox="1"/>
          <p:nvPr/>
        </p:nvSpPr>
        <p:spPr>
          <a:xfrm>
            <a:off x="457199" y="462460"/>
            <a:ext cx="8229242" cy="767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spAutoFit/>
          </a:bodyPr>
          <a:lstStyle>
            <a:lvl1pPr algn="ctr">
              <a:defRPr spc="-1" sz="4000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/>
            <a:r>
              <a:t>My Disambig</a:t>
            </a:r>
          </a:p>
        </p:txBody>
      </p:sp>
      <p:sp>
        <p:nvSpPr>
          <p:cNvPr id="408" name="TextShape 2"/>
          <p:cNvSpPr txBox="1"/>
          <p:nvPr/>
        </p:nvSpPr>
        <p:spPr>
          <a:xfrm>
            <a:off x="457199" y="1600199"/>
            <a:ext cx="8229242" cy="1998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marL="457200" indent="-380519">
              <a:buClr>
                <a:srgbClr val="000000"/>
              </a:buClr>
              <a:buSzPct val="100000"/>
              <a:buFont typeface="Helvetica"/>
              <a:buChar char="●"/>
              <a:defRPr b="1" spc="-1" sz="2400">
                <a:uFill>
                  <a:solidFill>
                    <a:srgbClr val="FFFFFF"/>
                  </a:solidFill>
                </a:uFill>
                <a:latin typeface="Ubuntu"/>
                <a:ea typeface="Ubuntu"/>
                <a:cs typeface="Ubuntu"/>
                <a:sym typeface="Ubuntu"/>
              </a:defRPr>
            </a:pPr>
            <a:r>
              <a:t>Implement your version of disambig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marL="457200" indent="-380519">
              <a:buClr>
                <a:srgbClr val="1287C3"/>
              </a:buClr>
              <a:buSzPct val="100000"/>
              <a:buFont typeface="Helvetica"/>
              <a:buChar char="●"/>
              <a:defRPr b="1" spc="-1" sz="2400">
                <a:uFill>
                  <a:solidFill>
                    <a:srgbClr val="FFFFFF"/>
                  </a:solidFill>
                </a:uFill>
                <a:latin typeface="Ubuntu"/>
                <a:ea typeface="Ubuntu"/>
                <a:cs typeface="Ubuntu"/>
                <a:sym typeface="Ubuntu"/>
              </a:defRPr>
            </a:pPr>
            <a:r>
              <a:t>Use dynamic programming (Viterbi)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marL="457200" indent="-380519">
              <a:buClr>
                <a:srgbClr val="1287C3"/>
              </a:buClr>
              <a:buSzPct val="100000"/>
              <a:buFont typeface="Helvetica"/>
              <a:buChar char="●"/>
              <a:defRPr b="1" spc="-1" sz="2400">
                <a:uFill>
                  <a:solidFill>
                    <a:srgbClr val="FFFFFF"/>
                  </a:solidFill>
                </a:uFill>
                <a:latin typeface="Ubuntu"/>
                <a:ea typeface="Ubuntu"/>
                <a:cs typeface="Ubuntu"/>
                <a:sym typeface="Ubuntu"/>
              </a:defRPr>
            </a:pPr>
            <a:r>
              <a:t>The vertical axes are candidate characters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marL="285480" indent="-285120">
              <a:defRPr spc="-1" sz="2400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</a:p>
        </p:txBody>
      </p:sp>
      <p:pic>
        <p:nvPicPr>
          <p:cNvPr id="409" name="Shape 176" descr="Shape 17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71319" y="3070439"/>
            <a:ext cx="4952522" cy="33332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TextShape 1"/>
          <p:cNvSpPr txBox="1"/>
          <p:nvPr/>
        </p:nvSpPr>
        <p:spPr>
          <a:xfrm>
            <a:off x="457199" y="462460"/>
            <a:ext cx="8229242" cy="767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spAutoFit/>
          </a:bodyPr>
          <a:lstStyle>
            <a:lvl1pPr algn="ctr">
              <a:defRPr spc="-1" sz="4000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/>
            <a:r>
              <a:t>Tips</a:t>
            </a:r>
          </a:p>
        </p:txBody>
      </p:sp>
      <p:sp>
        <p:nvSpPr>
          <p:cNvPr id="412" name="TextShape 2"/>
          <p:cNvSpPr txBox="1"/>
          <p:nvPr/>
        </p:nvSpPr>
        <p:spPr>
          <a:xfrm>
            <a:off x="457199" y="1600199"/>
            <a:ext cx="8229242" cy="53460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marL="457200" indent="-380519">
              <a:buClr>
                <a:srgbClr val="1287C3"/>
              </a:buClr>
              <a:buSzPct val="100000"/>
              <a:buFont typeface="Helvetica"/>
              <a:buChar char="●"/>
              <a:defRPr b="1" spc="-1" sz="2400">
                <a:uFill>
                  <a:solidFill>
                    <a:srgbClr val="FFFFFF"/>
                  </a:solidFill>
                </a:uFill>
                <a:latin typeface="Ubuntu"/>
                <a:ea typeface="Ubuntu"/>
                <a:cs typeface="Ubuntu"/>
                <a:sym typeface="Ubuntu"/>
              </a:defRPr>
            </a:pPr>
            <a:r>
              <a:t>C++</a:t>
            </a:r>
            <a:r>
              <a:t> </a:t>
            </a:r>
            <a:r>
              <a:t>is Required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lvl="1" marL="914400" indent="-228239">
              <a:buClr>
                <a:srgbClr val="1287C3"/>
              </a:buClr>
              <a:buSzPct val="145000"/>
              <a:buFont typeface="Helvetica"/>
              <a:buChar char="○"/>
              <a:defRPr spc="-1" sz="2000">
                <a:uFill>
                  <a:solidFill>
                    <a:srgbClr val="FFFFFF"/>
                  </a:solidFill>
                </a:uFill>
                <a:latin typeface="Ubuntu"/>
                <a:ea typeface="Ubuntu"/>
                <a:cs typeface="Ubuntu"/>
                <a:sym typeface="Ubuntu"/>
              </a:defRPr>
            </a:pPr>
            <a:r>
              <a:t>Speed</a:t>
            </a:r>
            <a:endParaRPr spc="-1">
              <a:latin typeface="Corbel"/>
              <a:ea typeface="Corbel"/>
              <a:cs typeface="Corbel"/>
              <a:sym typeface="Corbel"/>
            </a:endParaRPr>
          </a:p>
          <a:p>
            <a:pPr lvl="1" marL="914400" indent="-228239">
              <a:buClr>
                <a:srgbClr val="1287C3"/>
              </a:buClr>
              <a:buSzPct val="145000"/>
              <a:buFont typeface="Helvetica"/>
              <a:buChar char="○"/>
              <a:defRPr spc="-1" sz="2000">
                <a:uFill>
                  <a:solidFill>
                    <a:srgbClr val="FFFFFF"/>
                  </a:solidFill>
                </a:uFill>
                <a:latin typeface="Ubuntu"/>
                <a:ea typeface="Ubuntu"/>
                <a:cs typeface="Ubuntu"/>
                <a:sym typeface="Ubuntu"/>
              </a:defRPr>
            </a:pPr>
            <a:r>
              <a:t>SRILM compatibility and utility</a:t>
            </a:r>
            <a:endParaRPr spc="-1">
              <a:latin typeface="Corbel"/>
              <a:ea typeface="Corbel"/>
              <a:cs typeface="Corbel"/>
              <a:sym typeface="Corbel"/>
            </a:endParaRPr>
          </a:p>
          <a:p>
            <a:pPr lvl="1" marL="914400" indent="-228239">
              <a:buClr>
                <a:srgbClr val="1287C3"/>
              </a:buClr>
              <a:buSzPct val="145000"/>
              <a:buFont typeface="Helvetica"/>
              <a:buChar char="○"/>
              <a:defRPr spc="-1" sz="2000">
                <a:uFill>
                  <a:solidFill>
                    <a:srgbClr val="FFFFFF"/>
                  </a:solidFill>
                </a:uFill>
                <a:latin typeface="Ubuntu"/>
                <a:ea typeface="Ubuntu"/>
                <a:cs typeface="Ubuntu"/>
                <a:sym typeface="Ubuntu"/>
              </a:defRPr>
            </a:pPr>
            <a:r>
              <a:t>You must provide </a:t>
            </a:r>
            <a:r>
              <a:rPr b="1"/>
              <a:t>Makefile </a:t>
            </a:r>
            <a:r>
              <a:t>for execution</a:t>
            </a:r>
            <a:endParaRPr spc="-1">
              <a:latin typeface="Corbel"/>
              <a:ea typeface="Corbel"/>
              <a:cs typeface="Corbel"/>
              <a:sym typeface="Corbel"/>
            </a:endParaRPr>
          </a:p>
          <a:p>
            <a:pPr>
              <a:defRPr spc="-1">
                <a:uFill>
                  <a:solidFill>
                    <a:srgbClr val="FFFFFF"/>
                  </a:solidFill>
                </a:uFill>
                <a:latin typeface="Ubuntu"/>
                <a:ea typeface="Ubuntu"/>
                <a:cs typeface="Ubuntu"/>
                <a:sym typeface="Ubuntu"/>
              </a:defRPr>
            </a:pPr>
            <a:r>
              <a:t> (See. Evaluation Procedure for details)</a:t>
            </a:r>
            <a:endParaRPr sz="2400">
              <a:latin typeface="Corbel"/>
              <a:ea typeface="Corbel"/>
              <a:cs typeface="Corbel"/>
              <a:sym typeface="Corbel"/>
            </a:endParaRPr>
          </a:p>
          <a:p>
            <a:pPr marL="457200" indent="-380519">
              <a:buClr>
                <a:srgbClr val="1287C3"/>
              </a:buClr>
              <a:buSzPct val="100000"/>
              <a:buFont typeface="Helvetica"/>
              <a:buChar char="●"/>
              <a:defRPr b="1" spc="-1" sz="2400">
                <a:uFill>
                  <a:solidFill>
                    <a:srgbClr val="FFFFFF"/>
                  </a:solidFill>
                </a:uFill>
                <a:latin typeface="Ubuntu"/>
                <a:ea typeface="Ubuntu"/>
                <a:cs typeface="Ubuntu"/>
                <a:sym typeface="Ubuntu"/>
              </a:defRPr>
            </a:pPr>
            <a:r>
              <a:t>Dual OS</a:t>
            </a:r>
            <a:r>
              <a:rPr b="0"/>
              <a:t> or </a:t>
            </a:r>
            <a:r>
              <a:t>VirtualBox</a:t>
            </a:r>
            <a:r>
              <a:rPr b="0"/>
              <a:t> with </a:t>
            </a:r>
            <a:r>
              <a:t>Ubuntu</a:t>
            </a:r>
            <a:r>
              <a:rPr b="0"/>
              <a:t> </a:t>
            </a:r>
            <a:r>
              <a:rPr>
                <a:solidFill>
                  <a:srgbClr val="FF0000"/>
                </a:solidFill>
              </a:rPr>
              <a:t>strongly</a:t>
            </a:r>
            <a:r>
              <a:t> recommended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marL="457200" indent="-380519">
              <a:buClr>
                <a:srgbClr val="1287C3"/>
              </a:buClr>
              <a:buSzPct val="100000"/>
              <a:buFont typeface="Helvetica"/>
              <a:buChar char="●"/>
              <a:defRPr b="1" spc="-1" sz="240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  <a:cs typeface="Ubuntu"/>
                <a:sym typeface="Ubuntu"/>
              </a:defRPr>
            </a:pPr>
            <a:r>
              <a:t>Your output format should be consistent with SRILM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lvl="1" marL="914400" indent="-228239">
              <a:lnSpc>
                <a:spcPct val="115000"/>
              </a:lnSpc>
              <a:buClr>
                <a:srgbClr val="1287C3"/>
              </a:buClr>
              <a:buSzPct val="145000"/>
              <a:buFont typeface="Arial"/>
              <a:buChar char="○"/>
              <a:defRPr spc="-1" sz="2000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&lt;s&gt; </a:t>
            </a:r>
            <a:r>
              <a:rPr>
                <a:latin typeface="Ubuntu"/>
                <a:ea typeface="Ubuntu"/>
                <a:cs typeface="Ubuntu"/>
                <a:sym typeface="Ubuntu"/>
              </a:rPr>
              <a:t>這 是 一 個 範 例 格 式 </a:t>
            </a:r>
            <a:r>
              <a:t>&lt;/s&gt;</a:t>
            </a:r>
            <a:endParaRPr spc="-1"/>
          </a:p>
          <a:p>
            <a:pPr lvl="1" marL="914400" indent="-228239">
              <a:lnSpc>
                <a:spcPct val="115000"/>
              </a:lnSpc>
              <a:buClr>
                <a:srgbClr val="1287C3"/>
              </a:buClr>
              <a:buSzPct val="145000"/>
              <a:buFont typeface="Arial"/>
              <a:buChar char="○"/>
              <a:defRPr spc="-1" sz="2000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There are an &lt;s&gt; at the beginning of a sentence, a &lt;/s&gt; at the end, and whitespaces in between all characters.</a:t>
            </a:r>
          </a:p>
          <a:p>
            <a:pPr lvl="1" marL="914400" indent="-228239">
              <a:lnSpc>
                <a:spcPct val="115000"/>
              </a:lnSpc>
              <a:buClr>
                <a:srgbClr val="1287C3"/>
              </a:buClr>
              <a:buSzPct val="145000"/>
              <a:buFont typeface="Arial"/>
              <a:buChar char="○"/>
              <a:defRPr spc="-1" sz="2000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Zero credit if your format is incorrect</a:t>
            </a:r>
            <a:endParaRPr spc="-1"/>
          </a:p>
          <a:p>
            <a:pPr>
              <a:defRPr spc="-1" sz="2400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TextShape 1"/>
          <p:cNvSpPr txBox="1"/>
          <p:nvPr/>
        </p:nvSpPr>
        <p:spPr>
          <a:xfrm>
            <a:off x="457199" y="506910"/>
            <a:ext cx="8229242" cy="678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spAutoFit/>
          </a:bodyPr>
          <a:lstStyle>
            <a:lvl1pPr algn="ctr">
              <a:defRPr spc="-1" sz="3400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/>
            <a:r>
              <a:t>To complete the homework, you need to…</a:t>
            </a:r>
          </a:p>
        </p:txBody>
      </p:sp>
      <p:sp>
        <p:nvSpPr>
          <p:cNvPr id="339" name="TextShape 2"/>
          <p:cNvSpPr txBox="1"/>
          <p:nvPr/>
        </p:nvSpPr>
        <p:spPr>
          <a:xfrm>
            <a:off x="457199" y="1600199"/>
            <a:ext cx="8229242" cy="1249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marL="457200" indent="-228239">
              <a:buClr>
                <a:srgbClr val="1287C3"/>
              </a:buClr>
              <a:buSzPct val="145000"/>
              <a:buFont typeface="Arial"/>
              <a:buChar char="●"/>
              <a:defRPr spc="-1" sz="2400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Build a character-based language model with toolkit </a:t>
            </a:r>
            <a:r>
              <a:rPr u="sng">
                <a:solidFill>
                  <a:srgbClr val="FF0000"/>
                </a:solidFill>
              </a:rPr>
              <a:t>SRILM</a:t>
            </a:r>
            <a:r>
              <a:t>.</a:t>
            </a:r>
          </a:p>
          <a:p>
            <a:pPr marL="457200" indent="-228239">
              <a:buClr>
                <a:srgbClr val="1287C3"/>
              </a:buClr>
              <a:buSzPct val="145000"/>
              <a:buFont typeface="Arial"/>
              <a:buChar char="●"/>
              <a:defRPr spc="-1" sz="2400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Decode the ZhuYin-mixed sequence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TextShape 1"/>
          <p:cNvSpPr txBox="1"/>
          <p:nvPr/>
        </p:nvSpPr>
        <p:spPr>
          <a:xfrm>
            <a:off x="457199" y="462460"/>
            <a:ext cx="8229242" cy="767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spAutoFit/>
          </a:bodyPr>
          <a:lstStyle>
            <a:lvl1pPr algn="ctr">
              <a:defRPr spc="-1" sz="4000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/>
            <a:r>
              <a:t>How to deal with Chinese char?</a:t>
            </a:r>
          </a:p>
        </p:txBody>
      </p:sp>
      <p:sp>
        <p:nvSpPr>
          <p:cNvPr id="415" name="TextShape 2"/>
          <p:cNvSpPr txBox="1"/>
          <p:nvPr/>
        </p:nvSpPr>
        <p:spPr>
          <a:xfrm>
            <a:off x="457199" y="1600199"/>
            <a:ext cx="8229242" cy="21824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marL="457200" indent="-228239">
              <a:lnSpc>
                <a:spcPct val="115000"/>
              </a:lnSpc>
              <a:buClr>
                <a:srgbClr val="1287C3"/>
              </a:buClr>
              <a:buSzPct val="145000"/>
              <a:buFont typeface="Arial"/>
              <a:buChar char="●"/>
              <a:defRPr spc="-1" sz="2400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Chinese character: You should use </a:t>
            </a:r>
            <a:r>
              <a:t>Big5</a:t>
            </a:r>
            <a:r>
              <a:t> encoding</a:t>
            </a:r>
          </a:p>
          <a:p>
            <a:pPr marL="457200" indent="-228239">
              <a:lnSpc>
                <a:spcPct val="115000"/>
              </a:lnSpc>
              <a:buClr>
                <a:srgbClr val="1287C3"/>
              </a:buClr>
              <a:buSzPct val="145000"/>
              <a:buFont typeface="Arial"/>
              <a:buChar char="●"/>
              <a:defRPr spc="-1" sz="2400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All testing files are encoded in </a:t>
            </a:r>
            <a:r>
              <a:t>Big5</a:t>
            </a:r>
          </a:p>
          <a:p>
            <a:pPr marL="457200" indent="-228239">
              <a:lnSpc>
                <a:spcPct val="115000"/>
              </a:lnSpc>
              <a:buClr>
                <a:srgbClr val="1287C3"/>
              </a:buClr>
              <a:buSzPct val="145000"/>
              <a:buFont typeface="Arial"/>
              <a:buChar char="●"/>
              <a:defRPr spc="-1" sz="2400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A Chinese character in Big5 is always 2 bytes, namely, </a:t>
            </a:r>
            <a:r>
              <a:rPr>
                <a:solidFill>
                  <a:srgbClr val="FF0000"/>
                </a:solidFill>
              </a:rPr>
              <a:t>char[2]</a:t>
            </a:r>
            <a:r>
              <a:t> in C++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TextShape 1"/>
          <p:cNvSpPr txBox="1"/>
          <p:nvPr/>
        </p:nvSpPr>
        <p:spPr>
          <a:xfrm>
            <a:off x="457199" y="170360"/>
            <a:ext cx="8229242" cy="1351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spAutoFit/>
          </a:bodyPr>
          <a:lstStyle/>
          <a:p>
            <a:pPr algn="ctr">
              <a:defRPr spc="-1" sz="4000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Submission Example: </a:t>
            </a:r>
          </a:p>
          <a:p>
            <a:pPr algn="ctr">
              <a:defRPr spc="-1" sz="4000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student ID: r04922167</a:t>
            </a:r>
          </a:p>
        </p:txBody>
      </p:sp>
      <p:sp>
        <p:nvSpPr>
          <p:cNvPr id="418" name="TextShape 2"/>
          <p:cNvSpPr txBox="1"/>
          <p:nvPr/>
        </p:nvSpPr>
        <p:spPr>
          <a:xfrm>
            <a:off x="457199" y="1591199"/>
            <a:ext cx="8229242" cy="3878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marL="457200" indent="-228239">
              <a:buClr>
                <a:srgbClr val="1287C3"/>
              </a:buClr>
              <a:buSzPct val="145000"/>
              <a:buFont typeface="Arial"/>
              <a:buChar char="●"/>
              <a:defRPr spc="-1" sz="2400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dsp_hw3_r04922167.zip</a:t>
            </a:r>
          </a:p>
          <a:p>
            <a:pPr marL="457200" indent="-228239">
              <a:buClr>
                <a:srgbClr val="1287C3"/>
              </a:buClr>
              <a:buSzPct val="145000"/>
              <a:buFont typeface="Arial"/>
              <a:buChar char="●"/>
              <a:defRPr spc="-1" sz="2400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When unzipped, your uploaded file should contain </a:t>
            </a:r>
            <a:r>
              <a:rPr u="sng"/>
              <a:t>a directory as following:</a:t>
            </a:r>
          </a:p>
          <a:p>
            <a:pPr lvl="1" marL="914400" indent="-228239">
              <a:buClr>
                <a:srgbClr val="1287C3"/>
              </a:buClr>
              <a:buSzPct val="145000"/>
              <a:buFont typeface="Arial"/>
              <a:buChar char="○"/>
              <a:defRPr spc="-1" sz="2000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dsp_hw3_r04922167/</a:t>
            </a:r>
            <a:endParaRPr spc="-1"/>
          </a:p>
          <a:p>
            <a:pPr lvl="2" marL="1371600" indent="-228239">
              <a:buClr>
                <a:srgbClr val="1287C3"/>
              </a:buClr>
              <a:buSzPct val="145000"/>
              <a:buFont typeface="Arial"/>
              <a:buChar char="■"/>
              <a:defRPr spc="-1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result1/1.txt~10.txt (generated from SRILM disambig with your LM by yourself)</a:t>
            </a:r>
            <a:endParaRPr sz="1600"/>
          </a:p>
          <a:p>
            <a:pPr lvl="2" marL="1371600" indent="-228239">
              <a:buClr>
                <a:srgbClr val="1287C3"/>
              </a:buClr>
              <a:buSzPct val="145000"/>
              <a:buFont typeface="Arial"/>
              <a:buChar char="■"/>
              <a:defRPr spc="-1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your codes</a:t>
            </a:r>
            <a:endParaRPr sz="1600"/>
          </a:p>
          <a:p>
            <a:pPr lvl="2" marL="1371600" indent="-228239">
              <a:buClr>
                <a:srgbClr val="1287C3"/>
              </a:buClr>
              <a:buSzPct val="145000"/>
              <a:buFont typeface="Arial"/>
              <a:buChar char="■"/>
              <a:defRPr spc="-1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Makefile</a:t>
            </a:r>
            <a:endParaRPr sz="1600"/>
          </a:p>
          <a:p>
            <a:pPr lvl="2" marL="1371600" indent="-228239">
              <a:buClr>
                <a:srgbClr val="1287C3"/>
              </a:buClr>
              <a:buSzPct val="145000"/>
              <a:buFont typeface="Arial"/>
              <a:buChar char="■"/>
              <a:defRPr spc="-1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report.pdf</a:t>
            </a:r>
            <a:endParaRPr sz="1600"/>
          </a:p>
          <a:p>
            <a:pPr marL="457200" indent="-228239">
              <a:buClr>
                <a:srgbClr val="1287C3"/>
              </a:buClr>
              <a:buSzPct val="145000"/>
              <a:buFont typeface="Arial"/>
              <a:buChar char="■"/>
              <a:defRPr spc="-1" sz="240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Don’t</a:t>
            </a:r>
            <a:r>
              <a:rPr>
                <a:solidFill>
                  <a:srgbClr val="000000"/>
                </a:solidFill>
              </a:rPr>
              <a:t> hw3_R04922167, HW3_r04922167,  hw3_r04922167/Result1, hw3_r04922167/best_result1, hw3_r04922167/result1/segmented_1.txt…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TextShape 1"/>
          <p:cNvSpPr txBox="1"/>
          <p:nvPr/>
        </p:nvSpPr>
        <p:spPr>
          <a:xfrm>
            <a:off x="457199" y="462460"/>
            <a:ext cx="8229242" cy="767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spAutoFit/>
          </a:bodyPr>
          <a:lstStyle>
            <a:lvl1pPr algn="ctr">
              <a:defRPr spc="-1" sz="4000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/>
            <a:r>
              <a:t>Submission</a:t>
            </a:r>
          </a:p>
        </p:txBody>
      </p:sp>
      <p:sp>
        <p:nvSpPr>
          <p:cNvPr id="421" name="TextShape 2"/>
          <p:cNvSpPr txBox="1"/>
          <p:nvPr/>
        </p:nvSpPr>
        <p:spPr>
          <a:xfrm>
            <a:off x="457199" y="1600199"/>
            <a:ext cx="8229242" cy="4269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marL="457200" indent="-228239">
              <a:lnSpc>
                <a:spcPct val="115000"/>
              </a:lnSpc>
              <a:buClr>
                <a:srgbClr val="1287C3"/>
              </a:buClr>
              <a:buSzPct val="145000"/>
              <a:buFont typeface="Arial"/>
              <a:buChar char="●"/>
              <a:defRPr spc="-1" sz="2400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Your</a:t>
            </a:r>
            <a:r>
              <a:t> </a:t>
            </a:r>
            <a:r>
              <a:t>report should include:</a:t>
            </a:r>
          </a:p>
          <a:p>
            <a:pPr lvl="1" marL="914400" indent="-228239">
              <a:lnSpc>
                <a:spcPct val="115000"/>
              </a:lnSpc>
              <a:buClr>
                <a:srgbClr val="1287C3"/>
              </a:buClr>
              <a:buSzPct val="145000"/>
              <a:buFont typeface="Arial"/>
              <a:buChar char="○"/>
              <a:defRPr spc="-1" sz="2000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Your environment (CSIE workstation, Cygwin, …)</a:t>
            </a:r>
            <a:endParaRPr spc="-1"/>
          </a:p>
          <a:p>
            <a:pPr lvl="1" marL="914400" indent="-228239">
              <a:lnSpc>
                <a:spcPct val="115000"/>
              </a:lnSpc>
              <a:buClr>
                <a:srgbClr val="1287C3"/>
              </a:buClr>
              <a:buSzPct val="145000"/>
              <a:buFont typeface="Arial"/>
              <a:buChar char="○"/>
              <a:defRPr spc="-1" sz="2000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How to “compile” your program </a:t>
            </a:r>
            <a:endParaRPr spc="-1"/>
          </a:p>
          <a:p>
            <a:pPr lvl="1" marL="914400" indent="-228239">
              <a:lnSpc>
                <a:spcPct val="115000"/>
              </a:lnSpc>
              <a:buClr>
                <a:srgbClr val="1287C3"/>
              </a:buClr>
              <a:buSzPct val="145000"/>
              <a:buFont typeface="Arial"/>
              <a:buChar char="○"/>
              <a:defRPr spc="-1" sz="2000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How to “execute” your program </a:t>
            </a:r>
            <a:endParaRPr spc="-1"/>
          </a:p>
          <a:p>
            <a:pPr lvl="2" marL="1371600" indent="-228239">
              <a:lnSpc>
                <a:spcPct val="115000"/>
              </a:lnSpc>
              <a:buClr>
                <a:srgbClr val="1287C3"/>
              </a:buClr>
              <a:buSzPct val="145000"/>
              <a:buFont typeface="Arial"/>
              <a:buChar char="○"/>
              <a:defRPr spc="-1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Not familiar with makefile is fine, tell me how to execute your program</a:t>
            </a:r>
            <a:endParaRPr sz="1600"/>
          </a:p>
          <a:p>
            <a:pPr lvl="2" marL="1371600" indent="-228239">
              <a:lnSpc>
                <a:spcPct val="115000"/>
              </a:lnSpc>
              <a:buClr>
                <a:srgbClr val="1287C3"/>
              </a:buClr>
              <a:buSzPct val="145000"/>
              <a:buFont typeface="Arial"/>
              <a:buChar char="○"/>
              <a:defRPr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However, you should also strictly follow the spec </a:t>
            </a:r>
            <a:r>
              <a:rPr>
                <a:solidFill>
                  <a:srgbClr val="000000"/>
                </a:solidFill>
              </a:rPr>
              <a:t>(regulations about filenames, input files and output files)</a:t>
            </a:r>
            <a:endParaRPr sz="1600"/>
          </a:p>
          <a:p>
            <a:pPr lvl="1" marL="914400" indent="-228239">
              <a:lnSpc>
                <a:spcPct val="115000"/>
              </a:lnSpc>
              <a:buClr>
                <a:srgbClr val="1287C3"/>
              </a:buClr>
              <a:buSzPct val="145000"/>
              <a:buFont typeface="Arial"/>
              <a:buChar char="○"/>
              <a:defRPr spc="-1" sz="2000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ex: ./program –a xxx –b yyy</a:t>
            </a:r>
            <a:endParaRPr spc="-1"/>
          </a:p>
          <a:p>
            <a:pPr lvl="1" marL="914400" indent="-228239">
              <a:lnSpc>
                <a:spcPct val="115000"/>
              </a:lnSpc>
              <a:buClr>
                <a:srgbClr val="1287C3"/>
              </a:buClr>
              <a:buSzPct val="145000"/>
              <a:buFont typeface="Arial"/>
              <a:buChar char="○"/>
              <a:defRPr spc="-1" sz="2000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What you have done</a:t>
            </a:r>
            <a:endParaRPr spc="-1"/>
          </a:p>
          <a:p>
            <a:pPr lvl="1" marL="914400" indent="-228239">
              <a:lnSpc>
                <a:spcPct val="115000"/>
              </a:lnSpc>
              <a:buClr>
                <a:srgbClr val="1287C3"/>
              </a:buClr>
              <a:buSzPct val="145000"/>
              <a:buFont typeface="Arial"/>
              <a:buChar char="○"/>
              <a:defRPr spc="-1" sz="200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NO</a:t>
            </a:r>
            <a:r>
              <a:rPr>
                <a:solidFill>
                  <a:srgbClr val="000000"/>
                </a:solidFill>
              </a:rPr>
              <a:t> more than two A4 pages.</a:t>
            </a:r>
            <a:endParaRPr spc="-1"/>
          </a:p>
          <a:p>
            <a:pPr indent="673199">
              <a:lnSpc>
                <a:spcPct val="115000"/>
              </a:lnSpc>
              <a:defRPr spc="-1" sz="2400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TextShape 1"/>
          <p:cNvSpPr txBox="1"/>
          <p:nvPr/>
        </p:nvSpPr>
        <p:spPr>
          <a:xfrm>
            <a:off x="457199" y="462460"/>
            <a:ext cx="8229242" cy="767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spAutoFit/>
          </a:bodyPr>
          <a:lstStyle>
            <a:lvl1pPr algn="ctr">
              <a:defRPr spc="-1" sz="4000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/>
            <a:r>
              <a:t>Grading</a:t>
            </a:r>
          </a:p>
        </p:txBody>
      </p:sp>
      <p:sp>
        <p:nvSpPr>
          <p:cNvPr id="424" name="TextShape 2"/>
          <p:cNvSpPr txBox="1"/>
          <p:nvPr/>
        </p:nvSpPr>
        <p:spPr>
          <a:xfrm>
            <a:off x="457199" y="1600199"/>
            <a:ext cx="8229242" cy="4099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marL="457200" indent="-380519">
              <a:buClr>
                <a:srgbClr val="1287C3"/>
              </a:buClr>
              <a:buSzPct val="100000"/>
              <a:buFont typeface="Arial"/>
              <a:buChar char="●"/>
              <a:defRPr spc="-1" sz="2400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(10%) </a:t>
            </a:r>
            <a:r>
              <a:rPr>
                <a:solidFill>
                  <a:srgbClr val="0C5A82"/>
                </a:solidFill>
              </a:rPr>
              <a:t>Your code can be successfully compiled</a:t>
            </a:r>
          </a:p>
          <a:p>
            <a:pPr marL="457200" indent="-380519">
              <a:buClr>
                <a:srgbClr val="1287C3"/>
              </a:buClr>
              <a:buSzPct val="100000"/>
              <a:buFont typeface="Arial"/>
              <a:buChar char="●"/>
              <a:defRPr spc="-1" sz="2400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(10%) Correctly generate ZhuYin-Big5.map </a:t>
            </a:r>
          </a:p>
          <a:p>
            <a:pPr marL="457200" indent="-380519">
              <a:buClr>
                <a:srgbClr val="1287C3"/>
              </a:buClr>
              <a:buSzPct val="100000"/>
              <a:buFont typeface="Arial"/>
              <a:buChar char="●"/>
              <a:defRPr spc="-1" sz="2400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(30%) Correctly use SRILM disambig to decode ZhuYin-mixed sequence</a:t>
            </a:r>
          </a:p>
          <a:p>
            <a:pPr marL="457200" indent="-380519">
              <a:buClr>
                <a:srgbClr val="1287C3"/>
              </a:buClr>
              <a:buSzPct val="100000"/>
              <a:buFont typeface="Arial"/>
              <a:buChar char="●"/>
              <a:defRPr spc="-1" sz="2400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(10</a:t>
            </a:r>
            <a:r>
              <a:rPr sz="2200"/>
              <a:t>%) </a:t>
            </a:r>
            <a:r>
              <a:rPr sz="2300">
                <a:solidFill>
                  <a:srgbClr val="0C5A82"/>
                </a:solidFill>
              </a:rPr>
              <a:t>mydisambig program can run with no errors and crashes</a:t>
            </a:r>
          </a:p>
          <a:p>
            <a:pPr marL="457200" indent="-380519">
              <a:buClr>
                <a:srgbClr val="1287C3"/>
              </a:buClr>
              <a:buSzPct val="100000"/>
              <a:buFont typeface="Arial"/>
              <a:buChar char="●"/>
              <a:defRPr spc="-1" sz="2400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(25%) Your results decoded by your own program are the same as expected</a:t>
            </a:r>
          </a:p>
          <a:p>
            <a:pPr marL="457200" indent="-380519">
              <a:buClr>
                <a:srgbClr val="1287C3"/>
              </a:buClr>
              <a:buSzPct val="100000"/>
              <a:buFont typeface="Arial"/>
              <a:buChar char="●"/>
              <a:defRPr spc="-1" sz="2400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(10%) Your report contains required information</a:t>
            </a:r>
          </a:p>
          <a:p>
            <a:pPr marL="457200" indent="-380519">
              <a:buClr>
                <a:srgbClr val="1287C3"/>
              </a:buClr>
              <a:buSzPct val="100000"/>
              <a:buFont typeface="Arial"/>
              <a:buChar char="●"/>
              <a:defRPr spc="-1" sz="2400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(5%) You strictly follow format regulation</a:t>
            </a:r>
          </a:p>
          <a:p>
            <a:pPr marL="457200" indent="-380519">
              <a:buClr>
                <a:srgbClr val="1287C3"/>
              </a:buClr>
              <a:buSzPct val="100000"/>
              <a:buFont typeface="Arial"/>
              <a:buChar char="●"/>
              <a:defRPr spc="-1" sz="2400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(10% bonus!)</a:t>
            </a:r>
            <a:r>
              <a:t> Your program can support trigram language models </a:t>
            </a:r>
            <a:r>
              <a:t>with speed pruning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TextShape 1"/>
          <p:cNvSpPr txBox="1"/>
          <p:nvPr/>
        </p:nvSpPr>
        <p:spPr>
          <a:xfrm>
            <a:off x="457199" y="170360"/>
            <a:ext cx="8229242" cy="1351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spAutoFit/>
          </a:bodyPr>
          <a:lstStyle>
            <a:lvl1pPr algn="ctr">
              <a:defRPr spc="-1" sz="4000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/>
            <a:r>
              <a:t>If there are runtime errors during TA’s testing</a:t>
            </a:r>
          </a:p>
        </p:txBody>
      </p:sp>
      <p:sp>
        <p:nvSpPr>
          <p:cNvPr id="427" name="TextShape 2"/>
          <p:cNvSpPr txBox="1"/>
          <p:nvPr/>
        </p:nvSpPr>
        <p:spPr>
          <a:xfrm>
            <a:off x="457199" y="1600199"/>
            <a:ext cx="8229242" cy="14167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marL="285839" indent="-285480">
              <a:buClr>
                <a:srgbClr val="1287C3"/>
              </a:buClr>
              <a:buSzPct val="145000"/>
              <a:buFont typeface="Arial"/>
              <a:buChar char="•"/>
              <a:defRPr spc="-1" sz="2400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Like compilation error, crash…</a:t>
            </a:r>
          </a:p>
          <a:p>
            <a:pPr lvl="1" marL="743040" indent="-285480">
              <a:buClr>
                <a:srgbClr val="1287C3"/>
              </a:buClr>
              <a:buSzPct val="145000"/>
              <a:buFont typeface="Arial"/>
              <a:buChar char="•"/>
              <a:defRPr spc="-1" sz="2000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TA will ask you to demo your program </a:t>
            </a:r>
            <a:r>
              <a:t>only</a:t>
            </a:r>
            <a:r>
              <a:t> with  the files you uploaded.</a:t>
            </a:r>
            <a:endParaRPr spc="-1"/>
          </a:p>
          <a:p>
            <a:pPr lvl="1" marL="743040" indent="-285480">
              <a:buClr>
                <a:srgbClr val="1287C3"/>
              </a:buClr>
              <a:buSzPct val="145000"/>
              <a:buFont typeface="Arial"/>
              <a:buChar char="•"/>
              <a:defRPr spc="-1" sz="2000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If you can prove that you followed the runles correctly, you will get your credits.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TextShape 1"/>
          <p:cNvSpPr txBox="1"/>
          <p:nvPr/>
        </p:nvSpPr>
        <p:spPr>
          <a:xfrm>
            <a:off x="457199" y="462460"/>
            <a:ext cx="8229242" cy="767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spAutoFit/>
          </a:bodyPr>
          <a:lstStyle>
            <a:lvl1pPr algn="ctr">
              <a:defRPr spc="-1" sz="4000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/>
            <a:r>
              <a:t>Evaluation Procedure</a:t>
            </a:r>
          </a:p>
        </p:txBody>
      </p:sp>
      <p:sp>
        <p:nvSpPr>
          <p:cNvPr id="430" name="TextShape 2"/>
          <p:cNvSpPr txBox="1"/>
          <p:nvPr/>
        </p:nvSpPr>
        <p:spPr>
          <a:xfrm>
            <a:off x="457199" y="1600199"/>
            <a:ext cx="8229242" cy="3053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marL="457200" indent="-380519">
              <a:buClr>
                <a:srgbClr val="1287C3"/>
              </a:buClr>
              <a:buSzPct val="100000"/>
              <a:buFont typeface="Arial"/>
              <a:buChar char="●"/>
              <a:defRPr spc="-1" sz="2400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There are some files provided by TA</a:t>
            </a:r>
            <a:r>
              <a:rPr>
                <a:solidFill>
                  <a:srgbClr val="FF0000"/>
                </a:solidFill>
              </a:rPr>
              <a:t> but you shouldn’t upload them</a:t>
            </a:r>
          </a:p>
          <a:p>
            <a:pPr lvl="1" marL="914400" indent="-380519">
              <a:buClr>
                <a:srgbClr val="1287C3"/>
              </a:buClr>
              <a:buSzPct val="100000"/>
              <a:buFont typeface="Arial"/>
              <a:buChar char="●"/>
              <a:defRPr spc="-1" sz="200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Big5-ZhuYin.map</a:t>
            </a:r>
            <a:r>
              <a:rPr sz="1800"/>
              <a:t>, </a:t>
            </a:r>
            <a:r>
              <a:t>bigram.lm…</a:t>
            </a:r>
            <a:endParaRPr spc="-1"/>
          </a:p>
          <a:p>
            <a:pPr lvl="1" marL="914400" indent="-380519">
              <a:buClr>
                <a:srgbClr val="1287C3"/>
              </a:buClr>
              <a:buSzPct val="100000"/>
              <a:buFont typeface="Arial"/>
              <a:buChar char="●"/>
              <a:defRPr spc="-1" sz="200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Strictly follow regulations about format</a:t>
            </a:r>
            <a:endParaRPr spc="-1"/>
          </a:p>
          <a:p>
            <a:pPr lvl="1" marL="914400" indent="-380519">
              <a:buClr>
                <a:srgbClr val="1287C3"/>
              </a:buClr>
              <a:buSzPct val="100000"/>
              <a:buFont typeface="Arial"/>
              <a:buChar char="●"/>
              <a:defRPr spc="-1" sz="2400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However, you can utilize the files in makefile</a:t>
            </a:r>
            <a:endParaRPr spc="-1"/>
          </a:p>
          <a:p>
            <a:pPr marL="457200" indent="-380519">
              <a:buClr>
                <a:srgbClr val="1287C3"/>
              </a:buClr>
              <a:buSzPct val="100000"/>
              <a:buFont typeface="Arial"/>
              <a:buChar char="●"/>
              <a:defRPr spc="-1" sz="2800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test_env shows locations of files during evaluation</a:t>
            </a:r>
            <a:endParaRPr sz="2400"/>
          </a:p>
          <a:p>
            <a:pPr marL="457200" indent="-380519">
              <a:buClr>
                <a:srgbClr val="1287C3"/>
              </a:buClr>
              <a:buSzPct val="100000"/>
              <a:buFont typeface="Arial"/>
              <a:buChar char="●"/>
              <a:defRPr spc="-1" sz="2800">
                <a:solidFill>
                  <a:srgbClr val="4A86E8"/>
                </a:solidFill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In the following slides, this color specify makefile commands of evaluation scripts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TextShape 1"/>
          <p:cNvSpPr txBox="1"/>
          <p:nvPr/>
        </p:nvSpPr>
        <p:spPr>
          <a:xfrm>
            <a:off x="457199" y="462460"/>
            <a:ext cx="8229242" cy="767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spAutoFit/>
          </a:bodyPr>
          <a:lstStyle>
            <a:lvl1pPr algn="ctr">
              <a:defRPr spc="-1" sz="4000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/>
            <a:r>
              <a:t>Evaluation Procedure</a:t>
            </a:r>
          </a:p>
        </p:txBody>
      </p:sp>
      <p:sp>
        <p:nvSpPr>
          <p:cNvPr id="433" name="TextShape 2"/>
          <p:cNvSpPr txBox="1"/>
          <p:nvPr/>
        </p:nvSpPr>
        <p:spPr>
          <a:xfrm>
            <a:off x="457199" y="1417679"/>
            <a:ext cx="8229242" cy="4384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marL="457200" indent="-380519">
              <a:buClr>
                <a:srgbClr val="1287C3"/>
              </a:buClr>
              <a:buSzPct val="100000"/>
              <a:buFont typeface="Arial"/>
              <a:buChar char="●"/>
              <a:defRPr spc="-1" sz="2400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Initialization</a:t>
            </a:r>
          </a:p>
          <a:p>
            <a:pPr lvl="1" marL="914400" indent="-380519">
              <a:buClr>
                <a:srgbClr val="1287C3"/>
              </a:buClr>
              <a:buSzPct val="100000"/>
              <a:buFont typeface="Arial"/>
              <a:buChar char="●"/>
              <a:defRPr spc="-1">
                <a:solidFill>
                  <a:srgbClr val="4A86E8"/>
                </a:solidFill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make clean</a:t>
            </a:r>
          </a:p>
          <a:p>
            <a:pPr lvl="1" marL="914400" indent="-380519">
              <a:buClr>
                <a:srgbClr val="1287C3"/>
              </a:buClr>
              <a:buSzPct val="100000"/>
              <a:buFont typeface="Arial"/>
              <a:buChar char="●"/>
              <a:defRPr spc="-1" sz="2000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copy ta’s bigram.lm, Big5-ZhuYin.map, testdata to your directory</a:t>
            </a:r>
            <a:endParaRPr spc="-1"/>
          </a:p>
          <a:p>
            <a:pPr marL="457200" indent="-380519">
              <a:buClr>
                <a:srgbClr val="1287C3"/>
              </a:buClr>
              <a:buSzPct val="100000"/>
              <a:buFont typeface="Arial"/>
              <a:buChar char="●"/>
              <a:defRPr spc="-1" sz="2400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(10%) Your code can be successfully compiled. </a:t>
            </a:r>
          </a:p>
          <a:p>
            <a:pPr lvl="1" marL="914400" indent="-342719">
              <a:buClr>
                <a:srgbClr val="4A86E8"/>
              </a:buClr>
              <a:buSzPct val="100000"/>
              <a:buFont typeface="Arial"/>
              <a:buChar char="○"/>
              <a:defRPr spc="-1" sz="1400">
                <a:solidFill>
                  <a:srgbClr val="4A86E8"/>
                </a:solidFill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make MACHINE_TYPE=i686-m64  SRIPATH=/home/ta/srilm-1.5.10 all</a:t>
            </a:r>
            <a:endParaRPr spc="0"/>
          </a:p>
          <a:p>
            <a:pPr lvl="1" marL="914400" indent="-342719">
              <a:buClr>
                <a:srgbClr val="1287C3"/>
              </a:buClr>
              <a:buSzPct val="100000"/>
              <a:buFont typeface="Arial"/>
              <a:buChar char="○"/>
              <a:defRPr spc="-1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i686-m64 is TA’s platform</a:t>
            </a:r>
          </a:p>
          <a:p>
            <a:pPr lvl="1" marL="914400" indent="-342719">
              <a:buClr>
                <a:srgbClr val="1287C3"/>
              </a:buClr>
              <a:buSzPct val="100000"/>
              <a:buFont typeface="Arial"/>
              <a:buChar char="○"/>
              <a:defRPr spc="-1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Your code should be </a:t>
            </a:r>
            <a:r>
              <a:t>machine-independent(system(“pause”) is invalid in my system)</a:t>
            </a:r>
            <a:r>
              <a:t> and the user can easily specify the platform and SRILM path</a:t>
            </a:r>
          </a:p>
          <a:p>
            <a:pPr marL="457200" indent="-380519">
              <a:buClr>
                <a:srgbClr val="1287C3"/>
              </a:buClr>
              <a:buSzPct val="100000"/>
              <a:buFont typeface="Arial"/>
              <a:buChar char="●"/>
              <a:defRPr spc="-1" sz="2400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(10%) Correctly generate ZhuYin-Big5.map </a:t>
            </a:r>
          </a:p>
          <a:p>
            <a:pPr lvl="1" marL="914400" indent="-342719">
              <a:buClr>
                <a:srgbClr val="1287C3"/>
              </a:buClr>
              <a:buSzPct val="100000"/>
              <a:buFont typeface="Arial"/>
              <a:buChar char="○"/>
              <a:defRPr spc="-1">
                <a:solidFill>
                  <a:srgbClr val="4A86E8"/>
                </a:solidFill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make map</a:t>
            </a:r>
            <a:r>
              <a:rPr>
                <a:solidFill>
                  <a:srgbClr val="000000"/>
                </a:solidFill>
              </a:rPr>
              <a:t> (it should generate hw3_r04922167/ZhuYin-Big5.map)</a:t>
            </a:r>
            <a:endParaRPr>
              <a:solidFill>
                <a:srgbClr val="000000"/>
              </a:solidFill>
            </a:endParaRPr>
          </a:p>
          <a:p>
            <a:pPr lvl="1" marL="914400" indent="-342719">
              <a:buClr>
                <a:srgbClr val="1287C3"/>
              </a:buClr>
              <a:buSzPct val="100000"/>
              <a:buFont typeface="Arial"/>
              <a:buChar char="○"/>
              <a:defRPr spc="-1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check if </a:t>
            </a:r>
            <a:r>
              <a:t>hw3_r04922167/ZhuYin-Big5.map</a:t>
            </a:r>
            <a:r>
              <a:t> is correct</a:t>
            </a:r>
          </a:p>
          <a:p>
            <a:pPr lvl="1" marL="914400" indent="-342719">
              <a:buClr>
                <a:srgbClr val="1287C3"/>
              </a:buClr>
              <a:buSzPct val="100000"/>
              <a:buFont typeface="Arial"/>
              <a:buChar char="○"/>
              <a:defRPr spc="-1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(You have to write your own makefile to achieve it. Generation must be based on </a:t>
            </a:r>
            <a:r>
              <a:t>hw3_r04922167/Big5-ZhuYin.map</a:t>
            </a:r>
            <a:r>
              <a:t>)</a:t>
            </a:r>
          </a:p>
          <a:p>
            <a:pPr lvl="1" marL="914400" indent="-342719">
              <a:buClr>
                <a:srgbClr val="1287C3"/>
              </a:buClr>
              <a:buSzPct val="100000"/>
              <a:buFont typeface="Arial"/>
              <a:buChar char="○"/>
              <a:defRPr spc="-1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(Your output in this step should be </a:t>
            </a:r>
            <a:r>
              <a:t>hw3_r04922167/ZhuYin-Big5.map</a:t>
            </a:r>
            <a:r>
              <a:t> )</a:t>
            </a:r>
          </a:p>
          <a:p>
            <a:pPr lvl="1" marL="914400" indent="-342719">
              <a:buClr>
                <a:srgbClr val="1287C3"/>
              </a:buClr>
              <a:buSzPct val="100000"/>
              <a:buFont typeface="Arial"/>
              <a:buChar char="○"/>
              <a:defRPr spc="-1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(python/perl/C/C++/bash/awk permitted)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TextShape 1"/>
          <p:cNvSpPr txBox="1"/>
          <p:nvPr/>
        </p:nvSpPr>
        <p:spPr>
          <a:xfrm>
            <a:off x="457199" y="462460"/>
            <a:ext cx="8229242" cy="767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spAutoFit/>
          </a:bodyPr>
          <a:lstStyle>
            <a:lvl1pPr algn="ctr">
              <a:defRPr spc="-1" sz="4000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/>
            <a:r>
              <a:t>Evaluation Procedure</a:t>
            </a:r>
          </a:p>
        </p:txBody>
      </p:sp>
      <p:sp>
        <p:nvSpPr>
          <p:cNvPr id="436" name="TextShape 2"/>
          <p:cNvSpPr txBox="1"/>
          <p:nvPr/>
        </p:nvSpPr>
        <p:spPr>
          <a:xfrm>
            <a:off x="457199" y="1600199"/>
            <a:ext cx="8229242" cy="3334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marL="457200" indent="-342719">
              <a:buClr>
                <a:srgbClr val="1287C3"/>
              </a:buClr>
              <a:buSzPct val="75000"/>
              <a:buFont typeface="Arial"/>
              <a:buChar char="●"/>
              <a:defRPr spc="-1" sz="2400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(30%) Correctly use SRILM disambig to decode ZhuYin-mixed sequence</a:t>
            </a:r>
          </a:p>
          <a:p>
            <a:pPr lvl="1" marL="914400" indent="-342719">
              <a:buClr>
                <a:srgbClr val="1287C3"/>
              </a:buClr>
              <a:buSzPct val="100000"/>
              <a:buFont typeface="Arial"/>
              <a:buChar char="○"/>
              <a:defRPr spc="-1" sz="2000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Check if result1/1.txt~10.txt is the same as expected</a:t>
            </a:r>
            <a:endParaRPr spc="-1"/>
          </a:p>
          <a:p>
            <a:pPr marL="457200" indent="-228239">
              <a:buClr>
                <a:srgbClr val="1287C3"/>
              </a:buClr>
              <a:buSzPct val="145000"/>
              <a:buFont typeface="Arial"/>
              <a:buChar char="○"/>
              <a:defRPr spc="-1" sz="2400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(10%) </a:t>
            </a:r>
            <a:r>
              <a:rPr sz="2300"/>
              <a:t>mydisambig program can run with no errors and crashes</a:t>
            </a:r>
          </a:p>
          <a:p>
            <a:pPr lvl="1" marL="914400" indent="-228239">
              <a:buClr>
                <a:srgbClr val="4A86E8"/>
              </a:buClr>
              <a:buSzPct val="145000"/>
              <a:buFont typeface="Arial"/>
              <a:buChar char="○"/>
              <a:defRPr spc="-1" sz="1400">
                <a:solidFill>
                  <a:srgbClr val="4A86E8"/>
                </a:solidFill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make MACHINE_TYPE=i686-m64 SRIPATH=/home/ta/srilm-1.5.10 LM=bigram.lm run;</a:t>
            </a:r>
            <a:endParaRPr spc="0"/>
          </a:p>
          <a:p>
            <a:pPr lvl="1" marL="914400" indent="-228239">
              <a:buClr>
                <a:srgbClr val="4A86E8"/>
              </a:buClr>
              <a:buSzPct val="145000"/>
              <a:buFont typeface="Arial"/>
              <a:buChar char="○"/>
              <a:defRPr spc="-1" sz="2000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(it should run based on </a:t>
            </a:r>
            <a:r>
              <a:t>bigram.lm</a:t>
            </a:r>
            <a:r>
              <a:t> and generate result2/1.txt~10.txt)</a:t>
            </a:r>
            <a:endParaRPr spc="-1"/>
          </a:p>
          <a:p>
            <a:pPr marL="457200" indent="-380519">
              <a:buClr>
                <a:srgbClr val="1287C3"/>
              </a:buClr>
              <a:buSzPct val="100000"/>
              <a:buFont typeface="Arial"/>
              <a:buChar char="●"/>
              <a:defRPr spc="-1" sz="2400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(25%) Your results decoded by your own program are the same as expected</a:t>
            </a:r>
          </a:p>
          <a:p>
            <a:pPr lvl="1" marL="914400" indent="-380519">
              <a:buClr>
                <a:srgbClr val="1287C3"/>
              </a:buClr>
              <a:buSzPct val="100000"/>
              <a:buFont typeface="Arial"/>
              <a:buChar char="○"/>
              <a:defRPr spc="-1" sz="2000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check result2/1.txt~10.txt</a:t>
            </a:r>
            <a:endParaRPr spc="-1"/>
          </a:p>
          <a:p>
            <a:pPr lvl="1" marL="914400" indent="-380519">
              <a:buClr>
                <a:srgbClr val="1287C3"/>
              </a:buClr>
              <a:buSzPct val="100000"/>
              <a:buFont typeface="Arial"/>
              <a:buChar char="○"/>
              <a:defRPr spc="-1" sz="2000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TA’s testdata will be segmented testdata, not the given raw testdata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TextShape 1"/>
          <p:cNvSpPr txBox="1"/>
          <p:nvPr/>
        </p:nvSpPr>
        <p:spPr>
          <a:xfrm>
            <a:off x="457199" y="462460"/>
            <a:ext cx="8229242" cy="767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spAutoFit/>
          </a:bodyPr>
          <a:lstStyle>
            <a:lvl1pPr algn="ctr">
              <a:defRPr spc="-1" sz="4000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/>
            <a:r>
              <a:t>Late Penalty</a:t>
            </a:r>
          </a:p>
        </p:txBody>
      </p:sp>
      <p:sp>
        <p:nvSpPr>
          <p:cNvPr id="439" name="TextShape 2"/>
          <p:cNvSpPr txBox="1"/>
          <p:nvPr/>
        </p:nvSpPr>
        <p:spPr>
          <a:xfrm>
            <a:off x="457199" y="1600199"/>
            <a:ext cx="8229242" cy="1249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marL="285839" indent="-285480">
              <a:buClr>
                <a:srgbClr val="1287C3"/>
              </a:buClr>
              <a:buSzPct val="145000"/>
              <a:buFont typeface="Arial"/>
              <a:buChar char="•"/>
              <a:defRPr spc="-1" sz="2400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10% each 24 hours, according to the </a:t>
            </a:r>
            <a:r>
              <a:rPr>
                <a:solidFill>
                  <a:srgbClr val="FF0000"/>
                </a:solidFill>
              </a:rPr>
              <a:t>announced deadline </a:t>
            </a:r>
            <a:r>
              <a:t>instead of the deadline on Ceiba</a:t>
            </a:r>
          </a:p>
          <a:p>
            <a:pPr marL="285839" indent="-285480">
              <a:buClr>
                <a:srgbClr val="1287C3"/>
              </a:buClr>
              <a:buSzPct val="145000"/>
              <a:buFont typeface="Arial"/>
              <a:buChar char="•"/>
              <a:defRPr spc="-1" sz="2400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100 -&gt; 90 -&gt; 80, not 100 -&gt; 90 -&gt; 81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TextShape 1"/>
          <p:cNvSpPr txBox="1"/>
          <p:nvPr/>
        </p:nvSpPr>
        <p:spPr>
          <a:xfrm>
            <a:off x="457199" y="462460"/>
            <a:ext cx="8229242" cy="767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spAutoFit/>
          </a:bodyPr>
          <a:lstStyle>
            <a:lvl1pPr algn="ctr">
              <a:defRPr spc="-1" sz="4000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/>
            <a:r>
              <a:t>Notes</a:t>
            </a:r>
          </a:p>
        </p:txBody>
      </p:sp>
      <p:sp>
        <p:nvSpPr>
          <p:cNvPr id="442" name="TextShape 2"/>
          <p:cNvSpPr txBox="1"/>
          <p:nvPr/>
        </p:nvSpPr>
        <p:spPr>
          <a:xfrm>
            <a:off x="457199" y="1600199"/>
            <a:ext cx="8229242" cy="2672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marL="457200" indent="-228239">
              <a:buClr>
                <a:srgbClr val="FF0000"/>
              </a:buClr>
              <a:buSzPct val="145000"/>
              <a:buFont typeface="Arial"/>
              <a:buChar char="●"/>
              <a:defRPr spc="-1" sz="240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Follow the spec!!!!</a:t>
            </a:r>
          </a:p>
          <a:p>
            <a:pPr marL="457200" indent="-228239">
              <a:buClr>
                <a:srgbClr val="FF0000"/>
              </a:buClr>
              <a:buSzPct val="145000"/>
              <a:buFont typeface="Arial"/>
              <a:buChar char="●"/>
              <a:defRPr spc="-1" sz="240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All of your program should finish the tasks assigned below 10 minutes</a:t>
            </a:r>
          </a:p>
          <a:p>
            <a:pPr marL="457200" indent="-228239">
              <a:buClr>
                <a:srgbClr val="FF0000"/>
              </a:buClr>
              <a:buSzPct val="145000"/>
              <a:buFont typeface="Arial"/>
              <a:buChar char="●"/>
              <a:defRPr spc="-1" sz="240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Totally checking the correctness with good documents is YOUR JOB</a:t>
            </a:r>
          </a:p>
          <a:p>
            <a:pPr marL="457200" indent="-228239">
              <a:buClr>
                <a:srgbClr val="FF0000"/>
              </a:buClr>
              <a:buSzPct val="145000"/>
              <a:buFont typeface="Arial"/>
              <a:buChar char="●"/>
              <a:defRPr spc="-1" sz="240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Only the latest files you uploaded to ceiba will be evaluate (All of your previous uploaded version will be ignored)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Shape 1"/>
          <p:cNvSpPr txBox="1"/>
          <p:nvPr/>
        </p:nvSpPr>
        <p:spPr>
          <a:xfrm>
            <a:off x="457199" y="462460"/>
            <a:ext cx="8229242" cy="767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spAutoFit/>
          </a:bodyPr>
          <a:lstStyle>
            <a:lvl1pPr algn="ctr">
              <a:defRPr spc="-1" sz="4000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/>
            <a:r>
              <a:t>Outline</a:t>
            </a:r>
          </a:p>
        </p:txBody>
      </p:sp>
      <p:sp>
        <p:nvSpPr>
          <p:cNvPr id="342" name="TextShape 2"/>
          <p:cNvSpPr txBox="1"/>
          <p:nvPr/>
        </p:nvSpPr>
        <p:spPr>
          <a:xfrm>
            <a:off x="457199" y="1600199"/>
            <a:ext cx="8229242" cy="1605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marL="457200" indent="-228239">
              <a:buClr>
                <a:srgbClr val="1287C3"/>
              </a:buClr>
              <a:buSzPct val="145000"/>
              <a:buFont typeface="Arial"/>
              <a:buChar char="●"/>
              <a:defRPr spc="-1" sz="2400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Introduction</a:t>
            </a:r>
          </a:p>
          <a:p>
            <a:pPr marL="457200" indent="-228239">
              <a:buClr>
                <a:srgbClr val="1287C3"/>
              </a:buClr>
              <a:buSzPct val="145000"/>
              <a:buFont typeface="Arial"/>
              <a:buChar char="●"/>
              <a:defRPr spc="-1" sz="2400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SRILM</a:t>
            </a:r>
          </a:p>
          <a:p>
            <a:pPr marL="457200" indent="-228239">
              <a:buClr>
                <a:srgbClr val="1287C3"/>
              </a:buClr>
              <a:buSzPct val="145000"/>
              <a:buFont typeface="Arial"/>
              <a:buChar char="●"/>
              <a:defRPr spc="-1" sz="2400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Step by Step</a:t>
            </a:r>
          </a:p>
          <a:p>
            <a:pPr marL="457200" indent="-228239">
              <a:buClr>
                <a:srgbClr val="1287C3"/>
              </a:buClr>
              <a:buSzPct val="145000"/>
              <a:buFont typeface="Arial"/>
              <a:buChar char="●"/>
              <a:defRPr spc="-1" sz="2400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Submission and Grading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TextShape 1"/>
          <p:cNvSpPr txBox="1"/>
          <p:nvPr/>
        </p:nvSpPr>
        <p:spPr>
          <a:xfrm>
            <a:off x="457199" y="462460"/>
            <a:ext cx="8229242" cy="767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spAutoFit/>
          </a:bodyPr>
          <a:lstStyle>
            <a:lvl1pPr algn="ctr">
              <a:defRPr spc="-1" sz="4000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/>
            <a:r>
              <a:t>Reminders and Suggestions</a:t>
            </a:r>
          </a:p>
        </p:txBody>
      </p:sp>
      <p:sp>
        <p:nvSpPr>
          <p:cNvPr id="445" name="TextShape 2"/>
          <p:cNvSpPr txBox="1"/>
          <p:nvPr/>
        </p:nvSpPr>
        <p:spPr>
          <a:xfrm>
            <a:off x="457199" y="1321559"/>
            <a:ext cx="8229242" cy="40099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marL="457200" indent="-228239">
              <a:buClr>
                <a:srgbClr val="1287C3"/>
              </a:buClr>
              <a:buSzPct val="145000"/>
              <a:buFont typeface="Arial"/>
              <a:buChar char="●"/>
              <a:defRPr spc="-1" sz="2400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Read the spec carefully</a:t>
            </a:r>
          </a:p>
          <a:p>
            <a:pPr marL="457200" indent="-228239">
              <a:buClr>
                <a:srgbClr val="1287C3"/>
              </a:buClr>
              <a:buSzPct val="145000"/>
              <a:buFont typeface="Arial"/>
              <a:buChar char="●"/>
              <a:defRPr spc="-1" sz="2400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Finish the first part (SRILM disambig) as early as possible</a:t>
            </a:r>
          </a:p>
          <a:p>
            <a:pPr lvl="1" marL="914400" indent="-228239">
              <a:buClr>
                <a:srgbClr val="1287C3"/>
              </a:buClr>
              <a:buSzPct val="145000"/>
              <a:buFont typeface="Arial"/>
              <a:buChar char="●"/>
              <a:defRPr spc="-1" sz="2000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If everything goes well, you should finish the first part in an hour</a:t>
            </a:r>
            <a:endParaRPr spc="-1"/>
          </a:p>
          <a:p>
            <a:pPr lvl="1" marL="914400" indent="-228239">
              <a:buClr>
                <a:srgbClr val="1287C3"/>
              </a:buClr>
              <a:buSzPct val="145000"/>
              <a:buFont typeface="Arial"/>
              <a:buChar char="●"/>
              <a:defRPr spc="-1" sz="2000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Fix the issue of dependencies early</a:t>
            </a:r>
            <a:endParaRPr spc="-1"/>
          </a:p>
          <a:p>
            <a:pPr lvl="1" marL="914400" indent="-228239">
              <a:buClr>
                <a:srgbClr val="1287C3"/>
              </a:buClr>
              <a:buSzPct val="145000"/>
              <a:buFont typeface="Arial"/>
              <a:buChar char="●"/>
              <a:defRPr spc="-1" sz="2000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Big5 encoding issue</a:t>
            </a:r>
            <a:endParaRPr spc="-1"/>
          </a:p>
          <a:p>
            <a:pPr marL="457200" indent="-228239">
              <a:buClr>
                <a:srgbClr val="1287C3"/>
              </a:buClr>
              <a:buSzPct val="145000"/>
              <a:buFont typeface="Arial"/>
              <a:buChar char="●"/>
              <a:defRPr spc="-1" sz="2400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Be sure that you prepare the correct Makefile</a:t>
            </a:r>
          </a:p>
          <a:p>
            <a:pPr lvl="1" marL="914400" indent="-228239">
              <a:buClr>
                <a:srgbClr val="1287C3"/>
              </a:buClr>
              <a:buSzPct val="145000"/>
              <a:buFont typeface="Arial"/>
              <a:buChar char="○"/>
              <a:defRPr spc="-1" sz="2000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Evaluation procedure is in part automatically done by scripts. You can see the details in the previous slides</a:t>
            </a:r>
            <a:endParaRPr spc="-1"/>
          </a:p>
          <a:p>
            <a:pPr marL="457200" indent="-228239">
              <a:buClr>
                <a:srgbClr val="1287C3"/>
              </a:buClr>
              <a:buSzPct val="145000"/>
              <a:buFont typeface="Arial"/>
              <a:buChar char="●"/>
              <a:defRPr spc="-1" sz="2400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See the </a:t>
            </a:r>
            <a:r>
              <a:t>FAQ</a:t>
            </a:r>
            <a:r>
              <a:t> in the website</a:t>
            </a:r>
          </a:p>
          <a:p>
            <a:pPr marL="457200" indent="-228239">
              <a:buClr>
                <a:srgbClr val="1287C3"/>
              </a:buClr>
              <a:buSzPct val="145000"/>
              <a:buFont typeface="Arial"/>
              <a:buChar char="●"/>
              <a:defRPr spc="-1" sz="2400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Contact TA if needed</a:t>
            </a:r>
          </a:p>
          <a:p>
            <a:pPr lvl="1" marL="914400" indent="-228239">
              <a:buClr>
                <a:srgbClr val="1287C3"/>
              </a:buClr>
              <a:buSzPct val="145000"/>
              <a:buFont typeface="Arial"/>
              <a:buChar char="○"/>
              <a:defRPr spc="-1" sz="200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Check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email-FAQ</a:t>
            </a:r>
            <a:r>
              <a:t>!</a:t>
            </a:r>
            <a:endParaRPr spc="-1"/>
          </a:p>
          <a:p>
            <a:pPr lvl="1" marL="914400" indent="-228239">
              <a:buClr>
                <a:srgbClr val="1287C3"/>
              </a:buClr>
              <a:buSzPct val="145000"/>
              <a:buFont typeface="Arial"/>
              <a:buChar char="○"/>
              <a:defRPr spc="-1" sz="2000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TA </a:t>
            </a:r>
            <a:r>
              <a:t>will not </a:t>
            </a:r>
            <a:r>
              <a:t>help you debug your program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Shape 1"/>
          <p:cNvSpPr txBox="1"/>
          <p:nvPr/>
        </p:nvSpPr>
        <p:spPr>
          <a:xfrm>
            <a:off x="457199" y="462460"/>
            <a:ext cx="8229242" cy="767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spAutoFit/>
          </a:bodyPr>
          <a:lstStyle>
            <a:lvl1pPr algn="ctr">
              <a:defRPr spc="-1" sz="4000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345" name="CustomShape 2"/>
          <p:cNvSpPr txBox="1"/>
          <p:nvPr/>
        </p:nvSpPr>
        <p:spPr>
          <a:xfrm>
            <a:off x="637920" y="1764719"/>
            <a:ext cx="7932240" cy="1783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defRPr spc="-1" sz="3000">
                <a:uFill>
                  <a:solidFill>
                    <a:srgbClr val="FFFFFF"/>
                  </a:solidFill>
                </a:uFill>
                <a:latin typeface="Ubuntu"/>
                <a:ea typeface="Ubuntu"/>
                <a:cs typeface="Ubuntu"/>
                <a:sym typeface="Ubuntu"/>
              </a:defRPr>
            </a:pPr>
            <a:r>
              <a:t>讓 他 十分 ㄏ怕 </a:t>
            </a:r>
            <a:endParaRPr spc="-1"/>
          </a:p>
          <a:p>
            <a:pPr>
              <a:defRPr spc="-1" sz="3000">
                <a:uFill>
                  <a:solidFill>
                    <a:srgbClr val="FFFFFF"/>
                  </a:solidFill>
                </a:uFill>
                <a:latin typeface="Ubuntu"/>
                <a:ea typeface="Ubuntu"/>
                <a:cs typeface="Ubuntu"/>
                <a:sym typeface="Ubuntu"/>
              </a:defRPr>
            </a:pPr>
            <a:r>
              <a:t>只 ㄒ望 ㄗ己 明ㄋ 度 別 再 這ㄇ ㄎ命 了 </a:t>
            </a:r>
            <a:endParaRPr spc="-1"/>
          </a:p>
          <a:p>
            <a:pPr>
              <a:defRPr spc="-1" sz="3000">
                <a:uFill>
                  <a:solidFill>
                    <a:srgbClr val="FFFFFF"/>
                  </a:solidFill>
                </a:uFill>
                <a:latin typeface="Ubuntu"/>
                <a:ea typeface="Ubuntu"/>
                <a:cs typeface="Ubuntu"/>
                <a:sym typeface="Ubuntu"/>
              </a:defRPr>
            </a:pPr>
            <a:r>
              <a:t>演ㄧ ㄩ樂 產ㄧ ㄐ入 積ㄐ ㄓ型 提ㄕ 競爭ㄌ</a:t>
            </a:r>
          </a:p>
        </p:txBody>
      </p:sp>
      <p:sp>
        <p:nvSpPr>
          <p:cNvPr id="346" name="CustomShape 3"/>
          <p:cNvSpPr txBox="1"/>
          <p:nvPr/>
        </p:nvSpPr>
        <p:spPr>
          <a:xfrm>
            <a:off x="754200" y="4747679"/>
            <a:ext cx="7932240" cy="1783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defRPr spc="-1" sz="3000">
                <a:uFill>
                  <a:solidFill>
                    <a:srgbClr val="FFFFFF"/>
                  </a:solidFill>
                </a:uFill>
                <a:latin typeface="Ubuntu"/>
                <a:ea typeface="Ubuntu"/>
                <a:cs typeface="Ubuntu"/>
                <a:sym typeface="Ubuntu"/>
              </a:defRPr>
            </a:pPr>
            <a:r>
              <a:t>讓 他 十分 害怕 </a:t>
            </a:r>
            <a:endParaRPr spc="-1"/>
          </a:p>
          <a:p>
            <a:pPr>
              <a:defRPr spc="-1" sz="3000">
                <a:uFill>
                  <a:solidFill>
                    <a:srgbClr val="FFFFFF"/>
                  </a:solidFill>
                </a:uFill>
                <a:latin typeface="Ubuntu"/>
                <a:ea typeface="Ubuntu"/>
                <a:cs typeface="Ubuntu"/>
                <a:sym typeface="Ubuntu"/>
              </a:defRPr>
            </a:pPr>
            <a:r>
              <a:t>只 希望 自己 明年 度 別 再 這麼 苦命 了 </a:t>
            </a:r>
            <a:endParaRPr spc="-1"/>
          </a:p>
          <a:p>
            <a:pPr>
              <a:defRPr spc="-1" sz="3000">
                <a:uFill>
                  <a:solidFill>
                    <a:srgbClr val="FFFFFF"/>
                  </a:solidFill>
                </a:uFill>
                <a:latin typeface="Ubuntu"/>
                <a:ea typeface="Ubuntu"/>
                <a:cs typeface="Ubuntu"/>
                <a:sym typeface="Ubuntu"/>
              </a:defRPr>
            </a:pPr>
            <a:r>
              <a:t>演藝 娛樂 產業 加入 積極 轉型 提升 競爭ㄌ</a:t>
            </a:r>
          </a:p>
        </p:txBody>
      </p:sp>
      <p:sp>
        <p:nvSpPr>
          <p:cNvPr id="347" name="CustomShape 4"/>
          <p:cNvSpPr/>
          <p:nvPr/>
        </p:nvSpPr>
        <p:spPr>
          <a:xfrm>
            <a:off x="1362960" y="3363479"/>
            <a:ext cx="480241" cy="12769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7538"/>
                </a:moveTo>
                <a:lnTo>
                  <a:pt x="5400" y="17538"/>
                </a:lnTo>
                <a:lnTo>
                  <a:pt x="5400" y="0"/>
                </a:lnTo>
                <a:lnTo>
                  <a:pt x="16200" y="0"/>
                </a:lnTo>
                <a:lnTo>
                  <a:pt x="16200" y="17538"/>
                </a:lnTo>
                <a:lnTo>
                  <a:pt x="21600" y="17538"/>
                </a:lnTo>
                <a:lnTo>
                  <a:pt x="10800" y="21600"/>
                </a:lnTo>
                <a:close/>
              </a:path>
            </a:pathLst>
          </a:custGeom>
          <a:solidFill>
            <a:srgbClr val="93C47D"/>
          </a:solidFill>
          <a:ln w="19080">
            <a:solidFill>
              <a:srgbClr val="1F497D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48" name="CustomShape 5"/>
          <p:cNvSpPr txBox="1"/>
          <p:nvPr/>
        </p:nvSpPr>
        <p:spPr>
          <a:xfrm>
            <a:off x="1991879" y="3660480"/>
            <a:ext cx="5031721" cy="601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defRPr b="1" spc="-1" sz="2400">
                <a:uFill>
                  <a:solidFill>
                    <a:srgbClr val="FFFFFF"/>
                  </a:solidFill>
                </a:uFill>
                <a:latin typeface="Ubuntu"/>
                <a:ea typeface="Ubuntu"/>
                <a:cs typeface="Ubuntu"/>
                <a:sym typeface="Ubuntu"/>
              </a:defRPr>
            </a:lvl1pPr>
          </a:lstStyle>
          <a:p>
            <a:pPr/>
            <a:r>
              <a:t>HW3：注音文修正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extShape 1"/>
          <p:cNvSpPr txBox="1"/>
          <p:nvPr/>
        </p:nvSpPr>
        <p:spPr>
          <a:xfrm>
            <a:off x="457199" y="462460"/>
            <a:ext cx="8229242" cy="767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spAutoFit/>
          </a:bodyPr>
          <a:lstStyle>
            <a:lvl1pPr algn="ctr">
              <a:defRPr spc="-1" sz="4000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351" name="TextShape 2"/>
          <p:cNvSpPr txBox="1"/>
          <p:nvPr/>
        </p:nvSpPr>
        <p:spPr>
          <a:xfrm>
            <a:off x="457199" y="1600199"/>
            <a:ext cx="8229242" cy="894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marL="457200" indent="-228239">
              <a:buClr>
                <a:srgbClr val="1287C3"/>
              </a:buClr>
              <a:buSzPct val="145000"/>
              <a:buFont typeface="Arial"/>
              <a:buChar char="●"/>
              <a:defRPr spc="-1" sz="2400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Imperfect acoustic models with phoneme loss.</a:t>
            </a:r>
          </a:p>
          <a:p>
            <a:pPr marL="457200" indent="-228239">
              <a:buClr>
                <a:srgbClr val="1287C3"/>
              </a:buClr>
              <a:buSzPct val="145000"/>
              <a:buFont typeface="Arial"/>
              <a:buChar char="●"/>
              <a:defRPr spc="-1" sz="2400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The finals of some characters are lost.</a:t>
            </a:r>
          </a:p>
        </p:txBody>
      </p:sp>
      <p:pic>
        <p:nvPicPr>
          <p:cNvPr id="352" name="Shape 73" descr="Shape 7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8720" y="3786840"/>
            <a:ext cx="3638161" cy="214272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3" name="Shape 74" descr="Shape 7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61440" y="3786840"/>
            <a:ext cx="3638161" cy="21427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TextShape 1"/>
          <p:cNvSpPr txBox="1"/>
          <p:nvPr/>
        </p:nvSpPr>
        <p:spPr>
          <a:xfrm>
            <a:off x="457199" y="462460"/>
            <a:ext cx="8229242" cy="767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spAutoFit/>
          </a:bodyPr>
          <a:lstStyle>
            <a:lvl1pPr algn="ctr">
              <a:defRPr spc="-1" sz="4000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356" name="TextShape 2"/>
          <p:cNvSpPr txBox="1"/>
          <p:nvPr/>
        </p:nvSpPr>
        <p:spPr>
          <a:xfrm>
            <a:off x="457199" y="1600199"/>
            <a:ext cx="8229242" cy="1249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marL="457200" indent="-228239">
              <a:buClr>
                <a:srgbClr val="1287C3"/>
              </a:buClr>
              <a:buSzPct val="145000"/>
              <a:buFont typeface="Arial"/>
              <a:buChar char="●"/>
              <a:defRPr spc="-1" sz="2400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Proposed methods:</a:t>
            </a:r>
          </a:p>
          <a:p>
            <a:pPr lvl="1" marL="914400" indent="-228239">
              <a:buClr>
                <a:srgbClr val="1287C3"/>
              </a:buClr>
              <a:buSzPct val="145000"/>
              <a:buFont typeface="Arial"/>
              <a:buChar char="○"/>
              <a:defRPr spc="-1" sz="2000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Reconstruct the sentence by </a:t>
            </a:r>
            <a:r>
              <a:rPr>
                <a:solidFill>
                  <a:srgbClr val="6AA84F"/>
                </a:solidFill>
              </a:rPr>
              <a:t>language model</a:t>
            </a:r>
            <a:r>
              <a:t>.</a:t>
            </a:r>
            <a:endParaRPr spc="-1"/>
          </a:p>
          <a:p>
            <a:pPr marL="457200" indent="-228239">
              <a:buClr>
                <a:srgbClr val="1287C3"/>
              </a:buClr>
              <a:buSzPct val="145000"/>
              <a:buFont typeface="Arial"/>
              <a:buChar char="●"/>
              <a:defRPr spc="-1" sz="2400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For example, let </a:t>
            </a:r>
            <a:r>
              <a:rPr>
                <a:latin typeface="Ubuntu"/>
                <a:ea typeface="Ubuntu"/>
                <a:cs typeface="Ubuntu"/>
                <a:sym typeface="Ubuntu"/>
              </a:rPr>
              <a:t>Z = 演ㄧ ㄩ樂 產ㄧ</a:t>
            </a:r>
          </a:p>
        </p:txBody>
      </p:sp>
      <p:pic>
        <p:nvPicPr>
          <p:cNvPr id="357" name="Shape 81" descr="Shape 8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35879" y="3236399"/>
            <a:ext cx="4828682" cy="3095281"/>
          </a:xfrm>
          <a:prstGeom prst="rect">
            <a:avLst/>
          </a:prstGeom>
          <a:ln w="12700">
            <a:miter lim="400000"/>
          </a:ln>
        </p:spPr>
      </p:pic>
      <p:sp>
        <p:nvSpPr>
          <p:cNvPr id="358" name="CustomShape 3"/>
          <p:cNvSpPr txBox="1"/>
          <p:nvPr/>
        </p:nvSpPr>
        <p:spPr>
          <a:xfrm>
            <a:off x="4403159" y="3774240"/>
            <a:ext cx="3031201" cy="380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defRPr spc="-1" sz="1400">
                <a:uFill>
                  <a:solidFill>
                    <a:srgbClr val="FFFFFF"/>
                  </a:solidFill>
                </a:uFill>
              </a:defRPr>
            </a:lvl1pPr>
          </a:lstStyle>
          <a:p>
            <a:pPr/>
            <a:r>
              <a:t>P(Z) is independent of W</a:t>
            </a:r>
          </a:p>
        </p:txBody>
      </p:sp>
      <p:sp>
        <p:nvSpPr>
          <p:cNvPr id="359" name="CustomShape 4"/>
          <p:cNvSpPr txBox="1"/>
          <p:nvPr/>
        </p:nvSpPr>
        <p:spPr>
          <a:xfrm>
            <a:off x="4446720" y="4311000"/>
            <a:ext cx="3651480" cy="4140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defRPr spc="-1" sz="1400">
                <a:uFill>
                  <a:solidFill>
                    <a:srgbClr val="FFFFFF"/>
                  </a:solidFill>
                </a:uFill>
              </a:defRPr>
            </a:pPr>
            <a:r>
              <a:t>W=w</a:t>
            </a:r>
            <a:r>
              <a:rPr baseline="-25000"/>
              <a:t>1</a:t>
            </a:r>
            <a:r>
              <a:t>w</a:t>
            </a:r>
            <a:r>
              <a:rPr baseline="-25000"/>
              <a:t>2</a:t>
            </a:r>
            <a:r>
              <a:t>w</a:t>
            </a:r>
            <a:r>
              <a:rPr baseline="-25000"/>
              <a:t>3</a:t>
            </a:r>
            <a:r>
              <a:t>w</a:t>
            </a:r>
            <a:r>
              <a:rPr baseline="-25000"/>
              <a:t>4</a:t>
            </a:r>
            <a:r>
              <a:t>...w</a:t>
            </a:r>
            <a:r>
              <a:rPr baseline="-25000"/>
              <a:t>n</a:t>
            </a:r>
            <a:r>
              <a:t> , Z=z</a:t>
            </a:r>
            <a:r>
              <a:rPr baseline="-25000"/>
              <a:t>1</a:t>
            </a:r>
            <a:r>
              <a:t>z</a:t>
            </a:r>
            <a:r>
              <a:rPr baseline="-25000"/>
              <a:t>2</a:t>
            </a:r>
            <a:r>
              <a:t>z</a:t>
            </a:r>
            <a:r>
              <a:rPr baseline="-25000"/>
              <a:t>3</a:t>
            </a:r>
            <a:r>
              <a:t>z</a:t>
            </a:r>
            <a:r>
              <a:rPr baseline="-25000"/>
              <a:t>4</a:t>
            </a:r>
            <a:r>
              <a:t>...z</a:t>
            </a:r>
            <a:r>
              <a:rPr baseline="-25000"/>
              <a:t>n</a:t>
            </a:r>
          </a:p>
        </p:txBody>
      </p:sp>
      <p:sp>
        <p:nvSpPr>
          <p:cNvPr id="360" name="CustomShape 5"/>
          <p:cNvSpPr txBox="1"/>
          <p:nvPr/>
        </p:nvSpPr>
        <p:spPr>
          <a:xfrm>
            <a:off x="4757039" y="5778720"/>
            <a:ext cx="3031201" cy="380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defRPr b="1" spc="-1" sz="1400" u="sng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/>
            <a:r>
              <a:t>Bigram language model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TextShape 1"/>
          <p:cNvSpPr txBox="1"/>
          <p:nvPr/>
        </p:nvSpPr>
        <p:spPr>
          <a:xfrm>
            <a:off x="457199" y="462460"/>
            <a:ext cx="8229242" cy="767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spAutoFit/>
          </a:bodyPr>
          <a:lstStyle>
            <a:lvl1pPr algn="ctr">
              <a:defRPr spc="-1" sz="4000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/>
            <a:r>
              <a:t>Example</a:t>
            </a:r>
          </a:p>
        </p:txBody>
      </p:sp>
      <p:pic>
        <p:nvPicPr>
          <p:cNvPr id="363" name="Shape 91" descr="Shape 9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54040" y="1866239"/>
            <a:ext cx="5936401" cy="44355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TextShape 1"/>
          <p:cNvSpPr txBox="1"/>
          <p:nvPr/>
        </p:nvSpPr>
        <p:spPr>
          <a:xfrm>
            <a:off x="457199" y="462460"/>
            <a:ext cx="8229242" cy="767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spAutoFit/>
          </a:bodyPr>
          <a:lstStyle>
            <a:lvl1pPr algn="ctr">
              <a:defRPr spc="-1" sz="4000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/>
            <a:r>
              <a:t>SRILM</a:t>
            </a:r>
          </a:p>
        </p:txBody>
      </p:sp>
      <p:sp>
        <p:nvSpPr>
          <p:cNvPr id="366" name="TextShape 2"/>
          <p:cNvSpPr txBox="1"/>
          <p:nvPr/>
        </p:nvSpPr>
        <p:spPr>
          <a:xfrm>
            <a:off x="457199" y="1600199"/>
            <a:ext cx="8229242" cy="2252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marL="457200" indent="-228239">
              <a:buClr>
                <a:srgbClr val="1287C3"/>
              </a:buClr>
              <a:buSzPct val="145000"/>
              <a:buFont typeface="Arial"/>
              <a:buChar char="●"/>
              <a:defRPr spc="-1" sz="2400" u="sng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SRI</a:t>
            </a:r>
            <a:r>
              <a:rPr u="none"/>
              <a:t> </a:t>
            </a:r>
            <a:r>
              <a:t>L</a:t>
            </a:r>
            <a:r>
              <a:rPr u="none"/>
              <a:t>anguage </a:t>
            </a:r>
            <a:r>
              <a:t>M</a:t>
            </a:r>
            <a:r>
              <a:rPr u="none"/>
              <a:t>odel toolkit</a:t>
            </a:r>
          </a:p>
          <a:p>
            <a:pPr lvl="1" marL="914400" indent="-228239">
              <a:buClr>
                <a:srgbClr val="1287C3"/>
              </a:buClr>
              <a:buSzPct val="145000"/>
              <a:buFont typeface="Arial"/>
              <a:buChar char="○"/>
              <a:defRPr spc="-1" sz="2000" u="sng">
                <a:solidFill>
                  <a:srgbClr val="3085ED"/>
                </a:solidFill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http://www.speech.sri.com/projects/srilm/</a:t>
            </a:r>
            <a:endParaRPr spc="-1"/>
          </a:p>
          <a:p>
            <a:pPr marL="457200" indent="-228239">
              <a:buClr>
                <a:srgbClr val="1287C3"/>
              </a:buClr>
              <a:buSzPct val="145000"/>
              <a:buFont typeface="Arial"/>
              <a:buChar char="●"/>
              <a:defRPr spc="-1" sz="2400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A toolkit for building and applying various statistical language models</a:t>
            </a:r>
          </a:p>
          <a:p>
            <a:pPr marL="457200" indent="-228239">
              <a:buClr>
                <a:srgbClr val="1287C3"/>
              </a:buClr>
              <a:buSzPct val="145000"/>
              <a:buFont typeface="Arial"/>
              <a:buChar char="●"/>
              <a:defRPr spc="-1" sz="2400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Useful C++ classes</a:t>
            </a:r>
          </a:p>
          <a:p>
            <a:pPr marL="457200" indent="-228239">
              <a:buClr>
                <a:srgbClr val="1287C3"/>
              </a:buClr>
              <a:buSzPct val="145000"/>
              <a:buFont typeface="Arial"/>
              <a:buChar char="●"/>
              <a:defRPr spc="-1" sz="2400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Using/Reproducing some of SRILM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TextShape 1"/>
          <p:cNvSpPr txBox="1"/>
          <p:nvPr/>
        </p:nvSpPr>
        <p:spPr>
          <a:xfrm>
            <a:off x="457199" y="462460"/>
            <a:ext cx="8229242" cy="767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spAutoFit/>
          </a:bodyPr>
          <a:lstStyle>
            <a:lvl1pPr algn="ctr">
              <a:defRPr spc="-1" sz="4000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/>
            <a:r>
              <a:t>SRILM</a:t>
            </a:r>
          </a:p>
        </p:txBody>
      </p:sp>
      <p:sp>
        <p:nvSpPr>
          <p:cNvPr id="369" name="TextShape 2"/>
          <p:cNvSpPr txBox="1"/>
          <p:nvPr/>
        </p:nvSpPr>
        <p:spPr>
          <a:xfrm>
            <a:off x="457199" y="1600199"/>
            <a:ext cx="8229242" cy="290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marL="457200" indent="-228239">
              <a:buClr>
                <a:srgbClr val="1287C3"/>
              </a:buClr>
              <a:buSzPct val="145000"/>
              <a:buFont typeface="Arial"/>
              <a:buChar char="●"/>
              <a:defRPr spc="-1" sz="2400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Build it from source code (Provided on course website )</a:t>
            </a:r>
          </a:p>
          <a:p>
            <a:pPr lvl="1" marL="914400" indent="-228239">
              <a:lnSpc>
                <a:spcPct val="115000"/>
              </a:lnSpc>
              <a:buClr>
                <a:srgbClr val="1287C3"/>
              </a:buClr>
              <a:buSzPct val="145000"/>
              <a:buFont typeface="Arial"/>
              <a:buChar char="○"/>
              <a:defRPr spc="-1" sz="2000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Allows you to use SRILM library</a:t>
            </a:r>
            <a:endParaRPr spc="-1"/>
          </a:p>
          <a:p>
            <a:pPr marL="457200" indent="-228239">
              <a:lnSpc>
                <a:spcPct val="115000"/>
              </a:lnSpc>
              <a:buClr>
                <a:srgbClr val="1287C3"/>
              </a:buClr>
              <a:buSzPct val="145000"/>
              <a:buFont typeface="Arial"/>
              <a:buChar char="●"/>
              <a:defRPr spc="-1" sz="2400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Or download the executable from the course website to finish the first part of HW3</a:t>
            </a:r>
          </a:p>
          <a:p>
            <a:pPr lvl="1" marL="914400" indent="-228239">
              <a:lnSpc>
                <a:spcPct val="115000"/>
              </a:lnSpc>
              <a:buClr>
                <a:srgbClr val="1287C3"/>
              </a:buClr>
              <a:buSzPct val="145000"/>
              <a:buFont typeface="Arial"/>
              <a:buChar char="○"/>
              <a:defRPr spc="-1" sz="2000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Different platform:</a:t>
            </a:r>
            <a:endParaRPr spc="-1"/>
          </a:p>
          <a:p>
            <a:pPr lvl="2" marL="1371600" indent="-228239">
              <a:lnSpc>
                <a:spcPct val="115000"/>
              </a:lnSpc>
              <a:buClr>
                <a:srgbClr val="1287C3"/>
              </a:buClr>
              <a:buSzPct val="145000"/>
              <a:buFont typeface="Arial"/>
              <a:buChar char="■"/>
              <a:defRPr spc="-1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i686 for 32-bit GNU/Linux</a:t>
            </a:r>
            <a:endParaRPr sz="1600"/>
          </a:p>
          <a:p>
            <a:pPr lvl="2" marL="1371600" indent="-228239">
              <a:lnSpc>
                <a:spcPct val="115000"/>
              </a:lnSpc>
              <a:buClr>
                <a:srgbClr val="1287C3"/>
              </a:buClr>
              <a:buSzPct val="145000"/>
              <a:buFont typeface="Arial"/>
              <a:buChar char="■"/>
              <a:defRPr spc="-1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i686-m64 for 64-bit GNU/Linux (CSIE workstation)</a:t>
            </a:r>
            <a:endParaRPr sz="1600"/>
          </a:p>
          <a:p>
            <a:pPr lvl="2" marL="1371600" indent="-228239">
              <a:lnSpc>
                <a:spcPct val="115000"/>
              </a:lnSpc>
              <a:buClr>
                <a:srgbClr val="1287C3"/>
              </a:buClr>
              <a:buSzPct val="145000"/>
              <a:buFont typeface="Arial"/>
              <a:buChar char="■"/>
              <a:defRPr spc="-1"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Cygwin for 32-bit Windows with cygwin environment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