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C6F52A-A82B-47A2-A83A-8C4C91F2D59F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5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0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5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5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431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5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1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8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4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88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653B7-75FA-4DF7-9771-DB81E176D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46" y="849745"/>
            <a:ext cx="5526993" cy="4745836"/>
          </a:xfrm>
        </p:spPr>
        <p:txBody>
          <a:bodyPr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Analyzing </a:t>
            </a:r>
            <a:r>
              <a:rPr lang="en-US" sz="6000" i="1">
                <a:solidFill>
                  <a:srgbClr val="FFFFFF"/>
                </a:solidFill>
              </a:rPr>
              <a:t>Jeopardy! </a:t>
            </a:r>
            <a:r>
              <a:rPr lang="en-US" sz="60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BD4A9-BE86-4E19-9366-8F2C7E12D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7076" y="668740"/>
            <a:ext cx="3147043" cy="4926841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M. Ball, M. Farrow, J. Harrison</a:t>
            </a:r>
          </a:p>
        </p:txBody>
      </p:sp>
    </p:spTree>
    <p:extLst>
      <p:ext uri="{BB962C8B-B14F-4D97-AF65-F5344CB8AC3E}">
        <p14:creationId xmlns:p14="http://schemas.microsoft.com/office/powerpoint/2010/main" val="258453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6C18-6156-47F2-B832-7CED41E2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D599-B2A4-4166-84B4-0AC65964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5544-965A-44C7-8BC5-B489E8E9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59815-7806-444D-BDCF-7053EE1D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4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6057C5-7E74-4A01-80F6-76C9E886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E8BE14E-4290-40D5-8B70-22094F7075E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222C0A-F7F5-4476-83A3-18EB8475F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6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60A884-4CA9-48A2-BD43-5B87FB19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Rshiny</a:t>
            </a:r>
            <a:r>
              <a:rPr lang="en-US" dirty="0"/>
              <a:t> App 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299ED4-3F58-4AFD-AF4A-8575976C2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472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</TotalTime>
  <Words>20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 2</vt:lpstr>
      <vt:lpstr>Dividend</vt:lpstr>
      <vt:lpstr>Analyzing Jeopardy! Data</vt:lpstr>
      <vt:lpstr>Overview</vt:lpstr>
      <vt:lpstr>Challenges</vt:lpstr>
      <vt:lpstr>PowerPoint Presentation</vt:lpstr>
      <vt:lpstr>Rshiny App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Jeopardy! Data</dc:title>
  <dc:creator>Megan Ball</dc:creator>
  <cp:lastModifiedBy>Megan Ball</cp:lastModifiedBy>
  <cp:revision>2</cp:revision>
  <dcterms:created xsi:type="dcterms:W3CDTF">2021-03-27T20:37:35Z</dcterms:created>
  <dcterms:modified xsi:type="dcterms:W3CDTF">2021-03-27T20:41:43Z</dcterms:modified>
</cp:coreProperties>
</file>