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43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1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8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653B7-75FA-4DF7-9771-DB81E176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Analyzing </a:t>
            </a:r>
            <a:r>
              <a:rPr lang="en-US" sz="6000" i="1">
                <a:solidFill>
                  <a:srgbClr val="FFFFFF"/>
                </a:solidFill>
              </a:rPr>
              <a:t>Jeopardy! </a:t>
            </a:r>
            <a:r>
              <a:rPr lang="en-US" sz="6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BD4A9-BE86-4E19-9366-8F2C7E12D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M. Ball, M. Farrow, J. Harrison</a:t>
            </a:r>
          </a:p>
        </p:txBody>
      </p:sp>
    </p:spTree>
    <p:extLst>
      <p:ext uri="{BB962C8B-B14F-4D97-AF65-F5344CB8AC3E}">
        <p14:creationId xmlns:p14="http://schemas.microsoft.com/office/powerpoint/2010/main" val="25845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C18-6156-47F2-B832-7CED41E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D599-B2A4-4166-84B4-0AC65964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5544-965A-44C7-8BC5-B489E8E9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9815-7806-444D-BDCF-7053EE1D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E717-715C-4A54-B0C2-2E52789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daily double?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F98CF6B-15C6-4EA5-863A-FB91FA01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" t="7683" r="4534" b="3153"/>
          <a:stretch/>
        </p:blipFill>
        <p:spPr>
          <a:xfrm>
            <a:off x="2609850" y="1940443"/>
            <a:ext cx="6400800" cy="4688958"/>
          </a:xfrm>
        </p:spPr>
      </p:pic>
    </p:spTree>
    <p:extLst>
      <p:ext uri="{BB962C8B-B14F-4D97-AF65-F5344CB8AC3E}">
        <p14:creationId xmlns:p14="http://schemas.microsoft.com/office/powerpoint/2010/main" val="258389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057C5-7E74-4A01-80F6-76C9E88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Double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22C0A-F7F5-4476-83A3-18EB8475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/>
          <a:p>
            <a:r>
              <a:rPr lang="en-US" sz="2400" dirty="0"/>
              <a:t>What are the most common daily double clue categories?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766116-F0CE-4337-A46E-8AFE3CF73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6" t="8763" r="16253" b="7949"/>
          <a:stretch/>
        </p:blipFill>
        <p:spPr>
          <a:xfrm>
            <a:off x="885992" y="1274685"/>
            <a:ext cx="3382392" cy="33425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2EA00F-F01A-4163-A6A3-975F0DCBC2C6}"/>
              </a:ext>
            </a:extLst>
          </p:cNvPr>
          <p:cNvSpPr txBox="1">
            <a:spLocks/>
          </p:cNvSpPr>
          <p:nvPr/>
        </p:nvSpPr>
        <p:spPr>
          <a:xfrm>
            <a:off x="733592" y="5412527"/>
            <a:ext cx="11029617" cy="5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are the most common daily double clue clues?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2A68C0-5728-43E8-AC11-A46EDE76A973}"/>
              </a:ext>
            </a:extLst>
          </p:cNvPr>
          <p:cNvSpPr txBox="1">
            <a:spLocks/>
          </p:cNvSpPr>
          <p:nvPr/>
        </p:nvSpPr>
        <p:spPr>
          <a:xfrm>
            <a:off x="885992" y="5564927"/>
            <a:ext cx="11029617" cy="5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are the most common daily double clue answers?</a:t>
            </a:r>
          </a:p>
        </p:txBody>
      </p:sp>
      <p:pic>
        <p:nvPicPr>
          <p:cNvPr id="12" name="Picture 11" descr="Text, timeline&#10;&#10;Description automatically generated">
            <a:extLst>
              <a:ext uri="{FF2B5EF4-FFF2-40B4-BE49-F238E27FC236}">
                <a16:creationId xmlns:a16="http://schemas.microsoft.com/office/drawing/2014/main" id="{A38636FC-2A49-4F8F-A7D5-6C7705632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2" t="7970" r="21931" b="8492"/>
          <a:stretch/>
        </p:blipFill>
        <p:spPr>
          <a:xfrm>
            <a:off x="4474346" y="1274685"/>
            <a:ext cx="2891161" cy="319298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A4F2227-79FE-460C-8CE6-8B4B0B0D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72" y="1353691"/>
            <a:ext cx="3561470" cy="32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9" grpId="0"/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11BEF-FB34-4E07-AFC1-E2481C6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Stats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0B4E1-B012-44AD-BF94-92607BFA9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AA6E3A-CEA0-47A8-8AC1-56E4B141E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0A884-4CA9-48A2-BD43-5B87FB1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Rshiny</a:t>
            </a:r>
            <a:r>
              <a:rPr lang="en-US" dirty="0"/>
              <a:t> App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299ED4-3F58-4AFD-AF4A-8575976C2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72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</TotalTime>
  <Words>61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Analyzing Jeopardy! Data</vt:lpstr>
      <vt:lpstr>Overview</vt:lpstr>
      <vt:lpstr>Challenges</vt:lpstr>
      <vt:lpstr>Where is the daily double?</vt:lpstr>
      <vt:lpstr>Daily Double Insights</vt:lpstr>
      <vt:lpstr>Player Stats</vt:lpstr>
      <vt:lpstr>Rshiny 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Jeopardy! Data</dc:title>
  <dc:creator>Megan Ball</dc:creator>
  <cp:lastModifiedBy>Megan Ball</cp:lastModifiedBy>
  <cp:revision>5</cp:revision>
  <dcterms:created xsi:type="dcterms:W3CDTF">2021-03-27T20:37:35Z</dcterms:created>
  <dcterms:modified xsi:type="dcterms:W3CDTF">2021-04-01T01:29:02Z</dcterms:modified>
</cp:coreProperties>
</file>