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3" r:id="rId6"/>
    <p:sldId id="268" r:id="rId7"/>
    <p:sldId id="260" r:id="rId8"/>
    <p:sldId id="261" r:id="rId9"/>
    <p:sldId id="262" r:id="rId10"/>
    <p:sldId id="269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31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43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56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489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623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66198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94649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08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00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23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280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254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820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587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03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 smtClean="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Roboto Th" pitchFamily="2" charset="0"/>
          <a:ea typeface="Roboto Th" pitchFamily="2" charset="0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00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260604" indent="-257175" algn="l" defTabSz="685800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Roboto" pitchFamily="2" charset="0"/>
          <a:ea typeface="Roboto" pitchFamily="2" charset="0"/>
          <a:cs typeface="+mn-cs"/>
        </a:defRPr>
      </a:lvl2pPr>
      <a:lvl3pPr marL="411480" indent="-411480" algn="l" defTabSz="685800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 "/>
        <a:defRPr sz="1400" i="1" kern="1200">
          <a:solidFill>
            <a:schemeClr val="tx1">
              <a:lumMod val="85000"/>
              <a:lumOff val="15000"/>
            </a:schemeClr>
          </a:solidFill>
          <a:latin typeface="Roboto" pitchFamily="2" charset="0"/>
          <a:ea typeface="Roboto" pitchFamily="2" charset="0"/>
          <a:cs typeface="+mn-cs"/>
        </a:defRPr>
      </a:lvl3pPr>
      <a:lvl4pPr marL="617220" indent="-617220" algn="l" defTabSz="685800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 "/>
        <a:defRPr sz="1200" kern="1200">
          <a:solidFill>
            <a:schemeClr val="tx1">
              <a:lumMod val="85000"/>
              <a:lumOff val="15000"/>
            </a:schemeClr>
          </a:solidFill>
          <a:latin typeface="Roboto" pitchFamily="2" charset="0"/>
          <a:ea typeface="Roboto" pitchFamily="2" charset="0"/>
          <a:cs typeface="+mn-cs"/>
        </a:defRPr>
      </a:lvl4pPr>
      <a:lvl5pPr marL="822960" indent="-822960" algn="l" defTabSz="685800" rtl="0" eaLnBrk="1" latinLnBrk="0" hangingPunct="1">
        <a:lnSpc>
          <a:spcPct val="100000"/>
        </a:lnSpc>
        <a:spcBef>
          <a:spcPts val="450"/>
        </a:spcBef>
        <a:buFont typeface="Arial" pitchFamily="34" charset="0"/>
        <a:buChar char=" "/>
        <a:defRPr sz="1200" kern="1200">
          <a:solidFill>
            <a:schemeClr val="tx1">
              <a:lumMod val="85000"/>
              <a:lumOff val="15000"/>
            </a:schemeClr>
          </a:solidFill>
          <a:latin typeface="Roboto" pitchFamily="2" charset="0"/>
          <a:ea typeface="Roboto" pitchFamily="2" charset="0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midiscriptor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Un outil qui simplifie la vie </a:t>
            </a:r>
          </a:p>
        </p:txBody>
      </p:sp>
      <p:sp>
        <p:nvSpPr>
          <p:cNvPr id="4" name="Shape 55"/>
          <p:cNvSpPr txBox="1">
            <a:spLocks/>
          </p:cNvSpPr>
          <p:nvPr/>
        </p:nvSpPr>
        <p:spPr>
          <a:xfrm>
            <a:off x="500634" y="75063"/>
            <a:ext cx="8493241" cy="123444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975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Roboto" pitchFamily="2" charset="0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itchFamily="34" charset="0"/>
              <a:buNone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fr" sz="1400" dirty="0"/>
              <a:t>Joaquim Perez</a:t>
            </a:r>
          </a:p>
          <a:p>
            <a:pPr algn="r">
              <a:spcBef>
                <a:spcPts val="0"/>
              </a:spcBef>
            </a:pPr>
            <a:r>
              <a:rPr lang="fr" sz="1400" dirty="0"/>
              <a:t>HE-Arc Ingénierie</a:t>
            </a:r>
          </a:p>
          <a:p>
            <a:pPr algn="r">
              <a:spcBef>
                <a:spcPts val="0"/>
              </a:spcBef>
            </a:pPr>
            <a:r>
              <a:rPr lang="fr" sz="1400" dirty="0"/>
              <a:t>Mai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Technologies utilisées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Programme développé en </a:t>
            </a:r>
            <a:r>
              <a:rPr lang="fr-CH" b="1" dirty="0"/>
              <a:t>Python 3.4</a:t>
            </a:r>
          </a:p>
          <a:p>
            <a:endParaRPr lang="fr-CH" dirty="0"/>
          </a:p>
          <a:p>
            <a:r>
              <a:rPr lang="fr-CH" dirty="0"/>
              <a:t>Utilise la bibliothèque </a:t>
            </a:r>
            <a:r>
              <a:rPr lang="fr-CH" b="1" dirty="0" err="1"/>
              <a:t>PyUSB</a:t>
            </a:r>
            <a:r>
              <a:rPr lang="fr-CH" dirty="0"/>
              <a:t>, basée sur la bibliothèque C </a:t>
            </a:r>
            <a:r>
              <a:rPr lang="fr-CH" b="1" dirty="0" err="1"/>
              <a:t>libusb</a:t>
            </a:r>
            <a:endParaRPr lang="fr-CH" b="1" dirty="0"/>
          </a:p>
          <a:p>
            <a:endParaRPr lang="fr-CH" b="1" dirty="0"/>
          </a:p>
          <a:p>
            <a:r>
              <a:rPr lang="fr-CH" dirty="0"/>
              <a:t>Autres modules Python :</a:t>
            </a:r>
          </a:p>
          <a:p>
            <a:pPr marL="3429" lvl="1" indent="0">
              <a:buNone/>
            </a:pPr>
            <a:r>
              <a:rPr lang="fr-CH" dirty="0"/>
              <a:t>	</a:t>
            </a:r>
            <a:r>
              <a:rPr lang="fr-CH" b="1" dirty="0" err="1"/>
              <a:t>PyUserInput</a:t>
            </a:r>
            <a:r>
              <a:rPr lang="fr-CH" dirty="0"/>
              <a:t> permet de générer des entrées clavier utilisateur</a:t>
            </a:r>
          </a:p>
          <a:p>
            <a:pPr marL="3429" lvl="1" indent="0">
              <a:buNone/>
            </a:pPr>
            <a:r>
              <a:rPr lang="fr-CH" dirty="0"/>
              <a:t>	</a:t>
            </a:r>
            <a:r>
              <a:rPr lang="fr-CH" b="1" dirty="0" err="1"/>
              <a:t>pyperclip</a:t>
            </a:r>
            <a:r>
              <a:rPr lang="fr-CH" dirty="0"/>
              <a:t> pour la gestion du presse-papier</a:t>
            </a:r>
          </a:p>
          <a:p>
            <a:pPr marL="3429" lvl="1" indent="0">
              <a:buNone/>
            </a:pPr>
            <a:r>
              <a:rPr lang="fr-CH" dirty="0"/>
              <a:t>	</a:t>
            </a:r>
            <a:r>
              <a:rPr lang="fr-CH" b="1" dirty="0" err="1"/>
              <a:t>subprocess</a:t>
            </a:r>
            <a:r>
              <a:rPr lang="fr-CH" b="1" dirty="0"/>
              <a:t> </a:t>
            </a:r>
            <a:r>
              <a:rPr lang="fr-CH" dirty="0"/>
              <a:t>permet d’exécuter des commandes</a:t>
            </a:r>
          </a:p>
          <a:p>
            <a:pPr marL="3429" lvl="1" indent="0">
              <a:buNone/>
            </a:pPr>
            <a:r>
              <a:rPr lang="fr-CH" dirty="0"/>
              <a:t>	</a:t>
            </a:r>
            <a:r>
              <a:rPr lang="fr-CH" b="1" dirty="0" err="1"/>
              <a:t>json</a:t>
            </a:r>
            <a:r>
              <a:rPr lang="fr-CH" dirty="0"/>
              <a:t> pour la conversion des fichiers de configuration</a:t>
            </a:r>
          </a:p>
          <a:p>
            <a:pPr marL="3429" lvl="1" indent="0">
              <a:buNone/>
            </a:pPr>
            <a:r>
              <a:rPr lang="fr-CH" b="1" dirty="0"/>
              <a:t>	</a:t>
            </a:r>
            <a:r>
              <a:rPr lang="fr-CH" b="1" dirty="0" err="1"/>
              <a:t>pygame</a:t>
            </a:r>
            <a:r>
              <a:rPr lang="fr-CH" b="1" dirty="0"/>
              <a:t> </a:t>
            </a:r>
            <a:r>
              <a:rPr lang="fr-CH" dirty="0"/>
              <a:t>pour la création d’interface graphique (exemple background.py)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2915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Fonctionne avec tous types de contrôleurs USB</a:t>
            </a:r>
          </a:p>
          <a:p>
            <a:endParaRPr lang="fr-CH" dirty="0"/>
          </a:p>
          <a:p>
            <a:r>
              <a:rPr lang="fr-CH" dirty="0"/>
              <a:t>Fonctionne aussi avec un (second) clavier d’ordinateur USB</a:t>
            </a:r>
          </a:p>
          <a:p>
            <a:endParaRPr lang="fr-CH" dirty="0"/>
          </a:p>
          <a:p>
            <a:r>
              <a:rPr lang="fr-CH" dirty="0"/>
              <a:t>Prise en main facile grâce à un script de configuration</a:t>
            </a:r>
            <a:br>
              <a:rPr lang="fr-CH" dirty="0"/>
            </a:br>
            <a:r>
              <a:rPr lang="fr-CH" dirty="0"/>
              <a:t>intuitif et complet en ligne de commande</a:t>
            </a:r>
          </a:p>
          <a:p>
            <a:endParaRPr lang="fr-CH" dirty="0"/>
          </a:p>
          <a:p>
            <a:r>
              <a:rPr lang="fr-CH" dirty="0"/>
              <a:t>Facilite la vie de tous les jours des bricoleurs</a:t>
            </a:r>
          </a:p>
          <a:p>
            <a:endParaRPr lang="fr-CH" dirty="0"/>
          </a:p>
          <a:p>
            <a:r>
              <a:rPr lang="fr-CH" dirty="0"/>
              <a:t>Quelques exemples fournis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0797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400" dirty="0">
                <a:solidFill>
                  <a:schemeClr val="bg1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12873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" dirty="0"/>
              <a:t>Introduction  </a:t>
            </a:r>
          </a:p>
          <a:p>
            <a:pPr marL="228600" lvl="0" indent="0">
              <a:buNone/>
            </a:pPr>
            <a:endParaRPr lang="fr" dirty="0"/>
          </a:p>
          <a:p>
            <a:pPr marL="0" indent="0">
              <a:buNone/>
            </a:pPr>
            <a:r>
              <a:rPr lang="fr" dirty="0"/>
              <a:t>Fichiers de configuration </a:t>
            </a:r>
          </a:p>
          <a:p>
            <a:pPr marL="0" indent="0">
              <a:buNone/>
            </a:pPr>
            <a:endParaRPr lang="fr" dirty="0"/>
          </a:p>
          <a:p>
            <a:pPr marL="0" indent="0">
              <a:buNone/>
            </a:pPr>
            <a:r>
              <a:rPr lang="fr" dirty="0"/>
              <a:t>Modes de fonctionnement 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fr" dirty="0"/>
              <a:t>Output </a:t>
            </a:r>
          </a:p>
          <a:p>
            <a:pPr marL="228600" lvl="0" indent="0" rtl="0">
              <a:spcBef>
                <a:spcPts val="0"/>
              </a:spcBef>
              <a:buNone/>
            </a:pPr>
            <a:r>
              <a:rPr lang="fr" dirty="0"/>
              <a:t>Command 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fr" dirty="0"/>
              <a:t>Keyboard </a:t>
            </a:r>
          </a:p>
          <a:p>
            <a:pPr marL="0" indent="0">
              <a:buNone/>
            </a:pPr>
            <a:endParaRPr lang="fr" dirty="0"/>
          </a:p>
          <a:p>
            <a:pPr marL="0" indent="0">
              <a:buNone/>
            </a:pPr>
            <a:r>
              <a:rPr lang="fr" dirty="0"/>
              <a:t>Technologies utilisées</a:t>
            </a:r>
          </a:p>
          <a:p>
            <a:pPr marL="0" indent="0">
              <a:buNone/>
            </a:pPr>
            <a:endParaRPr lang="fr" dirty="0"/>
          </a:p>
          <a:p>
            <a:pPr marL="0" indent="0">
              <a:buNone/>
            </a:pPr>
            <a:r>
              <a:rPr lang="fr" dirty="0"/>
              <a:t>Conclusion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0" y="557350"/>
            <a:ext cx="7532500" cy="40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 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Les claviers d'ordinateur sont personnalisables,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mais il faut se souvenir des combinaisons de touches</a:t>
            </a:r>
          </a:p>
          <a:p>
            <a:pPr lvl="0">
              <a:spcBef>
                <a:spcPts val="0"/>
              </a:spcBef>
              <a:buNone/>
            </a:pP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Les contrôleurs midi fournissent plus d'informations,  comme :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La force avec laquelle une touche est pressée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La valeur d'un potentiomètre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Les objectifs de midiscriptor sont :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Automatiser des tâches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Exécuter des scripts à la pression d'une touche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" dirty="0"/>
              <a:t>Fournir une interface de programmation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Fichiers de configuration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05712"/>
          </a:xfrm>
        </p:spPr>
        <p:txBody>
          <a:bodyPr>
            <a:normAutofit lnSpcReduction="10000"/>
          </a:bodyPr>
          <a:lstStyle/>
          <a:p>
            <a:r>
              <a:rPr lang="fr-CH" dirty="0" err="1"/>
              <a:t>midiscriptor</a:t>
            </a:r>
            <a:r>
              <a:rPr lang="fr-CH" dirty="0"/>
              <a:t> nécessite un fichier de configuration en paramètre :</a:t>
            </a:r>
          </a:p>
          <a:p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python3 run.py config.json</a:t>
            </a:r>
            <a:endParaRPr lang="fr-CH" dirty="0"/>
          </a:p>
          <a:p>
            <a:endParaRPr lang="fr-CH" dirty="0"/>
          </a:p>
          <a:p>
            <a:r>
              <a:rPr lang="fr-CH" dirty="0"/>
              <a:t>Les fichiers de configurations doivent avoir cette structure :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CH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"lpd8",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"mode": "command",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"actions": {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"9;144;40": "</a:t>
            </a:r>
            <a:r>
              <a:rPr lang="fr-CH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–la /"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CH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117,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CH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vendor_id</a:t>
            </a:r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2536</a:t>
            </a:r>
          </a:p>
          <a:p>
            <a:pPr marL="715963" lvl="1" indent="-712788"/>
            <a:r>
              <a:rPr lang="fr-CH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H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CH" dirty="0"/>
          </a:p>
          <a:p>
            <a:r>
              <a:rPr lang="fr-CH" dirty="0"/>
              <a:t>Un script de configuration permet de générer ces fichiers de manière assistée :</a:t>
            </a:r>
          </a:p>
          <a:p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python3 configure_device.py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5078235" y="2761883"/>
            <a:ext cx="209544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1200" dirty="0">
                <a:latin typeface="Roboto" pitchFamily="2" charset="0"/>
                <a:ea typeface="Roboto" pitchFamily="2" charset="0"/>
              </a:rPr>
              <a:t>Un dictionnaire avec</a:t>
            </a:r>
            <a:br>
              <a:rPr lang="fr-CH" sz="1200" dirty="0">
                <a:latin typeface="Roboto" pitchFamily="2" charset="0"/>
                <a:ea typeface="Roboto" pitchFamily="2" charset="0"/>
              </a:rPr>
            </a:br>
            <a:r>
              <a:rPr lang="fr-CH" sz="1200" dirty="0">
                <a:latin typeface="Roboto" pitchFamily="2" charset="0"/>
                <a:ea typeface="Roboto" pitchFamily="2" charset="0"/>
              </a:rPr>
              <a:t>clé: identifiant d’une touche</a:t>
            </a:r>
            <a:br>
              <a:rPr lang="fr-CH" sz="1200" dirty="0">
                <a:latin typeface="Roboto" pitchFamily="2" charset="0"/>
                <a:ea typeface="Roboto" pitchFamily="2" charset="0"/>
              </a:rPr>
            </a:br>
            <a:r>
              <a:rPr lang="fr-CH" sz="1200" dirty="0">
                <a:latin typeface="Roboto" pitchFamily="2" charset="0"/>
                <a:ea typeface="Roboto" pitchFamily="2" charset="0"/>
              </a:rPr>
              <a:t>valeur: l’action à effectuer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199172" y="2268023"/>
            <a:ext cx="2121093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1200" dirty="0">
                <a:latin typeface="Roboto" pitchFamily="2" charset="0"/>
                <a:ea typeface="Roboto" pitchFamily="2" charset="0"/>
              </a:rPr>
              <a:t>Le mode de fonctionnement</a:t>
            </a:r>
          </a:p>
          <a:p>
            <a:r>
              <a:rPr lang="fr-CH" sz="1200" dirty="0">
                <a:latin typeface="Roboto" pitchFamily="2" charset="0"/>
                <a:ea typeface="Roboto" pitchFamily="2" charset="0"/>
              </a:rPr>
              <a:t>de </a:t>
            </a:r>
            <a:r>
              <a:rPr lang="fr-CH" sz="1200" dirty="0" err="1">
                <a:latin typeface="Roboto" pitchFamily="2" charset="0"/>
                <a:ea typeface="Roboto" pitchFamily="2" charset="0"/>
              </a:rPr>
              <a:t>midiscriptor</a:t>
            </a:r>
            <a:endParaRPr lang="fr-CH" sz="12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52152" y="3475589"/>
            <a:ext cx="273664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1200" dirty="0">
                <a:latin typeface="Roboto" pitchFamily="2" charset="0"/>
                <a:ea typeface="Roboto" pitchFamily="2" charset="0"/>
              </a:rPr>
              <a:t>Les identifiants qui permettent à l’OS</a:t>
            </a:r>
            <a:br>
              <a:rPr lang="fr-CH" sz="1200" dirty="0">
                <a:latin typeface="Roboto" pitchFamily="2" charset="0"/>
                <a:ea typeface="Roboto" pitchFamily="2" charset="0"/>
              </a:rPr>
            </a:br>
            <a:r>
              <a:rPr lang="fr-CH" sz="1200" dirty="0">
                <a:latin typeface="Roboto" pitchFamily="2" charset="0"/>
                <a:ea typeface="Roboto" pitchFamily="2" charset="0"/>
              </a:rPr>
              <a:t>de se connecter avec le périphérique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0733" y="3270297"/>
            <a:ext cx="1752018" cy="42220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/>
          <p:cNvCxnSpPr>
            <a:endCxn id="9" idx="3"/>
          </p:cNvCxnSpPr>
          <p:nvPr/>
        </p:nvCxnSpPr>
        <p:spPr>
          <a:xfrm flipH="1" flipV="1">
            <a:off x="3252751" y="3481399"/>
            <a:ext cx="799401" cy="22502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00733" y="2748038"/>
            <a:ext cx="2607259" cy="51239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13"/>
          <p:cNvCxnSpPr>
            <a:stCxn id="6" idx="1"/>
            <a:endCxn id="12" idx="3"/>
          </p:cNvCxnSpPr>
          <p:nvPr/>
        </p:nvCxnSpPr>
        <p:spPr>
          <a:xfrm flipH="1" flipV="1">
            <a:off x="4107992" y="3004235"/>
            <a:ext cx="970243" cy="8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00733" y="2609310"/>
            <a:ext cx="1682217" cy="1427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7" name="Connecteur droit 16"/>
          <p:cNvCxnSpPr>
            <a:stCxn id="15" idx="3"/>
            <a:endCxn id="7" idx="1"/>
          </p:cNvCxnSpPr>
          <p:nvPr/>
        </p:nvCxnSpPr>
        <p:spPr>
          <a:xfrm flipV="1">
            <a:off x="3182950" y="2498856"/>
            <a:ext cx="1016222" cy="1818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4400" dirty="0">
                <a:solidFill>
                  <a:schemeClr val="tx1"/>
                </a:solidFill>
              </a:rPr>
              <a:t>Modes de fonctionnement </a:t>
            </a:r>
          </a:p>
        </p:txBody>
      </p:sp>
    </p:spTree>
    <p:extLst>
      <p:ext uri="{BB962C8B-B14F-4D97-AF65-F5344CB8AC3E}">
        <p14:creationId xmlns:p14="http://schemas.microsoft.com/office/powerpoint/2010/main" val="41268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Mode output 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Ou mode “API”, midiscriptor formate les entrées du contrôleur midi et les redirige simplement vers la sortie</a:t>
            </a:r>
          </a:p>
          <a:p>
            <a:pPr lvl="0">
              <a:spcBef>
                <a:spcPts val="0"/>
              </a:spcBef>
              <a:buNone/>
            </a:pP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Peut être utilisée avec le système de </a:t>
            </a:r>
            <a:r>
              <a:rPr lang="fr" i="1" dirty="0"/>
              <a:t>pipes</a:t>
            </a:r>
            <a:r>
              <a:rPr lang="fr" dirty="0"/>
              <a:t> :</a:t>
            </a:r>
          </a:p>
          <a:p>
            <a:pPr lvl="0">
              <a:spcBef>
                <a:spcPts val="0"/>
              </a:spcBef>
              <a:buNone/>
            </a:pPr>
            <a:r>
              <a:rPr lang="fr" dirty="0"/>
              <a:t>        </a:t>
            </a:r>
            <a:r>
              <a:rPr lang="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python3 run.py config.json | python3 custom.py</a:t>
            </a:r>
          </a:p>
          <a:p>
            <a:pPr lvl="0">
              <a:spcBef>
                <a:spcPts val="0"/>
              </a:spcBef>
              <a:buNone/>
            </a:pP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Exemple de données formatées : </a:t>
            </a:r>
            <a:r>
              <a:rPr lang="fr" b="1" dirty="0">
                <a:solidFill>
                  <a:srgbClr val="C00000"/>
                </a:solidFill>
              </a:rPr>
              <a:t>8;144;</a:t>
            </a:r>
            <a:r>
              <a:rPr lang="fr" b="1" dirty="0">
                <a:solidFill>
                  <a:srgbClr val="00B0F0"/>
                </a:solidFill>
              </a:rPr>
              <a:t>15</a:t>
            </a:r>
            <a:r>
              <a:rPr lang="fr" b="1" dirty="0"/>
              <a:t>:</a:t>
            </a:r>
            <a:r>
              <a:rPr lang="fr" b="1" dirty="0">
                <a:solidFill>
                  <a:srgbClr val="00B050"/>
                </a:solidFill>
              </a:rPr>
              <a:t>127</a:t>
            </a:r>
            <a:r>
              <a:rPr lang="fr" dirty="0"/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fr" dirty="0"/>
              <a:t>L'identifiant du bouton ou de la touche est 8;144;15</a:t>
            </a:r>
          </a:p>
          <a:p>
            <a:pPr marL="649224" lvl="1" indent="-228600"/>
            <a:r>
              <a:rPr lang="fr" b="1" dirty="0">
                <a:solidFill>
                  <a:srgbClr val="C00000"/>
                </a:solidFill>
              </a:rPr>
              <a:t>8;144</a:t>
            </a:r>
            <a:r>
              <a:rPr lang="fr" b="1" dirty="0"/>
              <a:t> :</a:t>
            </a:r>
            <a:r>
              <a:rPr lang="fr" dirty="0"/>
              <a:t> le type de signal</a:t>
            </a:r>
          </a:p>
          <a:p>
            <a:pPr marL="649224" lvl="1" indent="-228600"/>
            <a:r>
              <a:rPr lang="fr" b="1" dirty="0">
                <a:solidFill>
                  <a:srgbClr val="00B0F0"/>
                </a:solidFill>
              </a:rPr>
              <a:t>15</a:t>
            </a:r>
            <a:r>
              <a:rPr lang="fr" b="1" dirty="0"/>
              <a:t> :</a:t>
            </a:r>
            <a:r>
              <a:rPr lang="fr" dirty="0"/>
              <a:t> l'identifiant du bouton touché</a:t>
            </a:r>
          </a:p>
          <a:p>
            <a:pPr marL="457200" lvl="0" indent="-228600">
              <a:spcBef>
                <a:spcPts val="0"/>
              </a:spcBef>
            </a:pPr>
            <a:r>
              <a:rPr lang="fr" dirty="0"/>
              <a:t>La valeur de la touche est </a:t>
            </a:r>
            <a:r>
              <a:rPr lang="fr" b="1" dirty="0">
                <a:solidFill>
                  <a:srgbClr val="00B050"/>
                </a:solidFill>
              </a:rPr>
              <a:t>127</a:t>
            </a:r>
          </a:p>
          <a:p>
            <a:pPr marL="649224" lvl="1" indent="-228600"/>
            <a:r>
              <a:rPr lang="fr" dirty="0"/>
              <a:t>Pour une touche : la force de pression </a:t>
            </a:r>
          </a:p>
          <a:p>
            <a:pPr marL="649224" lvl="1" indent="-228600"/>
            <a:r>
              <a:rPr lang="fr" dirty="0"/>
              <a:t>Pour un bouton (potentiomètre) : la valeur du bouton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Mode commande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Midiscriptor lance des commandes définies par l'utilisateur</a:t>
            </a:r>
          </a:p>
          <a:p>
            <a:pPr lvl="0">
              <a:spcBef>
                <a:spcPts val="0"/>
              </a:spcBef>
              <a:buNone/>
            </a:pPr>
            <a:endParaRPr lang="fr" dirty="0"/>
          </a:p>
          <a:p>
            <a:pPr lvl="0">
              <a:spcBef>
                <a:spcPts val="0"/>
              </a:spcBef>
              <a:buNone/>
            </a:pPr>
            <a:r>
              <a:rPr lang="fr" dirty="0"/>
              <a:t>Possibilité de calibrer et injecter les valeurs des boutons dans les commandes</a:t>
            </a:r>
          </a:p>
          <a:p>
            <a:pPr marL="361950" lvl="0" indent="-361950">
              <a:spcBef>
                <a:spcPts val="0"/>
              </a:spcBef>
              <a:buNone/>
            </a:pPr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H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amixer</a:t>
            </a:r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sset</a:t>
            </a:r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'PCM' </a:t>
            </a:r>
            <a:r>
              <a:rPr lang="fr-CH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{{50:100}}</a:t>
            </a:r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361950" lvl="0" indent="-361950">
              <a:spcBef>
                <a:spcPts val="0"/>
              </a:spcBef>
              <a:buNone/>
            </a:pPr>
            <a:endParaRPr lang="fr-CH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lvl="0" indent="-361950">
              <a:spcBef>
                <a:spcPts val="0"/>
              </a:spcBef>
              <a:buNone/>
            </a:pPr>
            <a:r>
              <a:rPr lang="fr-C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H" dirty="0">
                <a:solidFill>
                  <a:schemeClr val="tx1"/>
                </a:solidFill>
                <a:cs typeface="Courier New" panose="02070309020205020404" pitchFamily="49" charset="0"/>
              </a:rPr>
              <a:t>Ici les accolades seront remplacées par une valeur entre 50 et 100</a:t>
            </a:r>
          </a:p>
          <a:p>
            <a:pPr marL="361950" lvl="0" indent="-361950">
              <a:spcBef>
                <a:spcPts val="0"/>
              </a:spcBef>
              <a:buNone/>
            </a:pPr>
            <a:r>
              <a:rPr lang="fr-CH" dirty="0">
                <a:solidFill>
                  <a:schemeClr val="tx1"/>
                </a:solidFill>
                <a:cs typeface="Courier New" panose="02070309020205020404" pitchFamily="49" charset="0"/>
              </a:rPr>
              <a:t>	en fonction de la valeur du bouton touché (entre 0 et 127)</a:t>
            </a:r>
            <a:endParaRPr lang="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Mode clavier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-CH" dirty="0"/>
              <a:t>L’utilisateur définit des textes associés aux boutons de son périphériques MIDI</a:t>
            </a:r>
          </a:p>
          <a:p>
            <a:pPr lvl="0">
              <a:spcBef>
                <a:spcPts val="0"/>
              </a:spcBef>
              <a:buNone/>
            </a:pPr>
            <a:endParaRPr lang="fr-CH" dirty="0"/>
          </a:p>
          <a:p>
            <a:pPr lvl="0">
              <a:spcBef>
                <a:spcPts val="0"/>
              </a:spcBef>
              <a:buNone/>
            </a:pPr>
            <a:r>
              <a:rPr lang="fr-CH" dirty="0"/>
              <a:t>Lorsque le bouton un touché, le texte correspondant est copié dans le presse-papier et collé à l’endroit qui a le focus</a:t>
            </a:r>
          </a:p>
          <a:p>
            <a:pPr lvl="0">
              <a:spcBef>
                <a:spcPts val="0"/>
              </a:spcBef>
              <a:buNone/>
            </a:pPr>
            <a:endParaRPr lang="fr-CH" dirty="0"/>
          </a:p>
          <a:p>
            <a:pPr lvl="0">
              <a:spcBef>
                <a:spcPts val="0"/>
              </a:spcBef>
              <a:buNone/>
            </a:pPr>
            <a:r>
              <a:rPr lang="fr-CH" dirty="0"/>
              <a:t>Concrètement, </a:t>
            </a:r>
            <a:r>
              <a:rPr lang="fr-CH" dirty="0" err="1"/>
              <a:t>midiscriptor</a:t>
            </a:r>
            <a:r>
              <a:rPr lang="fr-CH" dirty="0"/>
              <a:t> «simule» une combinaison des touches </a:t>
            </a:r>
            <a:r>
              <a:rPr lang="fr-CH" dirty="0" err="1"/>
              <a:t>Shift+Insert</a:t>
            </a:r>
            <a:r>
              <a:rPr lang="fr-CH" dirty="0"/>
              <a:t>, synonyme de raccourci pour coller le contenu du presse-papier</a:t>
            </a:r>
          </a:p>
          <a:p>
            <a:pPr lvl="0">
              <a:spcBef>
                <a:spcPts val="0"/>
              </a:spcBef>
              <a:buNone/>
            </a:pPr>
            <a:endParaRPr lang="fr-CH" dirty="0"/>
          </a:p>
          <a:p>
            <a:pPr lvl="0">
              <a:spcBef>
                <a:spcPts val="0"/>
              </a:spcBef>
              <a:buNone/>
            </a:pPr>
            <a:r>
              <a:rPr lang="fr-CH" dirty="0"/>
              <a:t>Outil indispensable pour ceux qui doivent écrire le même texte plusieurs fois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étropolitain">
  <a:themeElements>
    <a:clrScheme name="Personnalisé 2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9FE3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étropolitai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étropolitai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Métropolitain</Template>
  <TotalTime>63</TotalTime>
  <Words>424</Words>
  <Application>Microsoft Office PowerPoint</Application>
  <PresentationFormat>Affichage à l'écran (16:9)</PresentationFormat>
  <Paragraphs>103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Courier New</vt:lpstr>
      <vt:lpstr>Roboto</vt:lpstr>
      <vt:lpstr>Roboto Th</vt:lpstr>
      <vt:lpstr>Métropolitain</vt:lpstr>
      <vt:lpstr>midiscriptor</vt:lpstr>
      <vt:lpstr>Sommaire </vt:lpstr>
      <vt:lpstr>Présentation PowerPoint</vt:lpstr>
      <vt:lpstr>Introduction </vt:lpstr>
      <vt:lpstr>Fichiers de configuration</vt:lpstr>
      <vt:lpstr>Modes de fonctionnement </vt:lpstr>
      <vt:lpstr>Mode output </vt:lpstr>
      <vt:lpstr>Mode commande</vt:lpstr>
      <vt:lpstr>Mode clavier</vt:lpstr>
      <vt:lpstr>Technologies utilisées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midiscriptor</dc:title>
  <cp:lastModifiedBy>Boh</cp:lastModifiedBy>
  <cp:revision>11</cp:revision>
  <dcterms:modified xsi:type="dcterms:W3CDTF">2017-05-24T20:19:34Z</dcterms:modified>
</cp:coreProperties>
</file>