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1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3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9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2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4461" b="8039"/>
          <a:stretch/>
        </p:blipFill>
        <p:spPr>
          <a:xfrm>
            <a:off x="204714" y="766805"/>
            <a:ext cx="11748747" cy="57797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5200" y="132523"/>
            <a:ext cx="1577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Raw</a:t>
            </a:r>
            <a:r>
              <a:rPr lang="de-DE" sz="2800" b="1" dirty="0"/>
              <a:t> </a:t>
            </a:r>
            <a:r>
              <a:rPr lang="de-DE" sz="2800" b="1" dirty="0" err="1"/>
              <a:t>data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1046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25200" y="132523"/>
            <a:ext cx="40452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Swiss </a:t>
            </a:r>
            <a:r>
              <a:rPr lang="de-DE" sz="2800" b="1" dirty="0" err="1"/>
              <a:t>Theatre</a:t>
            </a:r>
            <a:r>
              <a:rPr lang="de-DE" sz="2800" b="1" dirty="0"/>
              <a:t> </a:t>
            </a:r>
            <a:r>
              <a:rPr lang="de-DE" sz="2800" b="1" dirty="0" err="1"/>
              <a:t>Dictionnary</a:t>
            </a:r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r>
              <a:rPr lang="de-DE" sz="2800" b="1" dirty="0"/>
              <a:t>…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6604" b="44421"/>
          <a:stretch/>
        </p:blipFill>
        <p:spPr>
          <a:xfrm>
            <a:off x="257722" y="815613"/>
            <a:ext cx="11581158" cy="3160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t="21060" b="47526"/>
          <a:stretch/>
        </p:blipFill>
        <p:spPr>
          <a:xfrm>
            <a:off x="257722" y="4461446"/>
            <a:ext cx="11581158" cy="20453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40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25200" y="132523"/>
            <a:ext cx="111897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Result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/>
              <a:t>1732 </a:t>
            </a:r>
            <a:r>
              <a:rPr lang="de-DE" sz="2800" b="1" dirty="0" err="1"/>
              <a:t>matches</a:t>
            </a:r>
            <a:r>
              <a:rPr lang="de-DE" sz="2800" b="1" dirty="0"/>
              <a:t> (</a:t>
            </a:r>
            <a:r>
              <a:rPr lang="de-DE" sz="2800" b="1" dirty="0" err="1"/>
              <a:t>performers</a:t>
            </a:r>
            <a:r>
              <a:rPr lang="de-DE" sz="28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sz="2800" b="1" dirty="0"/>
              <a:t>372 </a:t>
            </a:r>
            <a:r>
              <a:rPr lang="de-DE" sz="2800" b="1" dirty="0" err="1"/>
              <a:t>matches</a:t>
            </a:r>
            <a:r>
              <a:rPr lang="de-DE" sz="2800" b="1" dirty="0"/>
              <a:t> </a:t>
            </a:r>
            <a:r>
              <a:rPr lang="de-DE" sz="2800" b="1" dirty="0" err="1"/>
              <a:t>with</a:t>
            </a:r>
            <a:r>
              <a:rPr lang="de-DE" sz="2800" b="1" dirty="0"/>
              <a:t> GND</a:t>
            </a:r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/>
              <a:t>112 </a:t>
            </a:r>
            <a:r>
              <a:rPr lang="de-DE" sz="2800" b="1" dirty="0" err="1"/>
              <a:t>matches</a:t>
            </a:r>
            <a:r>
              <a:rPr lang="de-DE" sz="2800" b="1" dirty="0"/>
              <a:t> (</a:t>
            </a:r>
            <a:r>
              <a:rPr lang="de-DE" sz="2800" b="1" dirty="0" err="1"/>
              <a:t>costume</a:t>
            </a:r>
            <a:r>
              <a:rPr lang="de-DE" sz="2800" b="1" dirty="0"/>
              <a:t> </a:t>
            </a:r>
            <a:r>
              <a:rPr lang="de-DE" sz="2800" b="1" dirty="0" err="1"/>
              <a:t>designers</a:t>
            </a:r>
            <a:r>
              <a:rPr lang="de-DE" sz="2800" b="1" dirty="0"/>
              <a:t>)		- 194 </a:t>
            </a:r>
            <a:r>
              <a:rPr lang="de-DE" sz="2800" b="1" dirty="0" err="1"/>
              <a:t>matches</a:t>
            </a:r>
            <a:r>
              <a:rPr lang="de-DE" sz="2800" b="1" dirty="0"/>
              <a:t> (</a:t>
            </a:r>
            <a:r>
              <a:rPr lang="de-DE" sz="2800" b="1" dirty="0" err="1"/>
              <a:t>scenographers</a:t>
            </a:r>
            <a:r>
              <a:rPr lang="de-DE" sz="28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sz="2800" b="1" dirty="0"/>
              <a:t>164 </a:t>
            </a:r>
            <a:r>
              <a:rPr lang="de-DE" sz="2800" b="1" dirty="0" err="1"/>
              <a:t>matches</a:t>
            </a:r>
            <a:r>
              <a:rPr lang="de-DE" sz="2800" b="1" dirty="0"/>
              <a:t> (</a:t>
            </a:r>
            <a:r>
              <a:rPr lang="de-DE" sz="2800" b="1" dirty="0" err="1"/>
              <a:t>choreographers</a:t>
            </a:r>
            <a:r>
              <a:rPr lang="de-DE" sz="2800" b="1" dirty="0"/>
              <a:t>)		- 793 </a:t>
            </a:r>
            <a:r>
              <a:rPr lang="de-DE" sz="2800" b="1" dirty="0" err="1"/>
              <a:t>matches</a:t>
            </a:r>
            <a:r>
              <a:rPr lang="de-DE" sz="2800" b="1" dirty="0"/>
              <a:t> (</a:t>
            </a:r>
            <a:r>
              <a:rPr lang="de-DE" sz="2800" b="1" dirty="0" err="1"/>
              <a:t>directors</a:t>
            </a:r>
            <a:r>
              <a:rPr lang="de-DE" sz="2800" b="1" dirty="0"/>
              <a:t>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4" r="602" b="13992"/>
          <a:stretch/>
        </p:blipFill>
        <p:spPr>
          <a:xfrm>
            <a:off x="352100" y="1488728"/>
            <a:ext cx="11262884" cy="3657600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352100" y="5430129"/>
            <a:ext cx="1126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25200" y="132523"/>
            <a:ext cx="7296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Specialised</a:t>
            </a:r>
            <a:r>
              <a:rPr lang="de-DE" sz="2800" b="1" dirty="0"/>
              <a:t> Information Service </a:t>
            </a:r>
            <a:r>
              <a:rPr lang="de-DE" sz="2800" b="1" dirty="0" err="1"/>
              <a:t>Performing</a:t>
            </a:r>
            <a:r>
              <a:rPr lang="de-DE" sz="2800" b="1" dirty="0"/>
              <a:t> Arts</a:t>
            </a:r>
          </a:p>
          <a:p>
            <a:r>
              <a:rPr lang="de-DE" sz="2800" b="1" dirty="0"/>
              <a:t>http://performing-arts.eu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t="12356" r="7004" b="17068"/>
          <a:stretch/>
        </p:blipFill>
        <p:spPr>
          <a:xfrm>
            <a:off x="237538" y="1294227"/>
            <a:ext cx="11803100" cy="50362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5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Beck</dc:creator>
  <cp:lastModifiedBy>Julia Beck</cp:lastModifiedBy>
  <cp:revision>9</cp:revision>
  <dcterms:created xsi:type="dcterms:W3CDTF">2016-07-02T13:17:57Z</dcterms:created>
  <dcterms:modified xsi:type="dcterms:W3CDTF">2016-07-02T14:55:22Z</dcterms:modified>
</cp:coreProperties>
</file>