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D8F21E-292D-4D25-89CF-A0CCFC270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5821609-3A1A-4D88-97E8-2FE1F7772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023980-BBE7-44F0-A587-DB0E24BD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130624F-0C45-4E90-B5E0-7D4DD213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FCECFEF-45B6-42C0-9A97-34E8C273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F21BF4F-858F-4937-A53B-1E3F1B75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0DFFFD3-0D79-4547-B57E-7ACAAB65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24BDB3A-63AB-4D73-B4E0-A1DEF4FF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653E2F0-BD5E-46E7-816F-58349DCF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4AD7BFA-2278-40A6-95D6-22116E91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4CDC505-49CC-4DF7-90E5-23A361F28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72CA909-3552-4EFA-B6D3-26054AD6A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E5D0A6-DD58-4249-B2EB-3AF33718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2DAB862-89F5-4199-97B0-23F1C676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2D4B554-1C1C-4CBD-BB3D-C699F27A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F863D8-1590-487D-9DCB-ECA07315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68A7C34-FBEF-446E-8341-BCDBA2BD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B21C9C-96E0-4353-8E6E-A4C0485D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719B39-4F0D-4884-BFD7-7C574F6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353CD6-9211-417F-9BA0-ACC03D04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6455448-4649-47FE-895F-1A4182D8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78F02AB-10C7-40B1-B366-80772487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F5FABBF-7A78-4B24-B8F5-EEBD573D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67A49C2-FCB5-4545-981F-C8D2F29E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F631DBF-70D7-4F0E-B980-2C431F51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6DED32-642E-42D0-A10C-66BE6AA8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CC85CC2-E186-4022-9A4D-8CF16A870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95A6085-AD9B-4D73-B487-3CF1F892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7CF5543-A1FD-49BB-8718-1B5242D0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FAF7A8A-4EE4-4856-B292-8F521312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78BC60-8EC5-48C3-B99A-6616EBC9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B90092-67EC-4221-9DB9-C5A149A2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D2B896C-AAE3-44AE-B0E4-698D3388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3011007-048D-4804-9A4D-4A4F80AD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AD834B2-8C78-481D-BCBE-90F601C1A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C6DA7CCE-CBCE-4056-8FB5-5D9AA5D7B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1564F4E-F7FF-46C9-A2DB-C1CF9D87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D495B6F-FB38-4012-AA3F-88E7DB9A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DFC2E6A-03F4-4CFC-9305-DA9757C8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986144-42A5-493E-B096-A000A08A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0E9C435-EBE9-4468-B09C-19E06132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76052B9-EAA2-4EF9-9EDB-FB06DAC5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2E735E32-99C5-451B-AA29-F333D128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ADF8F4D3-69E4-40CD-9F69-F72457A0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48E4055-FF22-443D-9C9B-0060CC68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8C56563-9DBD-4CE4-B3EE-168C1C88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30BDDEC-C195-4477-B954-9BA9B7E4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B72AF12-A282-47BF-A816-7792B8CB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8C5AF4C-086E-409B-B6F4-AEC72CD3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311DE8-CCB3-4DE6-87EA-09D8C554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0E61F4E-A547-4F3A-8964-BD63A75F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76C0FED-30A3-4DBD-A0D4-7CA17869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3F079D8-C401-46A5-8966-ED275901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D3FDEFE-36F3-4E55-9B19-A75A0EDD3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4BE4EDB-EB40-45DF-BB9E-0106AA011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1FE3CF5-E2E5-47B3-8F27-4FF6D98E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48B065E-7711-4373-B8B3-11E27113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F990ED7-B7F7-4373-B0C2-59CEA705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4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0DA6400-5E34-4E59-9B9B-E61C7C5A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9B0C906-707D-42CC-91F3-65B3DC36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9803FA-6FA0-40E9-9B5B-3DFF9D098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3B6A-6660-4AC2-937A-CB46514D8F1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F87EDFB-2C68-4759-9830-7744524D0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A5470FC-D6CC-46CB-8CB1-D40BF1197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9DE4-53C7-4709-B87B-68AFE3C5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>
            <a:extLst>
              <a:ext uri="{FF2B5EF4-FFF2-40B4-BE49-F238E27FC236}">
                <a16:creationId xmlns:a16="http://schemas.microsoft.com/office/drawing/2014/main" id="{A33304FC-9257-464D-ACA2-29D9F894C1DC}"/>
              </a:ext>
            </a:extLst>
          </p:cNvPr>
          <p:cNvSpPr/>
          <p:nvPr/>
        </p:nvSpPr>
        <p:spPr>
          <a:xfrm>
            <a:off x="1270456" y="1685881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goS</a:t>
            </a:r>
            <a:endParaRPr 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10000110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2000</a:t>
            </a:r>
          </a:p>
        </p:txBody>
      </p:sp>
      <p:sp>
        <p:nvSpPr>
          <p:cNvPr id="5" name="วงรี 4">
            <a:extLst>
              <a:ext uri="{FF2B5EF4-FFF2-40B4-BE49-F238E27FC236}">
                <a16:creationId xmlns:a16="http://schemas.microsoft.com/office/drawing/2014/main" id="{E728B824-006B-4AFF-AEFC-8E2BC0658924}"/>
              </a:ext>
            </a:extLst>
          </p:cNvPr>
          <p:cNvSpPr/>
          <p:nvPr/>
        </p:nvSpPr>
        <p:spPr>
          <a:xfrm>
            <a:off x="2067100" y="224673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WaitStW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10001010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500</a:t>
            </a:r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56D6AC48-3E9E-4088-93BB-21A2CF98FED6}"/>
              </a:ext>
            </a:extLst>
          </p:cNvPr>
          <p:cNvSpPr/>
          <p:nvPr/>
        </p:nvSpPr>
        <p:spPr>
          <a:xfrm>
            <a:off x="4963604" y="428282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goW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00110010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2000</a:t>
            </a:r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6E5BB1F8-93AE-4328-88D1-A3C383F1B4DD}"/>
              </a:ext>
            </a:extLst>
          </p:cNvPr>
          <p:cNvSpPr/>
          <p:nvPr/>
        </p:nvSpPr>
        <p:spPr>
          <a:xfrm>
            <a:off x="8136768" y="150536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WaitWtS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01010010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500</a:t>
            </a:r>
          </a:p>
        </p:txBody>
      </p:sp>
      <p:sp>
        <p:nvSpPr>
          <p:cNvPr id="8" name="วงรี 7">
            <a:extLst>
              <a:ext uri="{FF2B5EF4-FFF2-40B4-BE49-F238E27FC236}">
                <a16:creationId xmlns:a16="http://schemas.microsoft.com/office/drawing/2014/main" id="{D2CF3208-97E2-4FA7-9C93-03C4D23FC440}"/>
              </a:ext>
            </a:extLst>
          </p:cNvPr>
          <p:cNvSpPr/>
          <p:nvPr/>
        </p:nvSpPr>
        <p:spPr>
          <a:xfrm>
            <a:off x="7244057" y="3625008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goWalk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10010001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2000</a:t>
            </a:r>
          </a:p>
        </p:txBody>
      </p:sp>
      <p:sp>
        <p:nvSpPr>
          <p:cNvPr id="9" name="วงรี 8">
            <a:extLst>
              <a:ext uri="{FF2B5EF4-FFF2-40B4-BE49-F238E27FC236}">
                <a16:creationId xmlns:a16="http://schemas.microsoft.com/office/drawing/2014/main" id="{F3240074-A908-46D5-8A30-82A9471444E6}"/>
              </a:ext>
            </a:extLst>
          </p:cNvPr>
          <p:cNvSpPr/>
          <p:nvPr/>
        </p:nvSpPr>
        <p:spPr>
          <a:xfrm>
            <a:off x="10109564" y="4684314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wWalk1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10010000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300</a:t>
            </a:r>
          </a:p>
        </p:txBody>
      </p:sp>
      <p:sp>
        <p:nvSpPr>
          <p:cNvPr id="10" name="วงรี 9">
            <a:extLst>
              <a:ext uri="{FF2B5EF4-FFF2-40B4-BE49-F238E27FC236}">
                <a16:creationId xmlns:a16="http://schemas.microsoft.com/office/drawing/2014/main" id="{8B5C0283-E78D-46CF-98F1-2B8B999E9985}"/>
              </a:ext>
            </a:extLst>
          </p:cNvPr>
          <p:cNvSpPr/>
          <p:nvPr/>
        </p:nvSpPr>
        <p:spPr>
          <a:xfrm>
            <a:off x="10101509" y="1261402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wWalk3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10010000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300</a:t>
            </a:r>
          </a:p>
        </p:txBody>
      </p:sp>
      <p:sp>
        <p:nvSpPr>
          <p:cNvPr id="11" name="วงรี 10">
            <a:extLst>
              <a:ext uri="{FF2B5EF4-FFF2-40B4-BE49-F238E27FC236}">
                <a16:creationId xmlns:a16="http://schemas.microsoft.com/office/drawing/2014/main" id="{778932F0-3981-4D80-A76A-4BFDB0F51621}"/>
              </a:ext>
            </a:extLst>
          </p:cNvPr>
          <p:cNvSpPr/>
          <p:nvPr/>
        </p:nvSpPr>
        <p:spPr>
          <a:xfrm>
            <a:off x="914326" y="3600700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waitStWk</a:t>
            </a:r>
            <a:endParaRPr lang="en-US" sz="17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10001010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500</a:t>
            </a:r>
          </a:p>
        </p:txBody>
      </p:sp>
      <p:sp>
        <p:nvSpPr>
          <p:cNvPr id="12" name="วงรี 11">
            <a:extLst>
              <a:ext uri="{FF2B5EF4-FFF2-40B4-BE49-F238E27FC236}">
                <a16:creationId xmlns:a16="http://schemas.microsoft.com/office/drawing/2014/main" id="{DF9383B7-D823-4A6A-AD73-2143D71DE4FF}"/>
              </a:ext>
            </a:extLst>
          </p:cNvPr>
          <p:cNvSpPr/>
          <p:nvPr/>
        </p:nvSpPr>
        <p:spPr>
          <a:xfrm>
            <a:off x="5151373" y="4455854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sWalk1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10010000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300</a:t>
            </a:r>
          </a:p>
        </p:txBody>
      </p:sp>
      <p:sp>
        <p:nvSpPr>
          <p:cNvPr id="13" name="วงรี 12">
            <a:extLst>
              <a:ext uri="{FF2B5EF4-FFF2-40B4-BE49-F238E27FC236}">
                <a16:creationId xmlns:a16="http://schemas.microsoft.com/office/drawing/2014/main" id="{6860825B-218C-409C-92B0-48E1FEF15FEA}"/>
              </a:ext>
            </a:extLst>
          </p:cNvPr>
          <p:cNvSpPr/>
          <p:nvPr/>
        </p:nvSpPr>
        <p:spPr>
          <a:xfrm>
            <a:off x="10086678" y="3052912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wWalk2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10010001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300</a:t>
            </a:r>
          </a:p>
        </p:txBody>
      </p:sp>
      <p:sp>
        <p:nvSpPr>
          <p:cNvPr id="14" name="วงรี 13">
            <a:extLst>
              <a:ext uri="{FF2B5EF4-FFF2-40B4-BE49-F238E27FC236}">
                <a16:creationId xmlns:a16="http://schemas.microsoft.com/office/drawing/2014/main" id="{4B4E8B72-06E5-49D5-A8A6-9975475EDA88}"/>
              </a:ext>
            </a:extLst>
          </p:cNvPr>
          <p:cNvSpPr/>
          <p:nvPr/>
        </p:nvSpPr>
        <p:spPr>
          <a:xfrm>
            <a:off x="3711779" y="5025337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sWalk2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10010001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300</a:t>
            </a:r>
          </a:p>
        </p:txBody>
      </p: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EEA7D6DE-A405-46B8-BD6D-C83A9FC5C144}"/>
              </a:ext>
            </a:extLst>
          </p:cNvPr>
          <p:cNvSpPr/>
          <p:nvPr/>
        </p:nvSpPr>
        <p:spPr>
          <a:xfrm>
            <a:off x="2206210" y="4432947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sWalk3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10010000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300</a:t>
            </a:r>
          </a:p>
        </p:txBody>
      </p:sp>
      <p:sp>
        <p:nvSpPr>
          <p:cNvPr id="16" name="วงรี 15">
            <a:extLst>
              <a:ext uri="{FF2B5EF4-FFF2-40B4-BE49-F238E27FC236}">
                <a16:creationId xmlns:a16="http://schemas.microsoft.com/office/drawing/2014/main" id="{D87E6E28-58EC-491D-B4CE-831C1E7E31F3}"/>
              </a:ext>
            </a:extLst>
          </p:cNvPr>
          <p:cNvSpPr/>
          <p:nvPr/>
        </p:nvSpPr>
        <p:spPr>
          <a:xfrm>
            <a:off x="4382703" y="3340649"/>
            <a:ext cx="114300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5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waitWtWk</a:t>
            </a:r>
            <a:endParaRPr lang="en-US" sz="1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01010010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500</a:t>
            </a: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50EB9B20-8E13-45F5-BC36-49FC9FFA0531}"/>
              </a:ext>
            </a:extLst>
          </p:cNvPr>
          <p:cNvSpPr txBox="1"/>
          <p:nvPr/>
        </p:nvSpPr>
        <p:spPr>
          <a:xfrm>
            <a:off x="536464" y="1240845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000,010</a:t>
            </a:r>
          </a:p>
        </p:txBody>
      </p:sp>
      <p:cxnSp>
        <p:nvCxnSpPr>
          <p:cNvPr id="37" name="ตัวเชื่อมต่อ: โค้ง 36">
            <a:extLst>
              <a:ext uri="{FF2B5EF4-FFF2-40B4-BE49-F238E27FC236}">
                <a16:creationId xmlns:a16="http://schemas.microsoft.com/office/drawing/2014/main" id="{0A854C84-C833-4132-97E6-610479BDC4AA}"/>
              </a:ext>
            </a:extLst>
          </p:cNvPr>
          <p:cNvCxnSpPr>
            <a:cxnSpLocks/>
            <a:stCxn id="4" idx="2"/>
            <a:endCxn id="4" idx="1"/>
          </p:cNvCxnSpPr>
          <p:nvPr/>
        </p:nvCxnSpPr>
        <p:spPr>
          <a:xfrm rot="10800000" flipH="1">
            <a:off x="1270456" y="1853269"/>
            <a:ext cx="167388" cy="404112"/>
          </a:xfrm>
          <a:prstGeom prst="curvedConnector4">
            <a:avLst>
              <a:gd name="adj1" fmla="val -136569"/>
              <a:gd name="adj2" fmla="val 197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ตัวเชื่อมต่อ: โค้ง 39">
            <a:extLst>
              <a:ext uri="{FF2B5EF4-FFF2-40B4-BE49-F238E27FC236}">
                <a16:creationId xmlns:a16="http://schemas.microsoft.com/office/drawing/2014/main" id="{82DD1731-AAD1-4D4B-817F-F8732DF1F07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210100" y="796173"/>
            <a:ext cx="1753504" cy="2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6215A826-2B28-4EE4-90AB-4B7DAA6893B7}"/>
              </a:ext>
            </a:extLst>
          </p:cNvPr>
          <p:cNvSpPr txBox="1"/>
          <p:nvPr/>
        </p:nvSpPr>
        <p:spPr>
          <a:xfrm>
            <a:off x="3671591" y="596779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000,001,011</a:t>
            </a:r>
          </a:p>
          <a:p>
            <a:r>
              <a:rPr lang="en-US" sz="1400" dirty="0"/>
              <a:t>100,101,110</a:t>
            </a:r>
          </a:p>
        </p:txBody>
      </p:sp>
      <p:cxnSp>
        <p:nvCxnSpPr>
          <p:cNvPr id="49" name="ตัวเชื่อมต่อ: โค้ง 48">
            <a:extLst>
              <a:ext uri="{FF2B5EF4-FFF2-40B4-BE49-F238E27FC236}">
                <a16:creationId xmlns:a16="http://schemas.microsoft.com/office/drawing/2014/main" id="{13633456-1BBC-4464-B040-C59C12EA62D0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 rot="5400000">
            <a:off x="1277982" y="3036725"/>
            <a:ext cx="771819" cy="356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กล่องข้อความ 50">
            <a:extLst>
              <a:ext uri="{FF2B5EF4-FFF2-40B4-BE49-F238E27FC236}">
                <a16:creationId xmlns:a16="http://schemas.microsoft.com/office/drawing/2014/main" id="{CFBC6C1B-83D6-40DB-A1C1-7C7F31F2CB4F}"/>
              </a:ext>
            </a:extLst>
          </p:cNvPr>
          <p:cNvSpPr txBox="1"/>
          <p:nvPr/>
        </p:nvSpPr>
        <p:spPr>
          <a:xfrm>
            <a:off x="1323965" y="293539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001,011</a:t>
            </a:r>
          </a:p>
        </p:txBody>
      </p:sp>
      <p:cxnSp>
        <p:nvCxnSpPr>
          <p:cNvPr id="53" name="ตัวเชื่อมต่อ: โค้ง 52">
            <a:extLst>
              <a:ext uri="{FF2B5EF4-FFF2-40B4-BE49-F238E27FC236}">
                <a16:creationId xmlns:a16="http://schemas.microsoft.com/office/drawing/2014/main" id="{E0D23FD5-E263-4B50-96ED-31B5FBE05911}"/>
              </a:ext>
            </a:extLst>
          </p:cNvPr>
          <p:cNvCxnSpPr>
            <a:cxnSpLocks/>
            <a:stCxn id="4" idx="7"/>
            <a:endCxn id="5" idx="4"/>
          </p:cNvCxnSpPr>
          <p:nvPr/>
        </p:nvCxnSpPr>
        <p:spPr>
          <a:xfrm flipV="1">
            <a:off x="2246068" y="1367673"/>
            <a:ext cx="392532" cy="48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7B0C7B46-FEB6-4700-AED7-EB5FA91E5D43}"/>
              </a:ext>
            </a:extLst>
          </p:cNvPr>
          <p:cNvSpPr txBox="1"/>
          <p:nvPr/>
        </p:nvSpPr>
        <p:spPr>
          <a:xfrm>
            <a:off x="2425890" y="1496517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100,101</a:t>
            </a:r>
          </a:p>
          <a:p>
            <a:r>
              <a:rPr lang="en-US" sz="1400" dirty="0"/>
              <a:t>110,111</a:t>
            </a:r>
          </a:p>
        </p:txBody>
      </p:sp>
      <p:cxnSp>
        <p:nvCxnSpPr>
          <p:cNvPr id="58" name="ลูกศรเชื่อมต่อแบบตรง 57">
            <a:extLst>
              <a:ext uri="{FF2B5EF4-FFF2-40B4-BE49-F238E27FC236}">
                <a16:creationId xmlns:a16="http://schemas.microsoft.com/office/drawing/2014/main" id="{FE268588-DA73-4CF9-ACFB-F097A1C1C88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1841956" y="796173"/>
            <a:ext cx="225144" cy="88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กล่องข้อความ 59">
            <a:extLst>
              <a:ext uri="{FF2B5EF4-FFF2-40B4-BE49-F238E27FC236}">
                <a16:creationId xmlns:a16="http://schemas.microsoft.com/office/drawing/2014/main" id="{3A4E0442-7753-4B12-B4C7-8F2563293059}"/>
              </a:ext>
            </a:extLst>
          </p:cNvPr>
          <p:cNvSpPr txBox="1"/>
          <p:nvPr/>
        </p:nvSpPr>
        <p:spPr>
          <a:xfrm>
            <a:off x="1562499" y="9358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</a:t>
            </a:r>
          </a:p>
        </p:txBody>
      </p:sp>
      <p:cxnSp>
        <p:nvCxnSpPr>
          <p:cNvPr id="67" name="ลูกศรเชื่อมต่อแบบตรง 66">
            <a:extLst>
              <a:ext uri="{FF2B5EF4-FFF2-40B4-BE49-F238E27FC236}">
                <a16:creationId xmlns:a16="http://schemas.microsoft.com/office/drawing/2014/main" id="{67685E76-C919-4884-A2CC-9430B489E317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042712" y="1200285"/>
            <a:ext cx="4368733" cy="2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กล่องข้อความ 67">
            <a:extLst>
              <a:ext uri="{FF2B5EF4-FFF2-40B4-BE49-F238E27FC236}">
                <a16:creationId xmlns:a16="http://schemas.microsoft.com/office/drawing/2014/main" id="{7F78547E-758D-44DE-A711-0DEB4C99C89B}"/>
              </a:ext>
            </a:extLst>
          </p:cNvPr>
          <p:cNvSpPr txBox="1"/>
          <p:nvPr/>
        </p:nvSpPr>
        <p:spPr>
          <a:xfrm>
            <a:off x="3184632" y="128220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111</a:t>
            </a:r>
          </a:p>
        </p:txBody>
      </p:sp>
      <p:cxnSp>
        <p:nvCxnSpPr>
          <p:cNvPr id="73" name="ลูกศรเชื่อมต่อแบบตรง 72">
            <a:extLst>
              <a:ext uri="{FF2B5EF4-FFF2-40B4-BE49-F238E27FC236}">
                <a16:creationId xmlns:a16="http://schemas.microsoft.com/office/drawing/2014/main" id="{0F73CF4F-8EEE-4D25-A543-C7586E62D4DC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>
            <a:off x="5939216" y="595670"/>
            <a:ext cx="2197552" cy="12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ตัวเชื่อมต่อ: โค้ง 77">
            <a:extLst>
              <a:ext uri="{FF2B5EF4-FFF2-40B4-BE49-F238E27FC236}">
                <a16:creationId xmlns:a16="http://schemas.microsoft.com/office/drawing/2014/main" id="{C62298F9-8FD4-48FC-9F6A-7219346BB10A}"/>
              </a:ext>
            </a:extLst>
          </p:cNvPr>
          <p:cNvCxnSpPr>
            <a:cxnSpLocks/>
            <a:stCxn id="6" idx="1"/>
            <a:endCxn id="6" idx="0"/>
          </p:cNvCxnSpPr>
          <p:nvPr/>
        </p:nvCxnSpPr>
        <p:spPr>
          <a:xfrm rot="5400000" flipH="1" flipV="1">
            <a:off x="5249354" y="309920"/>
            <a:ext cx="167388" cy="404112"/>
          </a:xfrm>
          <a:prstGeom prst="curvedConnector3">
            <a:avLst>
              <a:gd name="adj1" fmla="val 236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กล่องข้อความ 80">
            <a:extLst>
              <a:ext uri="{FF2B5EF4-FFF2-40B4-BE49-F238E27FC236}">
                <a16:creationId xmlns:a16="http://schemas.microsoft.com/office/drawing/2014/main" id="{29DD6114-C4B0-4E29-A1B7-AFA46F170F6D}"/>
              </a:ext>
            </a:extLst>
          </p:cNvPr>
          <p:cNvSpPr txBox="1"/>
          <p:nvPr/>
        </p:nvSpPr>
        <p:spPr>
          <a:xfrm>
            <a:off x="5523929" y="139610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000,100</a:t>
            </a:r>
          </a:p>
        </p:txBody>
      </p:sp>
      <p:cxnSp>
        <p:nvCxnSpPr>
          <p:cNvPr id="83" name="ตัวเชื่อมต่อ: โค้ง 82">
            <a:extLst>
              <a:ext uri="{FF2B5EF4-FFF2-40B4-BE49-F238E27FC236}">
                <a16:creationId xmlns:a16="http://schemas.microsoft.com/office/drawing/2014/main" id="{B422EAD5-3837-4EAD-AFAE-11CCF0FD76FA}"/>
              </a:ext>
            </a:extLst>
          </p:cNvPr>
          <p:cNvCxnSpPr>
            <a:cxnSpLocks/>
            <a:stCxn id="6" idx="5"/>
            <a:endCxn id="16" idx="7"/>
          </p:cNvCxnSpPr>
          <p:nvPr/>
        </p:nvCxnSpPr>
        <p:spPr>
          <a:xfrm flipH="1">
            <a:off x="5358315" y="1403894"/>
            <a:ext cx="580901" cy="210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กล่องข้อความ 89">
            <a:extLst>
              <a:ext uri="{FF2B5EF4-FFF2-40B4-BE49-F238E27FC236}">
                <a16:creationId xmlns:a16="http://schemas.microsoft.com/office/drawing/2014/main" id="{8EB41190-F1F9-49C0-BFCE-F55A2B28CA68}"/>
              </a:ext>
            </a:extLst>
          </p:cNvPr>
          <p:cNvSpPr txBox="1"/>
          <p:nvPr/>
        </p:nvSpPr>
        <p:spPr>
          <a:xfrm>
            <a:off x="5523776" y="1531992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001,101,011</a:t>
            </a:r>
          </a:p>
        </p:txBody>
      </p:sp>
      <p:sp>
        <p:nvSpPr>
          <p:cNvPr id="91" name="กล่องข้อความ 90">
            <a:extLst>
              <a:ext uri="{FF2B5EF4-FFF2-40B4-BE49-F238E27FC236}">
                <a16:creationId xmlns:a16="http://schemas.microsoft.com/office/drawing/2014/main" id="{D5AE9B1A-442F-4C22-B1A0-E6472EB3FE5E}"/>
              </a:ext>
            </a:extLst>
          </p:cNvPr>
          <p:cNvSpPr txBox="1"/>
          <p:nvPr/>
        </p:nvSpPr>
        <p:spPr>
          <a:xfrm>
            <a:off x="6420539" y="33513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010,110,111</a:t>
            </a:r>
          </a:p>
        </p:txBody>
      </p:sp>
      <p:cxnSp>
        <p:nvCxnSpPr>
          <p:cNvPr id="99" name="ตัวเชื่อมต่อ: โค้ง 98">
            <a:extLst>
              <a:ext uri="{FF2B5EF4-FFF2-40B4-BE49-F238E27FC236}">
                <a16:creationId xmlns:a16="http://schemas.microsoft.com/office/drawing/2014/main" id="{C5BBF137-9D02-431B-A593-FCC43BB976F2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rot="5400000">
            <a:off x="4793190" y="-1253586"/>
            <a:ext cx="1131233" cy="58907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กล่องข้อความ 105">
            <a:extLst>
              <a:ext uri="{FF2B5EF4-FFF2-40B4-BE49-F238E27FC236}">
                <a16:creationId xmlns:a16="http://schemas.microsoft.com/office/drawing/2014/main" id="{3B5AA856-2C27-4D4A-8497-E8318B1278CF}"/>
              </a:ext>
            </a:extLst>
          </p:cNvPr>
          <p:cNvSpPr txBox="1"/>
          <p:nvPr/>
        </p:nvSpPr>
        <p:spPr>
          <a:xfrm>
            <a:off x="6818708" y="1430154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000,010,011</a:t>
            </a:r>
          </a:p>
          <a:p>
            <a:r>
              <a:rPr lang="en-US" sz="1400" dirty="0"/>
              <a:t>100,110,111</a:t>
            </a:r>
          </a:p>
        </p:txBody>
      </p:sp>
      <p:cxnSp>
        <p:nvCxnSpPr>
          <p:cNvPr id="109" name="ตัวเชื่อมต่อ: โค้ง 108">
            <a:extLst>
              <a:ext uri="{FF2B5EF4-FFF2-40B4-BE49-F238E27FC236}">
                <a16:creationId xmlns:a16="http://schemas.microsoft.com/office/drawing/2014/main" id="{63FB9D06-B715-4D31-882D-0F14E6089AA7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8219669" y="1293536"/>
            <a:ext cx="488599" cy="249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กล่องข้อความ 110">
            <a:extLst>
              <a:ext uri="{FF2B5EF4-FFF2-40B4-BE49-F238E27FC236}">
                <a16:creationId xmlns:a16="http://schemas.microsoft.com/office/drawing/2014/main" id="{2432AB95-7194-4F32-B9F4-1E0457D9E5CD}"/>
              </a:ext>
            </a:extLst>
          </p:cNvPr>
          <p:cNvSpPr txBox="1"/>
          <p:nvPr/>
        </p:nvSpPr>
        <p:spPr>
          <a:xfrm>
            <a:off x="8036861" y="303420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001,101</a:t>
            </a:r>
          </a:p>
        </p:txBody>
      </p:sp>
      <p:cxnSp>
        <p:nvCxnSpPr>
          <p:cNvPr id="114" name="ตัวเชื่อมต่อ: โค้ง 113">
            <a:extLst>
              <a:ext uri="{FF2B5EF4-FFF2-40B4-BE49-F238E27FC236}">
                <a16:creationId xmlns:a16="http://schemas.microsoft.com/office/drawing/2014/main" id="{9DDEA5BB-ABF1-4561-9DCA-11AF71E05749}"/>
              </a:ext>
            </a:extLst>
          </p:cNvPr>
          <p:cNvCxnSpPr>
            <a:stCxn id="8" idx="4"/>
            <a:endCxn id="8" idx="5"/>
          </p:cNvCxnSpPr>
          <p:nvPr/>
        </p:nvCxnSpPr>
        <p:spPr>
          <a:xfrm rot="5400000" flipH="1" flipV="1">
            <a:off x="7933919" y="4482258"/>
            <a:ext cx="167388" cy="404112"/>
          </a:xfrm>
          <a:prstGeom prst="curvedConnector3">
            <a:avLst>
              <a:gd name="adj1" fmla="val -136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กล่องข้อความ 115">
            <a:extLst>
              <a:ext uri="{FF2B5EF4-FFF2-40B4-BE49-F238E27FC236}">
                <a16:creationId xmlns:a16="http://schemas.microsoft.com/office/drawing/2014/main" id="{DA9939F2-DD11-4698-B2F0-7B84E93E6A9A}"/>
              </a:ext>
            </a:extLst>
          </p:cNvPr>
          <p:cNvSpPr txBox="1"/>
          <p:nvPr/>
        </p:nvSpPr>
        <p:spPr>
          <a:xfrm>
            <a:off x="7533076" y="499187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000,001</a:t>
            </a:r>
          </a:p>
        </p:txBody>
      </p:sp>
      <p:cxnSp>
        <p:nvCxnSpPr>
          <p:cNvPr id="122" name="ลูกศรเชื่อมต่อแบบตรง 121">
            <a:extLst>
              <a:ext uri="{FF2B5EF4-FFF2-40B4-BE49-F238E27FC236}">
                <a16:creationId xmlns:a16="http://schemas.microsoft.com/office/drawing/2014/main" id="{6377B137-B55B-4865-9CBA-F2E232B7D541}"/>
              </a:ext>
            </a:extLst>
          </p:cNvPr>
          <p:cNvCxnSpPr>
            <a:cxnSpLocks/>
            <a:stCxn id="8" idx="2"/>
            <a:endCxn id="12" idx="7"/>
          </p:cNvCxnSpPr>
          <p:nvPr/>
        </p:nvCxnSpPr>
        <p:spPr>
          <a:xfrm flipH="1">
            <a:off x="6126985" y="4196508"/>
            <a:ext cx="1117072" cy="42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กล่องข้อความ 123">
            <a:extLst>
              <a:ext uri="{FF2B5EF4-FFF2-40B4-BE49-F238E27FC236}">
                <a16:creationId xmlns:a16="http://schemas.microsoft.com/office/drawing/2014/main" id="{68C46C3E-24E0-4EE1-AEF3-4E6533DA1273}"/>
              </a:ext>
            </a:extLst>
          </p:cNvPr>
          <p:cNvSpPr txBox="1"/>
          <p:nvPr/>
        </p:nvSpPr>
        <p:spPr>
          <a:xfrm>
            <a:off x="3826169" y="34921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</a:t>
            </a:r>
          </a:p>
        </p:txBody>
      </p:sp>
      <p:cxnSp>
        <p:nvCxnSpPr>
          <p:cNvPr id="126" name="ลูกศรเชื่อมต่อแบบตรง 125">
            <a:extLst>
              <a:ext uri="{FF2B5EF4-FFF2-40B4-BE49-F238E27FC236}">
                <a16:creationId xmlns:a16="http://schemas.microsoft.com/office/drawing/2014/main" id="{52C431E3-B295-49C2-89F0-8F6E5AF3A48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387057" y="4196508"/>
            <a:ext cx="1722507" cy="105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กล่องข้อความ 126">
            <a:extLst>
              <a:ext uri="{FF2B5EF4-FFF2-40B4-BE49-F238E27FC236}">
                <a16:creationId xmlns:a16="http://schemas.microsoft.com/office/drawing/2014/main" id="{82B08399-7CD3-41DF-A727-2C9279588F52}"/>
              </a:ext>
            </a:extLst>
          </p:cNvPr>
          <p:cNvSpPr txBox="1"/>
          <p:nvPr/>
        </p:nvSpPr>
        <p:spPr>
          <a:xfrm>
            <a:off x="8923175" y="4148939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100,101</a:t>
            </a:r>
          </a:p>
          <a:p>
            <a:r>
              <a:rPr lang="en-US" sz="1400" dirty="0"/>
              <a:t>110,111</a:t>
            </a:r>
          </a:p>
        </p:txBody>
      </p:sp>
      <p:cxnSp>
        <p:nvCxnSpPr>
          <p:cNvPr id="129" name="ลูกศรเชื่อมต่อแบบตรง 128">
            <a:extLst>
              <a:ext uri="{FF2B5EF4-FFF2-40B4-BE49-F238E27FC236}">
                <a16:creationId xmlns:a16="http://schemas.microsoft.com/office/drawing/2014/main" id="{433011A9-D89F-446A-B2D8-DA2339F8BB0B}"/>
              </a:ext>
            </a:extLst>
          </p:cNvPr>
          <p:cNvCxnSpPr>
            <a:stCxn id="9" idx="0"/>
            <a:endCxn id="13" idx="4"/>
          </p:cNvCxnSpPr>
          <p:nvPr/>
        </p:nvCxnSpPr>
        <p:spPr>
          <a:xfrm flipH="1" flipV="1">
            <a:off x="10658178" y="4195912"/>
            <a:ext cx="22886" cy="48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ลูกศรเชื่อมต่อแบบตรง 130">
            <a:extLst>
              <a:ext uri="{FF2B5EF4-FFF2-40B4-BE49-F238E27FC236}">
                <a16:creationId xmlns:a16="http://schemas.microsoft.com/office/drawing/2014/main" id="{981A79CE-01B0-49E7-BAD7-54FE642B78FF}"/>
              </a:ext>
            </a:extLst>
          </p:cNvPr>
          <p:cNvCxnSpPr>
            <a:stCxn id="13" idx="0"/>
            <a:endCxn id="10" idx="4"/>
          </p:cNvCxnSpPr>
          <p:nvPr/>
        </p:nvCxnSpPr>
        <p:spPr>
          <a:xfrm flipV="1">
            <a:off x="10658178" y="2404402"/>
            <a:ext cx="14831" cy="64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กล่องข้อความ 131">
            <a:extLst>
              <a:ext uri="{FF2B5EF4-FFF2-40B4-BE49-F238E27FC236}">
                <a16:creationId xmlns:a16="http://schemas.microsoft.com/office/drawing/2014/main" id="{364498C9-9B63-4E72-803B-07010502F972}"/>
              </a:ext>
            </a:extLst>
          </p:cNvPr>
          <p:cNvSpPr txBox="1"/>
          <p:nvPr/>
        </p:nvSpPr>
        <p:spPr>
          <a:xfrm>
            <a:off x="10762850" y="425598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</a:t>
            </a:r>
          </a:p>
        </p:txBody>
      </p:sp>
      <p:sp>
        <p:nvSpPr>
          <p:cNvPr id="133" name="กล่องข้อความ 132">
            <a:extLst>
              <a:ext uri="{FF2B5EF4-FFF2-40B4-BE49-F238E27FC236}">
                <a16:creationId xmlns:a16="http://schemas.microsoft.com/office/drawing/2014/main" id="{B364F24B-D61B-493A-B605-C3D359A23DCA}"/>
              </a:ext>
            </a:extLst>
          </p:cNvPr>
          <p:cNvSpPr txBox="1"/>
          <p:nvPr/>
        </p:nvSpPr>
        <p:spPr>
          <a:xfrm>
            <a:off x="10765350" y="258797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</a:t>
            </a:r>
          </a:p>
        </p:txBody>
      </p:sp>
      <p:cxnSp>
        <p:nvCxnSpPr>
          <p:cNvPr id="135" name="ลูกศรเชื่อมต่อแบบตรง 134">
            <a:extLst>
              <a:ext uri="{FF2B5EF4-FFF2-40B4-BE49-F238E27FC236}">
                <a16:creationId xmlns:a16="http://schemas.microsoft.com/office/drawing/2014/main" id="{2FF4A4C3-C398-4F83-91D6-234B2F8A1FEE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4854779" y="5027354"/>
            <a:ext cx="296594" cy="56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ลูกศรเชื่อมต่อแบบตรง 136">
            <a:extLst>
              <a:ext uri="{FF2B5EF4-FFF2-40B4-BE49-F238E27FC236}">
                <a16:creationId xmlns:a16="http://schemas.microsoft.com/office/drawing/2014/main" id="{FAFB2D8A-F78D-4554-8928-302E99B57C1C}"/>
              </a:ext>
            </a:extLst>
          </p:cNvPr>
          <p:cNvCxnSpPr>
            <a:cxnSpLocks/>
            <a:stCxn id="14" idx="2"/>
            <a:endCxn id="15" idx="5"/>
          </p:cNvCxnSpPr>
          <p:nvPr/>
        </p:nvCxnSpPr>
        <p:spPr>
          <a:xfrm flipH="1" flipV="1">
            <a:off x="3181822" y="5408559"/>
            <a:ext cx="529957" cy="18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กล่องข้อความ 152">
            <a:extLst>
              <a:ext uri="{FF2B5EF4-FFF2-40B4-BE49-F238E27FC236}">
                <a16:creationId xmlns:a16="http://schemas.microsoft.com/office/drawing/2014/main" id="{235C1776-9663-4C3E-A2A8-6023472D9801}"/>
              </a:ext>
            </a:extLst>
          </p:cNvPr>
          <p:cNvSpPr txBox="1"/>
          <p:nvPr/>
        </p:nvSpPr>
        <p:spPr>
          <a:xfrm>
            <a:off x="4944707" y="545410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</a:t>
            </a:r>
          </a:p>
        </p:txBody>
      </p:sp>
      <p:sp>
        <p:nvSpPr>
          <p:cNvPr id="154" name="กล่องข้อความ 153">
            <a:extLst>
              <a:ext uri="{FF2B5EF4-FFF2-40B4-BE49-F238E27FC236}">
                <a16:creationId xmlns:a16="http://schemas.microsoft.com/office/drawing/2014/main" id="{7D88D25B-73BA-4BC6-9BE2-28BB98C09AE2}"/>
              </a:ext>
            </a:extLst>
          </p:cNvPr>
          <p:cNvSpPr txBox="1"/>
          <p:nvPr/>
        </p:nvSpPr>
        <p:spPr>
          <a:xfrm>
            <a:off x="3215618" y="560183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</a:t>
            </a:r>
          </a:p>
        </p:txBody>
      </p:sp>
      <p:cxnSp>
        <p:nvCxnSpPr>
          <p:cNvPr id="163" name="ลูกศรเชื่อมต่อแบบตรง 162">
            <a:extLst>
              <a:ext uri="{FF2B5EF4-FFF2-40B4-BE49-F238E27FC236}">
                <a16:creationId xmlns:a16="http://schemas.microsoft.com/office/drawing/2014/main" id="{195F55DF-91B2-4C53-815C-D9120D646B07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 flipV="1">
            <a:off x="6106604" y="999782"/>
            <a:ext cx="3994905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กล่องข้อความ 163">
            <a:extLst>
              <a:ext uri="{FF2B5EF4-FFF2-40B4-BE49-F238E27FC236}">
                <a16:creationId xmlns:a16="http://schemas.microsoft.com/office/drawing/2014/main" id="{B3A8E982-94BF-46C4-96E0-2B84070DA450}"/>
              </a:ext>
            </a:extLst>
          </p:cNvPr>
          <p:cNvSpPr txBox="1"/>
          <p:nvPr/>
        </p:nvSpPr>
        <p:spPr>
          <a:xfrm>
            <a:off x="9149288" y="1110983"/>
            <a:ext cx="10967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000,001,100</a:t>
            </a:r>
          </a:p>
          <a:p>
            <a:r>
              <a:rPr lang="en-US" sz="1400" dirty="0"/>
              <a:t>101,110,111</a:t>
            </a:r>
          </a:p>
          <a:p>
            <a:endParaRPr lang="en-US" sz="1400" dirty="0"/>
          </a:p>
        </p:txBody>
      </p:sp>
      <p:cxnSp>
        <p:nvCxnSpPr>
          <p:cNvPr id="171" name="ลูกศรเชื่อมต่อแบบตรง 170">
            <a:extLst>
              <a:ext uri="{FF2B5EF4-FFF2-40B4-BE49-F238E27FC236}">
                <a16:creationId xmlns:a16="http://schemas.microsoft.com/office/drawing/2014/main" id="{BA06F0FF-ED7E-4814-9BC3-2B42B5AF0061}"/>
              </a:ext>
            </a:extLst>
          </p:cNvPr>
          <p:cNvCxnSpPr>
            <a:cxnSpLocks/>
            <a:stCxn id="10" idx="3"/>
            <a:endCxn id="4" idx="5"/>
          </p:cNvCxnSpPr>
          <p:nvPr/>
        </p:nvCxnSpPr>
        <p:spPr>
          <a:xfrm flipH="1">
            <a:off x="2246068" y="2237014"/>
            <a:ext cx="8022829" cy="4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กล่องข้อความ 172">
            <a:extLst>
              <a:ext uri="{FF2B5EF4-FFF2-40B4-BE49-F238E27FC236}">
                <a16:creationId xmlns:a16="http://schemas.microsoft.com/office/drawing/2014/main" id="{AE1F05A8-1E29-4317-96B0-25D684A710F8}"/>
              </a:ext>
            </a:extLst>
          </p:cNvPr>
          <p:cNvSpPr txBox="1"/>
          <p:nvPr/>
        </p:nvSpPr>
        <p:spPr>
          <a:xfrm>
            <a:off x="9271600" y="1955614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010,011</a:t>
            </a:r>
          </a:p>
          <a:p>
            <a:endParaRPr lang="en-US" sz="1400" dirty="0"/>
          </a:p>
        </p:txBody>
      </p:sp>
      <p:cxnSp>
        <p:nvCxnSpPr>
          <p:cNvPr id="180" name="ลูกศรเชื่อมต่อแบบตรง 179">
            <a:extLst>
              <a:ext uri="{FF2B5EF4-FFF2-40B4-BE49-F238E27FC236}">
                <a16:creationId xmlns:a16="http://schemas.microsoft.com/office/drawing/2014/main" id="{1B23A02A-62B1-4FFE-9DED-0581A16396D7}"/>
              </a:ext>
            </a:extLst>
          </p:cNvPr>
          <p:cNvCxnSpPr>
            <a:cxnSpLocks/>
            <a:stCxn id="11" idx="4"/>
            <a:endCxn id="8" idx="3"/>
          </p:cNvCxnSpPr>
          <p:nvPr/>
        </p:nvCxnSpPr>
        <p:spPr>
          <a:xfrm rot="5400000" flipH="1" flipV="1">
            <a:off x="4377095" y="1709350"/>
            <a:ext cx="143080" cy="5925619"/>
          </a:xfrm>
          <a:prstGeom prst="curvedConnector3">
            <a:avLst>
              <a:gd name="adj1" fmla="val -1198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กล่องข้อความ 180">
            <a:extLst>
              <a:ext uri="{FF2B5EF4-FFF2-40B4-BE49-F238E27FC236}">
                <a16:creationId xmlns:a16="http://schemas.microsoft.com/office/drawing/2014/main" id="{B61AF4BB-7FF4-463F-955E-103ECE4DA9C1}"/>
              </a:ext>
            </a:extLst>
          </p:cNvPr>
          <p:cNvSpPr txBox="1"/>
          <p:nvPr/>
        </p:nvSpPr>
        <p:spPr>
          <a:xfrm>
            <a:off x="5073056" y="6077286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000,001</a:t>
            </a:r>
          </a:p>
          <a:p>
            <a:r>
              <a:rPr lang="en-US" sz="1400" dirty="0"/>
              <a:t>011,101</a:t>
            </a:r>
          </a:p>
        </p:txBody>
      </p:sp>
      <p:cxnSp>
        <p:nvCxnSpPr>
          <p:cNvPr id="183" name="ตัวเชื่อมต่อ: โค้ง 182">
            <a:extLst>
              <a:ext uri="{FF2B5EF4-FFF2-40B4-BE49-F238E27FC236}">
                <a16:creationId xmlns:a16="http://schemas.microsoft.com/office/drawing/2014/main" id="{BB54CFED-38E4-4245-8B7E-12EB94619403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rot="10800000" flipH="1">
            <a:off x="914326" y="2661494"/>
            <a:ext cx="523518" cy="1510707"/>
          </a:xfrm>
          <a:prstGeom prst="curvedConnector4">
            <a:avLst>
              <a:gd name="adj1" fmla="val -43666"/>
              <a:gd name="adj2" fmla="val 63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กล่องข้อความ 184">
            <a:extLst>
              <a:ext uri="{FF2B5EF4-FFF2-40B4-BE49-F238E27FC236}">
                <a16:creationId xmlns:a16="http://schemas.microsoft.com/office/drawing/2014/main" id="{F9D47FA1-B661-4908-BF80-A88E55CF1D5A}"/>
              </a:ext>
            </a:extLst>
          </p:cNvPr>
          <p:cNvSpPr txBox="1"/>
          <p:nvPr/>
        </p:nvSpPr>
        <p:spPr>
          <a:xfrm>
            <a:off x="413240" y="31617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010</a:t>
            </a:r>
          </a:p>
        </p:txBody>
      </p:sp>
      <p:cxnSp>
        <p:nvCxnSpPr>
          <p:cNvPr id="187" name="ลูกศรเชื่อมต่อแบบตรง 186">
            <a:extLst>
              <a:ext uri="{FF2B5EF4-FFF2-40B4-BE49-F238E27FC236}">
                <a16:creationId xmlns:a16="http://schemas.microsoft.com/office/drawing/2014/main" id="{A7B253D1-7242-4961-ADEB-AA7411802135}"/>
              </a:ext>
            </a:extLst>
          </p:cNvPr>
          <p:cNvCxnSpPr>
            <a:cxnSpLocks/>
            <a:stCxn id="11" idx="7"/>
            <a:endCxn id="6" idx="2"/>
          </p:cNvCxnSpPr>
          <p:nvPr/>
        </p:nvCxnSpPr>
        <p:spPr>
          <a:xfrm flipV="1">
            <a:off x="1889938" y="999782"/>
            <a:ext cx="3073666" cy="276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กล่องข้อความ 188">
            <a:extLst>
              <a:ext uri="{FF2B5EF4-FFF2-40B4-BE49-F238E27FC236}">
                <a16:creationId xmlns:a16="http://schemas.microsoft.com/office/drawing/2014/main" id="{8BA4528F-1EE0-41F1-B917-1C921E1952D9}"/>
              </a:ext>
            </a:extLst>
          </p:cNvPr>
          <p:cNvSpPr txBox="1"/>
          <p:nvPr/>
        </p:nvSpPr>
        <p:spPr>
          <a:xfrm>
            <a:off x="3924138" y="1300494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100,110,111</a:t>
            </a:r>
          </a:p>
        </p:txBody>
      </p:sp>
      <p:cxnSp>
        <p:nvCxnSpPr>
          <p:cNvPr id="198" name="ลูกศรเชื่อมต่อแบบตรง 197">
            <a:extLst>
              <a:ext uri="{FF2B5EF4-FFF2-40B4-BE49-F238E27FC236}">
                <a16:creationId xmlns:a16="http://schemas.microsoft.com/office/drawing/2014/main" id="{4CC103C8-BEDB-4800-8608-0658110D8CC6}"/>
              </a:ext>
            </a:extLst>
          </p:cNvPr>
          <p:cNvCxnSpPr>
            <a:stCxn id="15" idx="0"/>
            <a:endCxn id="4" idx="5"/>
          </p:cNvCxnSpPr>
          <p:nvPr/>
        </p:nvCxnSpPr>
        <p:spPr>
          <a:xfrm flipH="1" flipV="1">
            <a:off x="2246068" y="2661493"/>
            <a:ext cx="531642" cy="17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กล่องข้อความ 198">
            <a:extLst>
              <a:ext uri="{FF2B5EF4-FFF2-40B4-BE49-F238E27FC236}">
                <a16:creationId xmlns:a16="http://schemas.microsoft.com/office/drawing/2014/main" id="{619B1A91-CEEA-4180-9990-E2ED635BD237}"/>
              </a:ext>
            </a:extLst>
          </p:cNvPr>
          <p:cNvSpPr txBox="1"/>
          <p:nvPr/>
        </p:nvSpPr>
        <p:spPr>
          <a:xfrm>
            <a:off x="2185148" y="3749398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000,001 </a:t>
            </a:r>
          </a:p>
          <a:p>
            <a:r>
              <a:rPr lang="en-US" sz="1400" dirty="0"/>
              <a:t>010,011</a:t>
            </a:r>
          </a:p>
        </p:txBody>
      </p:sp>
      <p:cxnSp>
        <p:nvCxnSpPr>
          <p:cNvPr id="206" name="ลูกศรเชื่อมต่อแบบตรง 205">
            <a:extLst>
              <a:ext uri="{FF2B5EF4-FFF2-40B4-BE49-F238E27FC236}">
                <a16:creationId xmlns:a16="http://schemas.microsoft.com/office/drawing/2014/main" id="{E4F78D55-FBF4-4A87-98F8-D40EE3EE826C}"/>
              </a:ext>
            </a:extLst>
          </p:cNvPr>
          <p:cNvCxnSpPr>
            <a:cxnSpLocks/>
            <a:stCxn id="15" idx="7"/>
            <a:endCxn id="6" idx="3"/>
          </p:cNvCxnSpPr>
          <p:nvPr/>
        </p:nvCxnSpPr>
        <p:spPr>
          <a:xfrm flipV="1">
            <a:off x="3181822" y="1403894"/>
            <a:ext cx="1949170" cy="319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กล่องข้อความ 206">
            <a:extLst>
              <a:ext uri="{FF2B5EF4-FFF2-40B4-BE49-F238E27FC236}">
                <a16:creationId xmlns:a16="http://schemas.microsoft.com/office/drawing/2014/main" id="{A0BBF30E-9D71-4EC0-8A90-873C1B6A280A}"/>
              </a:ext>
            </a:extLst>
          </p:cNvPr>
          <p:cNvSpPr txBox="1"/>
          <p:nvPr/>
        </p:nvSpPr>
        <p:spPr>
          <a:xfrm>
            <a:off x="3110895" y="3812423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100,101</a:t>
            </a:r>
          </a:p>
          <a:p>
            <a:r>
              <a:rPr lang="en-US" sz="1400" dirty="0"/>
              <a:t>110,111</a:t>
            </a:r>
          </a:p>
        </p:txBody>
      </p:sp>
      <p:cxnSp>
        <p:nvCxnSpPr>
          <p:cNvPr id="211" name="ลูกศรเชื่อมต่อแบบตรง 210">
            <a:extLst>
              <a:ext uri="{FF2B5EF4-FFF2-40B4-BE49-F238E27FC236}">
                <a16:creationId xmlns:a16="http://schemas.microsoft.com/office/drawing/2014/main" id="{BDAC28DE-CEB8-459F-94C4-3D35B994ED4D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5525703" y="3912149"/>
            <a:ext cx="1718354" cy="28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กล่องข้อความ 217">
            <a:extLst>
              <a:ext uri="{FF2B5EF4-FFF2-40B4-BE49-F238E27FC236}">
                <a16:creationId xmlns:a16="http://schemas.microsoft.com/office/drawing/2014/main" id="{E113F609-813E-4AA9-A256-94EB77C998B9}"/>
              </a:ext>
            </a:extLst>
          </p:cNvPr>
          <p:cNvSpPr txBox="1"/>
          <p:nvPr/>
        </p:nvSpPr>
        <p:spPr>
          <a:xfrm>
            <a:off x="6416460" y="3101192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000,001</a:t>
            </a:r>
          </a:p>
          <a:p>
            <a:r>
              <a:rPr lang="en-US" sz="1400" dirty="0"/>
              <a:t>100,101</a:t>
            </a:r>
          </a:p>
        </p:txBody>
      </p:sp>
      <p:cxnSp>
        <p:nvCxnSpPr>
          <p:cNvPr id="234" name="ลูกศรเชื่อมต่อแบบตรง 233">
            <a:extLst>
              <a:ext uri="{FF2B5EF4-FFF2-40B4-BE49-F238E27FC236}">
                <a16:creationId xmlns:a16="http://schemas.microsoft.com/office/drawing/2014/main" id="{9BFC744C-6921-4AE1-8046-6DFF8DAA0EEC}"/>
              </a:ext>
            </a:extLst>
          </p:cNvPr>
          <p:cNvCxnSpPr>
            <a:cxnSpLocks/>
            <a:stCxn id="16" idx="2"/>
            <a:endCxn id="4" idx="6"/>
          </p:cNvCxnSpPr>
          <p:nvPr/>
        </p:nvCxnSpPr>
        <p:spPr>
          <a:xfrm flipH="1" flipV="1">
            <a:off x="2413456" y="2257381"/>
            <a:ext cx="1969247" cy="165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ลูกศรเชื่อมต่อแบบตรง 240">
            <a:extLst>
              <a:ext uri="{FF2B5EF4-FFF2-40B4-BE49-F238E27FC236}">
                <a16:creationId xmlns:a16="http://schemas.microsoft.com/office/drawing/2014/main" id="{213083D4-CCA7-48EF-9C95-092589802B77}"/>
              </a:ext>
            </a:extLst>
          </p:cNvPr>
          <p:cNvCxnSpPr>
            <a:cxnSpLocks/>
            <a:stCxn id="16" idx="0"/>
            <a:endCxn id="6" idx="4"/>
          </p:cNvCxnSpPr>
          <p:nvPr/>
        </p:nvCxnSpPr>
        <p:spPr>
          <a:xfrm flipV="1">
            <a:off x="4954203" y="1571282"/>
            <a:ext cx="580901" cy="176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กล่องข้อความ 256">
            <a:extLst>
              <a:ext uri="{FF2B5EF4-FFF2-40B4-BE49-F238E27FC236}">
                <a16:creationId xmlns:a16="http://schemas.microsoft.com/office/drawing/2014/main" id="{DD61A375-8B29-4907-BCEB-4261D6B5709C}"/>
              </a:ext>
            </a:extLst>
          </p:cNvPr>
          <p:cNvSpPr txBox="1"/>
          <p:nvPr/>
        </p:nvSpPr>
        <p:spPr>
          <a:xfrm>
            <a:off x="4506722" y="2854006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100,110,111</a:t>
            </a:r>
          </a:p>
        </p:txBody>
      </p:sp>
    </p:spTree>
    <p:extLst>
      <p:ext uri="{BB962C8B-B14F-4D97-AF65-F5344CB8AC3E}">
        <p14:creationId xmlns:p14="http://schemas.microsoft.com/office/powerpoint/2010/main" val="194819561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75</Words>
  <Application>Microsoft Office PowerPoint</Application>
  <PresentationFormat>แบบจอกว้าง</PresentationFormat>
  <Paragraphs>75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สุรวิช ยอแสง</dc:creator>
  <cp:lastModifiedBy>สุรวิช ยอแสง</cp:lastModifiedBy>
  <cp:revision>10</cp:revision>
  <dcterms:created xsi:type="dcterms:W3CDTF">2019-10-29T18:28:51Z</dcterms:created>
  <dcterms:modified xsi:type="dcterms:W3CDTF">2019-10-30T07:29:25Z</dcterms:modified>
</cp:coreProperties>
</file>