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3" r:id="rId9"/>
    <p:sldId id="267" r:id="rId10"/>
    <p:sldId id="262" r:id="rId11"/>
    <p:sldId id="268" r:id="rId12"/>
    <p:sldId id="260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/>
    <p:restoredTop sz="94607"/>
  </p:normalViewPr>
  <p:slideViewPr>
    <p:cSldViewPr snapToGrid="0">
      <p:cViewPr varScale="1">
        <p:scale>
          <a:sx n="148" d="100"/>
          <a:sy n="148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778C8-513A-484B-9FF7-47D28A4BCE6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5F283D1-73BC-4671-826A-5EEC0CB8792D}">
      <dgm:prSet/>
      <dgm:spPr/>
      <dgm:t>
        <a:bodyPr/>
        <a:lstStyle/>
        <a:p>
          <a:pPr>
            <a:defRPr cap="all"/>
          </a:pPr>
          <a:r>
            <a:rPr lang="en-US"/>
            <a:t>Project Aims</a:t>
          </a:r>
        </a:p>
      </dgm:t>
    </dgm:pt>
    <dgm:pt modelId="{F39C4ADA-C408-451A-BD02-3E11A990B1CD}" type="parTrans" cxnId="{0D5D80C3-E422-4F10-AF2B-05FDCB9B6382}">
      <dgm:prSet/>
      <dgm:spPr/>
      <dgm:t>
        <a:bodyPr/>
        <a:lstStyle/>
        <a:p>
          <a:endParaRPr lang="en-US"/>
        </a:p>
      </dgm:t>
    </dgm:pt>
    <dgm:pt modelId="{78266441-39A6-47FC-B299-F3E7FD467953}" type="sibTrans" cxnId="{0D5D80C3-E422-4F10-AF2B-05FDCB9B6382}">
      <dgm:prSet/>
      <dgm:spPr/>
      <dgm:t>
        <a:bodyPr/>
        <a:lstStyle/>
        <a:p>
          <a:endParaRPr lang="en-US"/>
        </a:p>
      </dgm:t>
    </dgm:pt>
    <dgm:pt modelId="{B3E3C4FD-3113-4F9C-9173-4D57655930E8}">
      <dgm:prSet/>
      <dgm:spPr/>
      <dgm:t>
        <a:bodyPr/>
        <a:lstStyle/>
        <a:p>
          <a:pPr>
            <a:defRPr cap="all"/>
          </a:pPr>
          <a:r>
            <a:rPr lang="en-US"/>
            <a:t>Key concepts</a:t>
          </a:r>
        </a:p>
      </dgm:t>
    </dgm:pt>
    <dgm:pt modelId="{79D9908D-B326-4E3E-82AA-A8B677682275}" type="parTrans" cxnId="{CDA0EBC3-F00B-43B9-AF51-8C2F6AD12F86}">
      <dgm:prSet/>
      <dgm:spPr/>
      <dgm:t>
        <a:bodyPr/>
        <a:lstStyle/>
        <a:p>
          <a:endParaRPr lang="en-US"/>
        </a:p>
      </dgm:t>
    </dgm:pt>
    <dgm:pt modelId="{D9C9BB7B-8FD5-4715-8A4D-3D9153457EF3}" type="sibTrans" cxnId="{CDA0EBC3-F00B-43B9-AF51-8C2F6AD12F86}">
      <dgm:prSet/>
      <dgm:spPr/>
      <dgm:t>
        <a:bodyPr/>
        <a:lstStyle/>
        <a:p>
          <a:endParaRPr lang="en-US"/>
        </a:p>
      </dgm:t>
    </dgm:pt>
    <dgm:pt modelId="{6C087867-8EAD-470C-BCA2-59ED2FCBC30C}">
      <dgm:prSet/>
      <dgm:spPr/>
      <dgm:t>
        <a:bodyPr/>
        <a:lstStyle/>
        <a:p>
          <a:pPr>
            <a:defRPr cap="all"/>
          </a:pPr>
          <a:r>
            <a:rPr lang="en-US"/>
            <a:t>Proposed method</a:t>
          </a:r>
        </a:p>
      </dgm:t>
    </dgm:pt>
    <dgm:pt modelId="{08CB7643-7E15-456C-97C9-6CDCC09E009C}" type="parTrans" cxnId="{5C83ABD6-E180-4CC6-BFA0-EF017C1F79B2}">
      <dgm:prSet/>
      <dgm:spPr/>
      <dgm:t>
        <a:bodyPr/>
        <a:lstStyle/>
        <a:p>
          <a:endParaRPr lang="en-US"/>
        </a:p>
      </dgm:t>
    </dgm:pt>
    <dgm:pt modelId="{9F563926-D5E8-4421-B7F5-60798B858862}" type="sibTrans" cxnId="{5C83ABD6-E180-4CC6-BFA0-EF017C1F79B2}">
      <dgm:prSet/>
      <dgm:spPr/>
      <dgm:t>
        <a:bodyPr/>
        <a:lstStyle/>
        <a:p>
          <a:endParaRPr lang="en-US"/>
        </a:p>
      </dgm:t>
    </dgm:pt>
    <dgm:pt modelId="{707842BE-34D2-4539-B440-FB821AAB1D7D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30B522A3-7C18-4D1F-A10C-2326E9368DC9}" type="parTrans" cxnId="{2E9B30A8-C2B7-46FC-B78E-8B0D1A6C4DEE}">
      <dgm:prSet/>
      <dgm:spPr/>
      <dgm:t>
        <a:bodyPr/>
        <a:lstStyle/>
        <a:p>
          <a:endParaRPr lang="en-US"/>
        </a:p>
      </dgm:t>
    </dgm:pt>
    <dgm:pt modelId="{2C752B6B-1964-4446-BD0E-1211F8D4EBBF}" type="sibTrans" cxnId="{2E9B30A8-C2B7-46FC-B78E-8B0D1A6C4DEE}">
      <dgm:prSet/>
      <dgm:spPr/>
      <dgm:t>
        <a:bodyPr/>
        <a:lstStyle/>
        <a:p>
          <a:endParaRPr lang="en-US"/>
        </a:p>
      </dgm:t>
    </dgm:pt>
    <dgm:pt modelId="{1D62F0CD-87B2-470C-AF4B-9D81DF30E40B}">
      <dgm:prSet/>
      <dgm:spPr/>
      <dgm:t>
        <a:bodyPr/>
        <a:lstStyle/>
        <a:p>
          <a:pPr>
            <a:defRPr cap="all"/>
          </a:pPr>
          <a:r>
            <a:rPr lang="en-US"/>
            <a:t>Evaluation</a:t>
          </a:r>
        </a:p>
      </dgm:t>
    </dgm:pt>
    <dgm:pt modelId="{CD8826E9-F768-4743-BF9E-1BDDDFC6CA2E}" type="parTrans" cxnId="{2661DC62-C3AA-4F87-8FA5-2272F95F198D}">
      <dgm:prSet/>
      <dgm:spPr/>
      <dgm:t>
        <a:bodyPr/>
        <a:lstStyle/>
        <a:p>
          <a:endParaRPr lang="en-US"/>
        </a:p>
      </dgm:t>
    </dgm:pt>
    <dgm:pt modelId="{CF23154A-9978-4DF6-B2DB-E7AACB04E42D}" type="sibTrans" cxnId="{2661DC62-C3AA-4F87-8FA5-2272F95F198D}">
      <dgm:prSet/>
      <dgm:spPr/>
      <dgm:t>
        <a:bodyPr/>
        <a:lstStyle/>
        <a:p>
          <a:endParaRPr lang="en-US"/>
        </a:p>
      </dgm:t>
    </dgm:pt>
    <dgm:pt modelId="{2CD73A6C-E035-45A0-ADC9-3DFCDA9663DE}">
      <dgm:prSet/>
      <dgm:spPr/>
      <dgm:t>
        <a:bodyPr/>
        <a:lstStyle/>
        <a:p>
          <a:pPr>
            <a:defRPr cap="all"/>
          </a:pPr>
          <a:r>
            <a:rPr lang="en-US"/>
            <a:t>Future work</a:t>
          </a:r>
        </a:p>
      </dgm:t>
    </dgm:pt>
    <dgm:pt modelId="{A84B7969-0537-46E9-8B0C-0279C523A13D}" type="parTrans" cxnId="{A7315DBC-EDCB-405D-8E94-7333A7C4B783}">
      <dgm:prSet/>
      <dgm:spPr/>
      <dgm:t>
        <a:bodyPr/>
        <a:lstStyle/>
        <a:p>
          <a:endParaRPr lang="en-US"/>
        </a:p>
      </dgm:t>
    </dgm:pt>
    <dgm:pt modelId="{F858D8F0-8A4A-40B8-88E3-DD02D973EDFA}" type="sibTrans" cxnId="{A7315DBC-EDCB-405D-8E94-7333A7C4B783}">
      <dgm:prSet/>
      <dgm:spPr/>
      <dgm:t>
        <a:bodyPr/>
        <a:lstStyle/>
        <a:p>
          <a:endParaRPr lang="en-US"/>
        </a:p>
      </dgm:t>
    </dgm:pt>
    <dgm:pt modelId="{E1FA72AF-7533-4B01-9003-D621E563E7DC}" type="pres">
      <dgm:prSet presAssocID="{C7D778C8-513A-484B-9FF7-47D28A4BCE6D}" presName="root" presStyleCnt="0">
        <dgm:presLayoutVars>
          <dgm:dir/>
          <dgm:resizeHandles val="exact"/>
        </dgm:presLayoutVars>
      </dgm:prSet>
      <dgm:spPr/>
    </dgm:pt>
    <dgm:pt modelId="{AA614F78-75B3-4813-92BC-F4F3B1E2A761}" type="pres">
      <dgm:prSet presAssocID="{C5F283D1-73BC-4671-826A-5EEC0CB8792D}" presName="compNode" presStyleCnt="0"/>
      <dgm:spPr/>
    </dgm:pt>
    <dgm:pt modelId="{60C70A49-4745-4D9F-83C8-DE168BCF64F1}" type="pres">
      <dgm:prSet presAssocID="{C5F283D1-73BC-4671-826A-5EEC0CB8792D}" presName="iconBgRect" presStyleLbl="bgShp" presStyleIdx="0" presStyleCnt="6"/>
      <dgm:spPr/>
    </dgm:pt>
    <dgm:pt modelId="{BE7D5DFA-DEF4-42C8-8E01-CD87747B9AC4}" type="pres">
      <dgm:prSet presAssocID="{C5F283D1-73BC-4671-826A-5EEC0CB879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98F0876-C335-4D9C-AD3E-6B4688174F24}" type="pres">
      <dgm:prSet presAssocID="{C5F283D1-73BC-4671-826A-5EEC0CB8792D}" presName="spaceRect" presStyleCnt="0"/>
      <dgm:spPr/>
    </dgm:pt>
    <dgm:pt modelId="{6F52E549-EFC6-4516-9A5C-8662182D3CCB}" type="pres">
      <dgm:prSet presAssocID="{C5F283D1-73BC-4671-826A-5EEC0CB8792D}" presName="textRect" presStyleLbl="revTx" presStyleIdx="0" presStyleCnt="6">
        <dgm:presLayoutVars>
          <dgm:chMax val="1"/>
          <dgm:chPref val="1"/>
        </dgm:presLayoutVars>
      </dgm:prSet>
      <dgm:spPr/>
    </dgm:pt>
    <dgm:pt modelId="{9CCF180F-8FC9-4894-9C99-2B76E8FEB525}" type="pres">
      <dgm:prSet presAssocID="{78266441-39A6-47FC-B299-F3E7FD467953}" presName="sibTrans" presStyleCnt="0"/>
      <dgm:spPr/>
    </dgm:pt>
    <dgm:pt modelId="{BA27365F-009C-4669-945E-DA1D056F08E2}" type="pres">
      <dgm:prSet presAssocID="{B3E3C4FD-3113-4F9C-9173-4D57655930E8}" presName="compNode" presStyleCnt="0"/>
      <dgm:spPr/>
    </dgm:pt>
    <dgm:pt modelId="{C388C8C4-D0C3-4CE6-8183-63C83A102D0C}" type="pres">
      <dgm:prSet presAssocID="{B3E3C4FD-3113-4F9C-9173-4D57655930E8}" presName="iconBgRect" presStyleLbl="bgShp" presStyleIdx="1" presStyleCnt="6"/>
      <dgm:spPr/>
    </dgm:pt>
    <dgm:pt modelId="{6465B4A0-08FF-4B8C-BBB2-7948A07EDE7E}" type="pres">
      <dgm:prSet presAssocID="{B3E3C4FD-3113-4F9C-9173-4D57655930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4D16D2D-399B-4812-A6B0-22E467BEB2F0}" type="pres">
      <dgm:prSet presAssocID="{B3E3C4FD-3113-4F9C-9173-4D57655930E8}" presName="spaceRect" presStyleCnt="0"/>
      <dgm:spPr/>
    </dgm:pt>
    <dgm:pt modelId="{44C55905-AD14-4BA2-8178-716207B654F3}" type="pres">
      <dgm:prSet presAssocID="{B3E3C4FD-3113-4F9C-9173-4D57655930E8}" presName="textRect" presStyleLbl="revTx" presStyleIdx="1" presStyleCnt="6">
        <dgm:presLayoutVars>
          <dgm:chMax val="1"/>
          <dgm:chPref val="1"/>
        </dgm:presLayoutVars>
      </dgm:prSet>
      <dgm:spPr/>
    </dgm:pt>
    <dgm:pt modelId="{89239357-B9C9-4A07-8703-320C552F1E7E}" type="pres">
      <dgm:prSet presAssocID="{D9C9BB7B-8FD5-4715-8A4D-3D9153457EF3}" presName="sibTrans" presStyleCnt="0"/>
      <dgm:spPr/>
    </dgm:pt>
    <dgm:pt modelId="{C76772D6-A7AF-404B-993E-C7E6395FFC91}" type="pres">
      <dgm:prSet presAssocID="{6C087867-8EAD-470C-BCA2-59ED2FCBC30C}" presName="compNode" presStyleCnt="0"/>
      <dgm:spPr/>
    </dgm:pt>
    <dgm:pt modelId="{36CEFB93-CB3D-476F-BE62-572798032C5B}" type="pres">
      <dgm:prSet presAssocID="{6C087867-8EAD-470C-BCA2-59ED2FCBC30C}" presName="iconBgRect" presStyleLbl="bgShp" presStyleIdx="2" presStyleCnt="6"/>
      <dgm:spPr/>
    </dgm:pt>
    <dgm:pt modelId="{9F8F5994-6A5F-47DD-B349-CADADC3217CC}" type="pres">
      <dgm:prSet presAssocID="{6C087867-8EAD-470C-BCA2-59ED2FCBC3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21919D8-ACF4-481C-9E0C-2BB239F0967A}" type="pres">
      <dgm:prSet presAssocID="{6C087867-8EAD-470C-BCA2-59ED2FCBC30C}" presName="spaceRect" presStyleCnt="0"/>
      <dgm:spPr/>
    </dgm:pt>
    <dgm:pt modelId="{D70594A9-0DC3-4A21-945A-A7E00799D0CC}" type="pres">
      <dgm:prSet presAssocID="{6C087867-8EAD-470C-BCA2-59ED2FCBC30C}" presName="textRect" presStyleLbl="revTx" presStyleIdx="2" presStyleCnt="6">
        <dgm:presLayoutVars>
          <dgm:chMax val="1"/>
          <dgm:chPref val="1"/>
        </dgm:presLayoutVars>
      </dgm:prSet>
      <dgm:spPr/>
    </dgm:pt>
    <dgm:pt modelId="{F51C8056-F986-4DAF-9C11-790E2C08FB32}" type="pres">
      <dgm:prSet presAssocID="{9F563926-D5E8-4421-B7F5-60798B858862}" presName="sibTrans" presStyleCnt="0"/>
      <dgm:spPr/>
    </dgm:pt>
    <dgm:pt modelId="{09D29710-2BA7-4AAD-A5F8-E4A7B6C365D0}" type="pres">
      <dgm:prSet presAssocID="{707842BE-34D2-4539-B440-FB821AAB1D7D}" presName="compNode" presStyleCnt="0"/>
      <dgm:spPr/>
    </dgm:pt>
    <dgm:pt modelId="{C72C4103-332C-4ADA-A366-32ADB27877C5}" type="pres">
      <dgm:prSet presAssocID="{707842BE-34D2-4539-B440-FB821AAB1D7D}" presName="iconBgRect" presStyleLbl="bgShp" presStyleIdx="3" presStyleCnt="6"/>
      <dgm:spPr/>
    </dgm:pt>
    <dgm:pt modelId="{FDA821FC-5AD6-4647-A5CE-9221E5581E26}" type="pres">
      <dgm:prSet presAssocID="{707842BE-34D2-4539-B440-FB821AAB1D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2ACDF5-28AA-4CC2-A475-5E41B182ADAA}" type="pres">
      <dgm:prSet presAssocID="{707842BE-34D2-4539-B440-FB821AAB1D7D}" presName="spaceRect" presStyleCnt="0"/>
      <dgm:spPr/>
    </dgm:pt>
    <dgm:pt modelId="{7DFC5273-808E-4A0C-9023-F711CF8BB2A9}" type="pres">
      <dgm:prSet presAssocID="{707842BE-34D2-4539-B440-FB821AAB1D7D}" presName="textRect" presStyleLbl="revTx" presStyleIdx="3" presStyleCnt="6">
        <dgm:presLayoutVars>
          <dgm:chMax val="1"/>
          <dgm:chPref val="1"/>
        </dgm:presLayoutVars>
      </dgm:prSet>
      <dgm:spPr/>
    </dgm:pt>
    <dgm:pt modelId="{4E61E2EE-6D1B-496D-9A30-9825D81B4D36}" type="pres">
      <dgm:prSet presAssocID="{2C752B6B-1964-4446-BD0E-1211F8D4EBBF}" presName="sibTrans" presStyleCnt="0"/>
      <dgm:spPr/>
    </dgm:pt>
    <dgm:pt modelId="{7AAB7345-B0DF-4003-B814-FBF1A3FE1DA1}" type="pres">
      <dgm:prSet presAssocID="{1D62F0CD-87B2-470C-AF4B-9D81DF30E40B}" presName="compNode" presStyleCnt="0"/>
      <dgm:spPr/>
    </dgm:pt>
    <dgm:pt modelId="{04139D44-BB54-4BE5-8BC3-1F68BB5EB547}" type="pres">
      <dgm:prSet presAssocID="{1D62F0CD-87B2-470C-AF4B-9D81DF30E40B}" presName="iconBgRect" presStyleLbl="bgShp" presStyleIdx="4" presStyleCnt="6"/>
      <dgm:spPr/>
    </dgm:pt>
    <dgm:pt modelId="{9BA690BF-97D2-4BC7-ACF4-2F2B344D2DF3}" type="pres">
      <dgm:prSet presAssocID="{1D62F0CD-87B2-470C-AF4B-9D81DF30E40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1B53187-9C03-453E-997A-BE71C76B2BB8}" type="pres">
      <dgm:prSet presAssocID="{1D62F0CD-87B2-470C-AF4B-9D81DF30E40B}" presName="spaceRect" presStyleCnt="0"/>
      <dgm:spPr/>
    </dgm:pt>
    <dgm:pt modelId="{200B968D-B3B6-42AA-A294-E99E0C4742F4}" type="pres">
      <dgm:prSet presAssocID="{1D62F0CD-87B2-470C-AF4B-9D81DF30E40B}" presName="textRect" presStyleLbl="revTx" presStyleIdx="4" presStyleCnt="6">
        <dgm:presLayoutVars>
          <dgm:chMax val="1"/>
          <dgm:chPref val="1"/>
        </dgm:presLayoutVars>
      </dgm:prSet>
      <dgm:spPr/>
    </dgm:pt>
    <dgm:pt modelId="{7930991E-5E6A-49E4-A080-0EA64E647CBF}" type="pres">
      <dgm:prSet presAssocID="{CF23154A-9978-4DF6-B2DB-E7AACB04E42D}" presName="sibTrans" presStyleCnt="0"/>
      <dgm:spPr/>
    </dgm:pt>
    <dgm:pt modelId="{319FDAAD-EC57-40C5-9EC7-B5E144A3DEA7}" type="pres">
      <dgm:prSet presAssocID="{2CD73A6C-E035-45A0-ADC9-3DFCDA9663DE}" presName="compNode" presStyleCnt="0"/>
      <dgm:spPr/>
    </dgm:pt>
    <dgm:pt modelId="{235723BE-13D0-44D6-8340-049CB22F7680}" type="pres">
      <dgm:prSet presAssocID="{2CD73A6C-E035-45A0-ADC9-3DFCDA9663DE}" presName="iconBgRect" presStyleLbl="bgShp" presStyleIdx="5" presStyleCnt="6"/>
      <dgm:spPr/>
    </dgm:pt>
    <dgm:pt modelId="{DA211C7E-F15A-4A08-8AF4-CA4139DB79BF}" type="pres">
      <dgm:prSet presAssocID="{2CD73A6C-E035-45A0-ADC9-3DFCDA9663D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C8E36D8-778B-4E40-9E34-CAC916DD2B24}" type="pres">
      <dgm:prSet presAssocID="{2CD73A6C-E035-45A0-ADC9-3DFCDA9663DE}" presName="spaceRect" presStyleCnt="0"/>
      <dgm:spPr/>
    </dgm:pt>
    <dgm:pt modelId="{7C41BA40-166A-48EE-81C2-3FCD637EDC5A}" type="pres">
      <dgm:prSet presAssocID="{2CD73A6C-E035-45A0-ADC9-3DFCDA9663D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D3B1600-22F5-48BD-AC14-25F477495E72}" type="presOf" srcId="{2CD73A6C-E035-45A0-ADC9-3DFCDA9663DE}" destId="{7C41BA40-166A-48EE-81C2-3FCD637EDC5A}" srcOrd="0" destOrd="0" presId="urn:microsoft.com/office/officeart/2018/5/layout/IconCircleLabelList"/>
    <dgm:cxn modelId="{2F6B4750-84D7-4E5A-82EE-E787829E5D04}" type="presOf" srcId="{707842BE-34D2-4539-B440-FB821AAB1D7D}" destId="{7DFC5273-808E-4A0C-9023-F711CF8BB2A9}" srcOrd="0" destOrd="0" presId="urn:microsoft.com/office/officeart/2018/5/layout/IconCircleLabelList"/>
    <dgm:cxn modelId="{2661DC62-C3AA-4F87-8FA5-2272F95F198D}" srcId="{C7D778C8-513A-484B-9FF7-47D28A4BCE6D}" destId="{1D62F0CD-87B2-470C-AF4B-9D81DF30E40B}" srcOrd="4" destOrd="0" parTransId="{CD8826E9-F768-4743-BF9E-1BDDDFC6CA2E}" sibTransId="{CF23154A-9978-4DF6-B2DB-E7AACB04E42D}"/>
    <dgm:cxn modelId="{79DEA778-C79B-4446-A323-9FC1F17C4D08}" type="presOf" srcId="{C5F283D1-73BC-4671-826A-5EEC0CB8792D}" destId="{6F52E549-EFC6-4516-9A5C-8662182D3CCB}" srcOrd="0" destOrd="0" presId="urn:microsoft.com/office/officeart/2018/5/layout/IconCircleLabelList"/>
    <dgm:cxn modelId="{C9551B91-C2F2-4A3E-85E3-79A69F735406}" type="presOf" srcId="{C7D778C8-513A-484B-9FF7-47D28A4BCE6D}" destId="{E1FA72AF-7533-4B01-9003-D621E563E7DC}" srcOrd="0" destOrd="0" presId="urn:microsoft.com/office/officeart/2018/5/layout/IconCircleLabelList"/>
    <dgm:cxn modelId="{2224E6A4-E6EB-4FDC-934D-448671AF8ECA}" type="presOf" srcId="{B3E3C4FD-3113-4F9C-9173-4D57655930E8}" destId="{44C55905-AD14-4BA2-8178-716207B654F3}" srcOrd="0" destOrd="0" presId="urn:microsoft.com/office/officeart/2018/5/layout/IconCircleLabelList"/>
    <dgm:cxn modelId="{2E9B30A8-C2B7-46FC-B78E-8B0D1A6C4DEE}" srcId="{C7D778C8-513A-484B-9FF7-47D28A4BCE6D}" destId="{707842BE-34D2-4539-B440-FB821AAB1D7D}" srcOrd="3" destOrd="0" parTransId="{30B522A3-7C18-4D1F-A10C-2326E9368DC9}" sibTransId="{2C752B6B-1964-4446-BD0E-1211F8D4EBBF}"/>
    <dgm:cxn modelId="{A7315DBC-EDCB-405D-8E94-7333A7C4B783}" srcId="{C7D778C8-513A-484B-9FF7-47D28A4BCE6D}" destId="{2CD73A6C-E035-45A0-ADC9-3DFCDA9663DE}" srcOrd="5" destOrd="0" parTransId="{A84B7969-0537-46E9-8B0C-0279C523A13D}" sibTransId="{F858D8F0-8A4A-40B8-88E3-DD02D973EDFA}"/>
    <dgm:cxn modelId="{0D5D80C3-E422-4F10-AF2B-05FDCB9B6382}" srcId="{C7D778C8-513A-484B-9FF7-47D28A4BCE6D}" destId="{C5F283D1-73BC-4671-826A-5EEC0CB8792D}" srcOrd="0" destOrd="0" parTransId="{F39C4ADA-C408-451A-BD02-3E11A990B1CD}" sibTransId="{78266441-39A6-47FC-B299-F3E7FD467953}"/>
    <dgm:cxn modelId="{CDA0EBC3-F00B-43B9-AF51-8C2F6AD12F86}" srcId="{C7D778C8-513A-484B-9FF7-47D28A4BCE6D}" destId="{B3E3C4FD-3113-4F9C-9173-4D57655930E8}" srcOrd="1" destOrd="0" parTransId="{79D9908D-B326-4E3E-82AA-A8B677682275}" sibTransId="{D9C9BB7B-8FD5-4715-8A4D-3D9153457EF3}"/>
    <dgm:cxn modelId="{1A0601CE-3F2A-4B24-BB04-D2F45DC07396}" type="presOf" srcId="{1D62F0CD-87B2-470C-AF4B-9D81DF30E40B}" destId="{200B968D-B3B6-42AA-A294-E99E0C4742F4}" srcOrd="0" destOrd="0" presId="urn:microsoft.com/office/officeart/2018/5/layout/IconCircleLabelList"/>
    <dgm:cxn modelId="{5C83ABD6-E180-4CC6-BFA0-EF017C1F79B2}" srcId="{C7D778C8-513A-484B-9FF7-47D28A4BCE6D}" destId="{6C087867-8EAD-470C-BCA2-59ED2FCBC30C}" srcOrd="2" destOrd="0" parTransId="{08CB7643-7E15-456C-97C9-6CDCC09E009C}" sibTransId="{9F563926-D5E8-4421-B7F5-60798B858862}"/>
    <dgm:cxn modelId="{FC570CFD-1169-4654-A573-B8A9E7A29172}" type="presOf" srcId="{6C087867-8EAD-470C-BCA2-59ED2FCBC30C}" destId="{D70594A9-0DC3-4A21-945A-A7E00799D0CC}" srcOrd="0" destOrd="0" presId="urn:microsoft.com/office/officeart/2018/5/layout/IconCircleLabelList"/>
    <dgm:cxn modelId="{FAE6400F-5C47-4428-9CE7-1644AFD7719F}" type="presParOf" srcId="{E1FA72AF-7533-4B01-9003-D621E563E7DC}" destId="{AA614F78-75B3-4813-92BC-F4F3B1E2A761}" srcOrd="0" destOrd="0" presId="urn:microsoft.com/office/officeart/2018/5/layout/IconCircleLabelList"/>
    <dgm:cxn modelId="{9880E93B-52E9-4D0B-8F9F-873F8227BA78}" type="presParOf" srcId="{AA614F78-75B3-4813-92BC-F4F3B1E2A761}" destId="{60C70A49-4745-4D9F-83C8-DE168BCF64F1}" srcOrd="0" destOrd="0" presId="urn:microsoft.com/office/officeart/2018/5/layout/IconCircleLabelList"/>
    <dgm:cxn modelId="{4BF34009-EDCF-4D91-9331-096DC067FE78}" type="presParOf" srcId="{AA614F78-75B3-4813-92BC-F4F3B1E2A761}" destId="{BE7D5DFA-DEF4-42C8-8E01-CD87747B9AC4}" srcOrd="1" destOrd="0" presId="urn:microsoft.com/office/officeart/2018/5/layout/IconCircleLabelList"/>
    <dgm:cxn modelId="{CEDDF3CA-1C85-4200-99D8-85F9DF7EBBF8}" type="presParOf" srcId="{AA614F78-75B3-4813-92BC-F4F3B1E2A761}" destId="{D98F0876-C335-4D9C-AD3E-6B4688174F24}" srcOrd="2" destOrd="0" presId="urn:microsoft.com/office/officeart/2018/5/layout/IconCircleLabelList"/>
    <dgm:cxn modelId="{4F9BA3A6-1B36-49E2-9E82-C50E9B2527CF}" type="presParOf" srcId="{AA614F78-75B3-4813-92BC-F4F3B1E2A761}" destId="{6F52E549-EFC6-4516-9A5C-8662182D3CCB}" srcOrd="3" destOrd="0" presId="urn:microsoft.com/office/officeart/2018/5/layout/IconCircleLabelList"/>
    <dgm:cxn modelId="{3BCCFDAE-CE74-4C55-9930-3A88089BC2DF}" type="presParOf" srcId="{E1FA72AF-7533-4B01-9003-D621E563E7DC}" destId="{9CCF180F-8FC9-4894-9C99-2B76E8FEB525}" srcOrd="1" destOrd="0" presId="urn:microsoft.com/office/officeart/2018/5/layout/IconCircleLabelList"/>
    <dgm:cxn modelId="{44278FEE-F172-4031-93C1-D72B177A81B4}" type="presParOf" srcId="{E1FA72AF-7533-4B01-9003-D621E563E7DC}" destId="{BA27365F-009C-4669-945E-DA1D056F08E2}" srcOrd="2" destOrd="0" presId="urn:microsoft.com/office/officeart/2018/5/layout/IconCircleLabelList"/>
    <dgm:cxn modelId="{21482348-AAFC-4682-BB06-EE8A1D697751}" type="presParOf" srcId="{BA27365F-009C-4669-945E-DA1D056F08E2}" destId="{C388C8C4-D0C3-4CE6-8183-63C83A102D0C}" srcOrd="0" destOrd="0" presId="urn:microsoft.com/office/officeart/2018/5/layout/IconCircleLabelList"/>
    <dgm:cxn modelId="{847BF2F7-42E1-4CD5-8CB9-74A816832823}" type="presParOf" srcId="{BA27365F-009C-4669-945E-DA1D056F08E2}" destId="{6465B4A0-08FF-4B8C-BBB2-7948A07EDE7E}" srcOrd="1" destOrd="0" presId="urn:microsoft.com/office/officeart/2018/5/layout/IconCircleLabelList"/>
    <dgm:cxn modelId="{2BAA1ECE-560F-4762-AF1D-5B3409753133}" type="presParOf" srcId="{BA27365F-009C-4669-945E-DA1D056F08E2}" destId="{74D16D2D-399B-4812-A6B0-22E467BEB2F0}" srcOrd="2" destOrd="0" presId="urn:microsoft.com/office/officeart/2018/5/layout/IconCircleLabelList"/>
    <dgm:cxn modelId="{48285D90-36B7-4BEA-965F-AC7A45FADBB3}" type="presParOf" srcId="{BA27365F-009C-4669-945E-DA1D056F08E2}" destId="{44C55905-AD14-4BA2-8178-716207B654F3}" srcOrd="3" destOrd="0" presId="urn:microsoft.com/office/officeart/2018/5/layout/IconCircleLabelList"/>
    <dgm:cxn modelId="{81FE365A-A70D-492D-A3FA-7CF14367BA7F}" type="presParOf" srcId="{E1FA72AF-7533-4B01-9003-D621E563E7DC}" destId="{89239357-B9C9-4A07-8703-320C552F1E7E}" srcOrd="3" destOrd="0" presId="urn:microsoft.com/office/officeart/2018/5/layout/IconCircleLabelList"/>
    <dgm:cxn modelId="{57A0A6E2-CCCA-4D71-8BEE-74873902FB30}" type="presParOf" srcId="{E1FA72AF-7533-4B01-9003-D621E563E7DC}" destId="{C76772D6-A7AF-404B-993E-C7E6395FFC91}" srcOrd="4" destOrd="0" presId="urn:microsoft.com/office/officeart/2018/5/layout/IconCircleLabelList"/>
    <dgm:cxn modelId="{9391E908-301D-408C-B59E-51AA7F97AA37}" type="presParOf" srcId="{C76772D6-A7AF-404B-993E-C7E6395FFC91}" destId="{36CEFB93-CB3D-476F-BE62-572798032C5B}" srcOrd="0" destOrd="0" presId="urn:microsoft.com/office/officeart/2018/5/layout/IconCircleLabelList"/>
    <dgm:cxn modelId="{A89AA15E-638F-44DD-AE40-AC2AEE1DC39A}" type="presParOf" srcId="{C76772D6-A7AF-404B-993E-C7E6395FFC91}" destId="{9F8F5994-6A5F-47DD-B349-CADADC3217CC}" srcOrd="1" destOrd="0" presId="urn:microsoft.com/office/officeart/2018/5/layout/IconCircleLabelList"/>
    <dgm:cxn modelId="{33A375F7-5D4F-43AA-A756-8D629E65CF3B}" type="presParOf" srcId="{C76772D6-A7AF-404B-993E-C7E6395FFC91}" destId="{C21919D8-ACF4-481C-9E0C-2BB239F0967A}" srcOrd="2" destOrd="0" presId="urn:microsoft.com/office/officeart/2018/5/layout/IconCircleLabelList"/>
    <dgm:cxn modelId="{9C33EA1E-666D-4C4D-9297-57EC558F70F6}" type="presParOf" srcId="{C76772D6-A7AF-404B-993E-C7E6395FFC91}" destId="{D70594A9-0DC3-4A21-945A-A7E00799D0CC}" srcOrd="3" destOrd="0" presId="urn:microsoft.com/office/officeart/2018/5/layout/IconCircleLabelList"/>
    <dgm:cxn modelId="{371BAB45-162C-450E-82AC-E6193DC6ECE2}" type="presParOf" srcId="{E1FA72AF-7533-4B01-9003-D621E563E7DC}" destId="{F51C8056-F986-4DAF-9C11-790E2C08FB32}" srcOrd="5" destOrd="0" presId="urn:microsoft.com/office/officeart/2018/5/layout/IconCircleLabelList"/>
    <dgm:cxn modelId="{13BF566E-90BC-40AF-A286-36D9DB961CF1}" type="presParOf" srcId="{E1FA72AF-7533-4B01-9003-D621E563E7DC}" destId="{09D29710-2BA7-4AAD-A5F8-E4A7B6C365D0}" srcOrd="6" destOrd="0" presId="urn:microsoft.com/office/officeart/2018/5/layout/IconCircleLabelList"/>
    <dgm:cxn modelId="{FAEDFAF2-E0C4-4379-97B9-BBC3BCB121A9}" type="presParOf" srcId="{09D29710-2BA7-4AAD-A5F8-E4A7B6C365D0}" destId="{C72C4103-332C-4ADA-A366-32ADB27877C5}" srcOrd="0" destOrd="0" presId="urn:microsoft.com/office/officeart/2018/5/layout/IconCircleLabelList"/>
    <dgm:cxn modelId="{A3777648-7AEB-43B9-84AD-2414E483F1B6}" type="presParOf" srcId="{09D29710-2BA7-4AAD-A5F8-E4A7B6C365D0}" destId="{FDA821FC-5AD6-4647-A5CE-9221E5581E26}" srcOrd="1" destOrd="0" presId="urn:microsoft.com/office/officeart/2018/5/layout/IconCircleLabelList"/>
    <dgm:cxn modelId="{F31B4357-C0BE-4BD1-8F4A-4E8CDFECA485}" type="presParOf" srcId="{09D29710-2BA7-4AAD-A5F8-E4A7B6C365D0}" destId="{F62ACDF5-28AA-4CC2-A475-5E41B182ADAA}" srcOrd="2" destOrd="0" presId="urn:microsoft.com/office/officeart/2018/5/layout/IconCircleLabelList"/>
    <dgm:cxn modelId="{BC2EC050-5D01-4006-AD16-7A2E2D4A0754}" type="presParOf" srcId="{09D29710-2BA7-4AAD-A5F8-E4A7B6C365D0}" destId="{7DFC5273-808E-4A0C-9023-F711CF8BB2A9}" srcOrd="3" destOrd="0" presId="urn:microsoft.com/office/officeart/2018/5/layout/IconCircleLabelList"/>
    <dgm:cxn modelId="{C6BC8AAF-D34B-48F4-8FAA-9EABAFC2F25D}" type="presParOf" srcId="{E1FA72AF-7533-4B01-9003-D621E563E7DC}" destId="{4E61E2EE-6D1B-496D-9A30-9825D81B4D36}" srcOrd="7" destOrd="0" presId="urn:microsoft.com/office/officeart/2018/5/layout/IconCircleLabelList"/>
    <dgm:cxn modelId="{3DFA1294-3A45-4277-8992-BC71054221F3}" type="presParOf" srcId="{E1FA72AF-7533-4B01-9003-D621E563E7DC}" destId="{7AAB7345-B0DF-4003-B814-FBF1A3FE1DA1}" srcOrd="8" destOrd="0" presId="urn:microsoft.com/office/officeart/2018/5/layout/IconCircleLabelList"/>
    <dgm:cxn modelId="{BBB010EA-FF40-405C-87EE-8710BBD13EAD}" type="presParOf" srcId="{7AAB7345-B0DF-4003-B814-FBF1A3FE1DA1}" destId="{04139D44-BB54-4BE5-8BC3-1F68BB5EB547}" srcOrd="0" destOrd="0" presId="urn:microsoft.com/office/officeart/2018/5/layout/IconCircleLabelList"/>
    <dgm:cxn modelId="{008F3177-D95D-4E45-A752-C494544A3F00}" type="presParOf" srcId="{7AAB7345-B0DF-4003-B814-FBF1A3FE1DA1}" destId="{9BA690BF-97D2-4BC7-ACF4-2F2B344D2DF3}" srcOrd="1" destOrd="0" presId="urn:microsoft.com/office/officeart/2018/5/layout/IconCircleLabelList"/>
    <dgm:cxn modelId="{FB6310CD-7350-4C29-A561-759029A8F263}" type="presParOf" srcId="{7AAB7345-B0DF-4003-B814-FBF1A3FE1DA1}" destId="{C1B53187-9C03-453E-997A-BE71C76B2BB8}" srcOrd="2" destOrd="0" presId="urn:microsoft.com/office/officeart/2018/5/layout/IconCircleLabelList"/>
    <dgm:cxn modelId="{5A7E5914-FB35-4A1D-B42C-BD8B482F890C}" type="presParOf" srcId="{7AAB7345-B0DF-4003-B814-FBF1A3FE1DA1}" destId="{200B968D-B3B6-42AA-A294-E99E0C4742F4}" srcOrd="3" destOrd="0" presId="urn:microsoft.com/office/officeart/2018/5/layout/IconCircleLabelList"/>
    <dgm:cxn modelId="{9F31EB6C-A355-4114-95E4-E6D9028A1C84}" type="presParOf" srcId="{E1FA72AF-7533-4B01-9003-D621E563E7DC}" destId="{7930991E-5E6A-49E4-A080-0EA64E647CBF}" srcOrd="9" destOrd="0" presId="urn:microsoft.com/office/officeart/2018/5/layout/IconCircleLabelList"/>
    <dgm:cxn modelId="{2B55B603-1EF6-4D19-B6A8-20E1D706879D}" type="presParOf" srcId="{E1FA72AF-7533-4B01-9003-D621E563E7DC}" destId="{319FDAAD-EC57-40C5-9EC7-B5E144A3DEA7}" srcOrd="10" destOrd="0" presId="urn:microsoft.com/office/officeart/2018/5/layout/IconCircleLabelList"/>
    <dgm:cxn modelId="{6A12D727-707D-446C-9F21-80FE3680C648}" type="presParOf" srcId="{319FDAAD-EC57-40C5-9EC7-B5E144A3DEA7}" destId="{235723BE-13D0-44D6-8340-049CB22F7680}" srcOrd="0" destOrd="0" presId="urn:microsoft.com/office/officeart/2018/5/layout/IconCircleLabelList"/>
    <dgm:cxn modelId="{B1E05A6B-7D19-49D3-BCAC-EB278F395B77}" type="presParOf" srcId="{319FDAAD-EC57-40C5-9EC7-B5E144A3DEA7}" destId="{DA211C7E-F15A-4A08-8AF4-CA4139DB79BF}" srcOrd="1" destOrd="0" presId="urn:microsoft.com/office/officeart/2018/5/layout/IconCircleLabelList"/>
    <dgm:cxn modelId="{5870D5D0-6501-40B2-B2D7-0C7A4DF2BAF2}" type="presParOf" srcId="{319FDAAD-EC57-40C5-9EC7-B5E144A3DEA7}" destId="{0C8E36D8-778B-4E40-9E34-CAC916DD2B24}" srcOrd="2" destOrd="0" presId="urn:microsoft.com/office/officeart/2018/5/layout/IconCircleLabelList"/>
    <dgm:cxn modelId="{0EC59944-CB45-4F63-91DF-535EFAF08EDD}" type="presParOf" srcId="{319FDAAD-EC57-40C5-9EC7-B5E144A3DEA7}" destId="{7C41BA40-166A-48EE-81C2-3FCD637EDC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90650-5354-41D2-9893-FFA8DC1B176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DA5818BB-4965-48B5-B942-5878393C0592}">
      <dgm:prSet/>
      <dgm:spPr/>
      <dgm:t>
        <a:bodyPr/>
        <a:lstStyle/>
        <a:p>
          <a:r>
            <a:rPr lang="en-GB" b="1" dirty="0"/>
            <a:t>Problem: </a:t>
          </a:r>
          <a:r>
            <a:rPr lang="en-GB" dirty="0"/>
            <a:t>People want different things from a summary. Some people want statistics, some people want quote etc.</a:t>
          </a:r>
          <a:endParaRPr lang="en-US" dirty="0"/>
        </a:p>
      </dgm:t>
    </dgm:pt>
    <dgm:pt modelId="{1BD3AAC9-FEB9-4C6F-826D-2FFA7945F845}" type="parTrans" cxnId="{57AC622E-1F01-4E92-BD5F-B1A74FF62E5F}">
      <dgm:prSet/>
      <dgm:spPr/>
      <dgm:t>
        <a:bodyPr/>
        <a:lstStyle/>
        <a:p>
          <a:endParaRPr lang="en-US"/>
        </a:p>
      </dgm:t>
    </dgm:pt>
    <dgm:pt modelId="{DED6B728-4318-45E2-8090-88B28F7F0171}" type="sibTrans" cxnId="{57AC622E-1F01-4E92-BD5F-B1A74FF62E5F}">
      <dgm:prSet/>
      <dgm:spPr/>
      <dgm:t>
        <a:bodyPr/>
        <a:lstStyle/>
        <a:p>
          <a:endParaRPr lang="en-US"/>
        </a:p>
      </dgm:t>
    </dgm:pt>
    <dgm:pt modelId="{590865B0-4BE0-445E-A3C7-49E56C9A8511}">
      <dgm:prSet/>
      <dgm:spPr/>
      <dgm:t>
        <a:bodyPr/>
        <a:lstStyle/>
        <a:p>
          <a:r>
            <a:rPr lang="en-GB" dirty="0"/>
            <a:t>Current preference learning solutions use Bayesian optimisation techniques to adapt summary rankings to a user’s preference.</a:t>
          </a:r>
          <a:endParaRPr lang="en-US" dirty="0"/>
        </a:p>
      </dgm:t>
    </dgm:pt>
    <dgm:pt modelId="{8CECE813-D5BE-4BD5-8D38-9C77FE40D245}" type="parTrans" cxnId="{D5BD0D7C-5FC8-4F5A-A0A5-09A7A6BAE4D0}">
      <dgm:prSet/>
      <dgm:spPr/>
      <dgm:t>
        <a:bodyPr/>
        <a:lstStyle/>
        <a:p>
          <a:endParaRPr lang="en-US"/>
        </a:p>
      </dgm:t>
    </dgm:pt>
    <dgm:pt modelId="{8A4C6B2E-777E-45A8-9E3B-9995826B9590}" type="sibTrans" cxnId="{D5BD0D7C-5FC8-4F5A-A0A5-09A7A6BAE4D0}">
      <dgm:prSet/>
      <dgm:spPr/>
      <dgm:t>
        <a:bodyPr/>
        <a:lstStyle/>
        <a:p>
          <a:endParaRPr lang="en-US"/>
        </a:p>
      </dgm:t>
    </dgm:pt>
    <dgm:pt modelId="{8496E7BB-0D88-47D8-AC6A-DF9FE9F74015}">
      <dgm:prSet/>
      <dgm:spPr/>
      <dgm:t>
        <a:bodyPr/>
        <a:lstStyle/>
        <a:p>
          <a:r>
            <a:rPr lang="en-GB" dirty="0"/>
            <a:t>However, these techniques fail to differentiate between aleatoric and epistemic uncertainty</a:t>
          </a:r>
          <a:endParaRPr lang="en-US" dirty="0"/>
        </a:p>
      </dgm:t>
    </dgm:pt>
    <dgm:pt modelId="{79D3D6F4-657B-4824-9CBD-F41A3BEB7958}" type="parTrans" cxnId="{1C10E690-F743-49AE-996A-9DB9F8CD77E6}">
      <dgm:prSet/>
      <dgm:spPr/>
      <dgm:t>
        <a:bodyPr/>
        <a:lstStyle/>
        <a:p>
          <a:endParaRPr lang="en-US"/>
        </a:p>
      </dgm:t>
    </dgm:pt>
    <dgm:pt modelId="{60579C1A-E695-459F-B123-D4A1ABFA9226}" type="sibTrans" cxnId="{1C10E690-F743-49AE-996A-9DB9F8CD77E6}">
      <dgm:prSet/>
      <dgm:spPr/>
      <dgm:t>
        <a:bodyPr/>
        <a:lstStyle/>
        <a:p>
          <a:endParaRPr lang="en-US"/>
        </a:p>
      </dgm:t>
    </dgm:pt>
    <dgm:pt modelId="{EF60D73B-EED6-46D0-8567-4487D2020756}">
      <dgm:prSet/>
      <dgm:spPr/>
      <dgm:t>
        <a:bodyPr/>
        <a:lstStyle/>
        <a:p>
          <a:r>
            <a:rPr lang="en-GB"/>
            <a:t>We want to leverage Bayesian deep learning techniques to  create a framework that adapts its summary suggestions to a user’s preference.</a:t>
          </a:r>
          <a:endParaRPr lang="en-US"/>
        </a:p>
      </dgm:t>
    </dgm:pt>
    <dgm:pt modelId="{9F3256E8-8876-4DDF-8F63-27DD54810D2F}" type="parTrans" cxnId="{4550E032-EEDC-47DB-A2BF-C4436933C25D}">
      <dgm:prSet/>
      <dgm:spPr/>
      <dgm:t>
        <a:bodyPr/>
        <a:lstStyle/>
        <a:p>
          <a:endParaRPr lang="en-US"/>
        </a:p>
      </dgm:t>
    </dgm:pt>
    <dgm:pt modelId="{8EE101E8-F1B6-4AA8-904E-0C1A32D156BE}" type="sibTrans" cxnId="{4550E032-EEDC-47DB-A2BF-C4436933C25D}">
      <dgm:prSet/>
      <dgm:spPr/>
      <dgm:t>
        <a:bodyPr/>
        <a:lstStyle/>
        <a:p>
          <a:endParaRPr lang="en-US"/>
        </a:p>
      </dgm:t>
    </dgm:pt>
    <dgm:pt modelId="{598CF11F-DA93-ED4F-88BE-B54A0015211F}" type="pres">
      <dgm:prSet presAssocID="{3D790650-5354-41D2-9893-FFA8DC1B176D}" presName="linear" presStyleCnt="0">
        <dgm:presLayoutVars>
          <dgm:animLvl val="lvl"/>
          <dgm:resizeHandles val="exact"/>
        </dgm:presLayoutVars>
      </dgm:prSet>
      <dgm:spPr/>
    </dgm:pt>
    <dgm:pt modelId="{37114ADD-E17E-DD4A-97D4-3C9F9E25009A}" type="pres">
      <dgm:prSet presAssocID="{DA5818BB-4965-48B5-B942-5878393C05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5617DC-46BD-CD4A-8CFB-4969668C619B}" type="pres">
      <dgm:prSet presAssocID="{DED6B728-4318-45E2-8090-88B28F7F0171}" presName="spacer" presStyleCnt="0"/>
      <dgm:spPr/>
    </dgm:pt>
    <dgm:pt modelId="{B5F48856-075E-7C47-95E4-523CA11741E3}" type="pres">
      <dgm:prSet presAssocID="{590865B0-4BE0-445E-A3C7-49E56C9A85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72A43D-EA54-6648-A708-48F3A7FC521D}" type="pres">
      <dgm:prSet presAssocID="{8A4C6B2E-777E-45A8-9E3B-9995826B9590}" presName="spacer" presStyleCnt="0"/>
      <dgm:spPr/>
    </dgm:pt>
    <dgm:pt modelId="{E35D618E-6B54-0C43-8485-D1FFA754EBA9}" type="pres">
      <dgm:prSet presAssocID="{8496E7BB-0D88-47D8-AC6A-DF9FE9F740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A0AE94-C0FE-B74A-9A10-0605C96C099F}" type="pres">
      <dgm:prSet presAssocID="{60579C1A-E695-459F-B123-D4A1ABFA9226}" presName="spacer" presStyleCnt="0"/>
      <dgm:spPr/>
    </dgm:pt>
    <dgm:pt modelId="{90C83278-6F5B-4840-97E7-F57DDF9313D3}" type="pres">
      <dgm:prSet presAssocID="{EF60D73B-EED6-46D0-8567-4487D20207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844207-DA5E-6541-9B7C-6B33411785AF}" type="presOf" srcId="{590865B0-4BE0-445E-A3C7-49E56C9A8511}" destId="{B5F48856-075E-7C47-95E4-523CA11741E3}" srcOrd="0" destOrd="0" presId="urn:microsoft.com/office/officeart/2005/8/layout/vList2"/>
    <dgm:cxn modelId="{57AC622E-1F01-4E92-BD5F-B1A74FF62E5F}" srcId="{3D790650-5354-41D2-9893-FFA8DC1B176D}" destId="{DA5818BB-4965-48B5-B942-5878393C0592}" srcOrd="0" destOrd="0" parTransId="{1BD3AAC9-FEB9-4C6F-826D-2FFA7945F845}" sibTransId="{DED6B728-4318-45E2-8090-88B28F7F0171}"/>
    <dgm:cxn modelId="{4550E032-EEDC-47DB-A2BF-C4436933C25D}" srcId="{3D790650-5354-41D2-9893-FFA8DC1B176D}" destId="{EF60D73B-EED6-46D0-8567-4487D2020756}" srcOrd="3" destOrd="0" parTransId="{9F3256E8-8876-4DDF-8F63-27DD54810D2F}" sibTransId="{8EE101E8-F1B6-4AA8-904E-0C1A32D156BE}"/>
    <dgm:cxn modelId="{E0C69F4D-B9EA-9443-9A20-47DA6F80BE56}" type="presOf" srcId="{8496E7BB-0D88-47D8-AC6A-DF9FE9F74015}" destId="{E35D618E-6B54-0C43-8485-D1FFA754EBA9}" srcOrd="0" destOrd="0" presId="urn:microsoft.com/office/officeart/2005/8/layout/vList2"/>
    <dgm:cxn modelId="{FF0FAC4D-BC55-B744-BE43-7A393BA01F65}" type="presOf" srcId="{EF60D73B-EED6-46D0-8567-4487D2020756}" destId="{90C83278-6F5B-4840-97E7-F57DDF9313D3}" srcOrd="0" destOrd="0" presId="urn:microsoft.com/office/officeart/2005/8/layout/vList2"/>
    <dgm:cxn modelId="{5585155D-3CFD-0147-B884-9CFCEE13652F}" type="presOf" srcId="{3D790650-5354-41D2-9893-FFA8DC1B176D}" destId="{598CF11F-DA93-ED4F-88BE-B54A0015211F}" srcOrd="0" destOrd="0" presId="urn:microsoft.com/office/officeart/2005/8/layout/vList2"/>
    <dgm:cxn modelId="{D5BD0D7C-5FC8-4F5A-A0A5-09A7A6BAE4D0}" srcId="{3D790650-5354-41D2-9893-FFA8DC1B176D}" destId="{590865B0-4BE0-445E-A3C7-49E56C9A8511}" srcOrd="1" destOrd="0" parTransId="{8CECE813-D5BE-4BD5-8D38-9C77FE40D245}" sibTransId="{8A4C6B2E-777E-45A8-9E3B-9995826B9590}"/>
    <dgm:cxn modelId="{1C10E690-F743-49AE-996A-9DB9F8CD77E6}" srcId="{3D790650-5354-41D2-9893-FFA8DC1B176D}" destId="{8496E7BB-0D88-47D8-AC6A-DF9FE9F74015}" srcOrd="2" destOrd="0" parTransId="{79D3D6F4-657B-4824-9CBD-F41A3BEB7958}" sibTransId="{60579C1A-E695-459F-B123-D4A1ABFA9226}"/>
    <dgm:cxn modelId="{D30C639E-90DB-6C4F-AC0B-A006936D045A}" type="presOf" srcId="{DA5818BB-4965-48B5-B942-5878393C0592}" destId="{37114ADD-E17E-DD4A-97D4-3C9F9E25009A}" srcOrd="0" destOrd="0" presId="urn:microsoft.com/office/officeart/2005/8/layout/vList2"/>
    <dgm:cxn modelId="{0A6303DE-A0B0-F047-8952-92F335A34281}" type="presParOf" srcId="{598CF11F-DA93-ED4F-88BE-B54A0015211F}" destId="{37114ADD-E17E-DD4A-97D4-3C9F9E25009A}" srcOrd="0" destOrd="0" presId="urn:microsoft.com/office/officeart/2005/8/layout/vList2"/>
    <dgm:cxn modelId="{5A80D37B-E831-A045-A97D-96F94C9CCDD1}" type="presParOf" srcId="{598CF11F-DA93-ED4F-88BE-B54A0015211F}" destId="{145617DC-46BD-CD4A-8CFB-4969668C619B}" srcOrd="1" destOrd="0" presId="urn:microsoft.com/office/officeart/2005/8/layout/vList2"/>
    <dgm:cxn modelId="{ED0371C4-3BBC-4547-B32C-CC63788522B5}" type="presParOf" srcId="{598CF11F-DA93-ED4F-88BE-B54A0015211F}" destId="{B5F48856-075E-7C47-95E4-523CA11741E3}" srcOrd="2" destOrd="0" presId="urn:microsoft.com/office/officeart/2005/8/layout/vList2"/>
    <dgm:cxn modelId="{E966C737-2D18-874E-8CEA-BC1AC78D67C6}" type="presParOf" srcId="{598CF11F-DA93-ED4F-88BE-B54A0015211F}" destId="{C772A43D-EA54-6648-A708-48F3A7FC521D}" srcOrd="3" destOrd="0" presId="urn:microsoft.com/office/officeart/2005/8/layout/vList2"/>
    <dgm:cxn modelId="{9D5425F8-6625-6843-82BB-3ADFF1625919}" type="presParOf" srcId="{598CF11F-DA93-ED4F-88BE-B54A0015211F}" destId="{E35D618E-6B54-0C43-8485-D1FFA754EBA9}" srcOrd="4" destOrd="0" presId="urn:microsoft.com/office/officeart/2005/8/layout/vList2"/>
    <dgm:cxn modelId="{91FABBC8-B473-DF4C-B7A0-9784F1A1CEFC}" type="presParOf" srcId="{598CF11F-DA93-ED4F-88BE-B54A0015211F}" destId="{89A0AE94-C0FE-B74A-9A10-0605C96C099F}" srcOrd="5" destOrd="0" presId="urn:microsoft.com/office/officeart/2005/8/layout/vList2"/>
    <dgm:cxn modelId="{9D74645B-73C8-FB43-9404-E8630070D1F5}" type="presParOf" srcId="{598CF11F-DA93-ED4F-88BE-B54A0015211F}" destId="{90C83278-6F5B-4840-97E7-F57DDF9313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90855D-D704-4A8F-A6F5-69C712610E70}" type="doc">
      <dgm:prSet loTypeId="urn:microsoft.com/office/officeart/2005/8/layout/hChevron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584C6CC-C9BF-40B9-88E4-BC62C2DD3D77}">
      <dgm:prSet/>
      <dgm:spPr/>
      <dgm:t>
        <a:bodyPr/>
        <a:lstStyle/>
        <a:p>
          <a:r>
            <a:rPr lang="en-GB"/>
            <a:t>We can use acquisition functions to evaluate which are the optimal candidates to query the user with.</a:t>
          </a:r>
          <a:endParaRPr lang="en-US"/>
        </a:p>
      </dgm:t>
    </dgm:pt>
    <dgm:pt modelId="{610AB4B9-3AA9-401C-8C16-65131F4434D7}" type="parTrans" cxnId="{93250635-BFBC-444D-833D-1F10FE0674EB}">
      <dgm:prSet/>
      <dgm:spPr/>
      <dgm:t>
        <a:bodyPr/>
        <a:lstStyle/>
        <a:p>
          <a:endParaRPr lang="en-US"/>
        </a:p>
      </dgm:t>
    </dgm:pt>
    <dgm:pt modelId="{C4EECAE9-D267-45F6-BC63-2944FE5C88A2}" type="sibTrans" cxnId="{93250635-BFBC-444D-833D-1F10FE0674EB}">
      <dgm:prSet/>
      <dgm:spPr/>
      <dgm:t>
        <a:bodyPr/>
        <a:lstStyle/>
        <a:p>
          <a:endParaRPr lang="en-US"/>
        </a:p>
      </dgm:t>
    </dgm:pt>
    <dgm:pt modelId="{2039E349-FC67-49EC-A35B-C89DAFAC2330}">
      <dgm:prSet/>
      <dgm:spPr/>
      <dgm:t>
        <a:bodyPr/>
        <a:lstStyle/>
        <a:p>
          <a:r>
            <a:rPr lang="en-GB"/>
            <a:t>Expected improvement is a Bayesian optimisation acquisition function that Simpson et al. found to be highly effective in similar frameworks.</a:t>
          </a:r>
          <a:endParaRPr lang="en-US"/>
        </a:p>
      </dgm:t>
    </dgm:pt>
    <dgm:pt modelId="{6A3E871D-6A31-40B2-84C4-9E72B5FC8271}" type="parTrans" cxnId="{F67F6E9A-199C-48E6-9934-D2537FA2730E}">
      <dgm:prSet/>
      <dgm:spPr/>
      <dgm:t>
        <a:bodyPr/>
        <a:lstStyle/>
        <a:p>
          <a:endParaRPr lang="en-US"/>
        </a:p>
      </dgm:t>
    </dgm:pt>
    <dgm:pt modelId="{9C9CFA55-21A2-44E9-A07D-529093E1E431}" type="sibTrans" cxnId="{F67F6E9A-199C-48E6-9934-D2537FA2730E}">
      <dgm:prSet/>
      <dgm:spPr/>
      <dgm:t>
        <a:bodyPr/>
        <a:lstStyle/>
        <a:p>
          <a:endParaRPr lang="en-US"/>
        </a:p>
      </dgm:t>
    </dgm:pt>
    <dgm:pt modelId="{813228BD-4981-4DD4-A13A-485D4402E2A7}">
      <dgm:prSet/>
      <dgm:spPr/>
      <dgm:t>
        <a:bodyPr/>
        <a:lstStyle/>
        <a:p>
          <a:r>
            <a:rPr lang="en-GB"/>
            <a:t>This acquisition function finds the candidates which are expected to provide the biggest improvement to the current best candidate.</a:t>
          </a:r>
          <a:endParaRPr lang="en-US"/>
        </a:p>
      </dgm:t>
    </dgm:pt>
    <dgm:pt modelId="{5769F963-620D-4AC2-AFC5-1748F70FBE49}" type="parTrans" cxnId="{7712684F-A8EB-4B80-BD6B-886971BDE874}">
      <dgm:prSet/>
      <dgm:spPr/>
      <dgm:t>
        <a:bodyPr/>
        <a:lstStyle/>
        <a:p>
          <a:endParaRPr lang="en-US"/>
        </a:p>
      </dgm:t>
    </dgm:pt>
    <dgm:pt modelId="{B1104AD0-9CB3-4A80-B643-80F19DB63EEB}" type="sibTrans" cxnId="{7712684F-A8EB-4B80-BD6B-886971BDE874}">
      <dgm:prSet/>
      <dgm:spPr/>
      <dgm:t>
        <a:bodyPr/>
        <a:lstStyle/>
        <a:p>
          <a:endParaRPr lang="en-US"/>
        </a:p>
      </dgm:t>
    </dgm:pt>
    <dgm:pt modelId="{04186D0B-E13D-3F45-ACB3-F46596627AB9}" type="pres">
      <dgm:prSet presAssocID="{8A90855D-D704-4A8F-A6F5-69C712610E70}" presName="Name0" presStyleCnt="0">
        <dgm:presLayoutVars>
          <dgm:dir/>
          <dgm:resizeHandles val="exact"/>
        </dgm:presLayoutVars>
      </dgm:prSet>
      <dgm:spPr/>
    </dgm:pt>
    <dgm:pt modelId="{39BAC638-78A2-7C40-A515-FCDB73DDF732}" type="pres">
      <dgm:prSet presAssocID="{0584C6CC-C9BF-40B9-88E4-BC62C2DD3D77}" presName="parTxOnly" presStyleLbl="node1" presStyleIdx="0" presStyleCnt="3">
        <dgm:presLayoutVars>
          <dgm:bulletEnabled val="1"/>
        </dgm:presLayoutVars>
      </dgm:prSet>
      <dgm:spPr/>
    </dgm:pt>
    <dgm:pt modelId="{F7834769-CDA4-3141-A306-F09594CD9B92}" type="pres">
      <dgm:prSet presAssocID="{C4EECAE9-D267-45F6-BC63-2944FE5C88A2}" presName="parSpace" presStyleCnt="0"/>
      <dgm:spPr/>
    </dgm:pt>
    <dgm:pt modelId="{29D78C9E-1A46-C044-8CB9-D3519AE05C45}" type="pres">
      <dgm:prSet presAssocID="{2039E349-FC67-49EC-A35B-C89DAFAC2330}" presName="parTxOnly" presStyleLbl="node1" presStyleIdx="1" presStyleCnt="3">
        <dgm:presLayoutVars>
          <dgm:bulletEnabled val="1"/>
        </dgm:presLayoutVars>
      </dgm:prSet>
      <dgm:spPr/>
    </dgm:pt>
    <dgm:pt modelId="{27697599-BADD-1E47-BD30-17F1771DC2FE}" type="pres">
      <dgm:prSet presAssocID="{9C9CFA55-21A2-44E9-A07D-529093E1E431}" presName="parSpace" presStyleCnt="0"/>
      <dgm:spPr/>
    </dgm:pt>
    <dgm:pt modelId="{A3AF3F50-261F-5E40-8732-2D72FD8A4EC8}" type="pres">
      <dgm:prSet presAssocID="{813228BD-4981-4DD4-A13A-485D4402E2A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9D21302-C628-8F49-BB0F-06D4CC986E71}" type="presOf" srcId="{2039E349-FC67-49EC-A35B-C89DAFAC2330}" destId="{29D78C9E-1A46-C044-8CB9-D3519AE05C45}" srcOrd="0" destOrd="0" presId="urn:microsoft.com/office/officeart/2005/8/layout/hChevron3"/>
    <dgm:cxn modelId="{2F21870E-4931-264E-94EE-C678832CD7C3}" type="presOf" srcId="{8A90855D-D704-4A8F-A6F5-69C712610E70}" destId="{04186D0B-E13D-3F45-ACB3-F46596627AB9}" srcOrd="0" destOrd="0" presId="urn:microsoft.com/office/officeart/2005/8/layout/hChevron3"/>
    <dgm:cxn modelId="{A17CBF2A-15BE-5748-9498-2329BE32BB79}" type="presOf" srcId="{813228BD-4981-4DD4-A13A-485D4402E2A7}" destId="{A3AF3F50-261F-5E40-8732-2D72FD8A4EC8}" srcOrd="0" destOrd="0" presId="urn:microsoft.com/office/officeart/2005/8/layout/hChevron3"/>
    <dgm:cxn modelId="{93250635-BFBC-444D-833D-1F10FE0674EB}" srcId="{8A90855D-D704-4A8F-A6F5-69C712610E70}" destId="{0584C6CC-C9BF-40B9-88E4-BC62C2DD3D77}" srcOrd="0" destOrd="0" parTransId="{610AB4B9-3AA9-401C-8C16-65131F4434D7}" sibTransId="{C4EECAE9-D267-45F6-BC63-2944FE5C88A2}"/>
    <dgm:cxn modelId="{7712684F-A8EB-4B80-BD6B-886971BDE874}" srcId="{8A90855D-D704-4A8F-A6F5-69C712610E70}" destId="{813228BD-4981-4DD4-A13A-485D4402E2A7}" srcOrd="2" destOrd="0" parTransId="{5769F963-620D-4AC2-AFC5-1748F70FBE49}" sibTransId="{B1104AD0-9CB3-4A80-B643-80F19DB63EEB}"/>
    <dgm:cxn modelId="{F67F6E9A-199C-48E6-9934-D2537FA2730E}" srcId="{8A90855D-D704-4A8F-A6F5-69C712610E70}" destId="{2039E349-FC67-49EC-A35B-C89DAFAC2330}" srcOrd="1" destOrd="0" parTransId="{6A3E871D-6A31-40B2-84C4-9E72B5FC8271}" sibTransId="{9C9CFA55-21A2-44E9-A07D-529093E1E431}"/>
    <dgm:cxn modelId="{1E9586BF-2602-A441-B373-E48C10CDF830}" type="presOf" srcId="{0584C6CC-C9BF-40B9-88E4-BC62C2DD3D77}" destId="{39BAC638-78A2-7C40-A515-FCDB73DDF732}" srcOrd="0" destOrd="0" presId="urn:microsoft.com/office/officeart/2005/8/layout/hChevron3"/>
    <dgm:cxn modelId="{5EB1A714-519A-7B41-961A-BDF03BCDBD98}" type="presParOf" srcId="{04186D0B-E13D-3F45-ACB3-F46596627AB9}" destId="{39BAC638-78A2-7C40-A515-FCDB73DDF732}" srcOrd="0" destOrd="0" presId="urn:microsoft.com/office/officeart/2005/8/layout/hChevron3"/>
    <dgm:cxn modelId="{F2615190-25C5-2146-8D0E-D3F368E2D4A3}" type="presParOf" srcId="{04186D0B-E13D-3F45-ACB3-F46596627AB9}" destId="{F7834769-CDA4-3141-A306-F09594CD9B92}" srcOrd="1" destOrd="0" presId="urn:microsoft.com/office/officeart/2005/8/layout/hChevron3"/>
    <dgm:cxn modelId="{1B711B0C-80BC-A44A-BE03-DE3A2B071F17}" type="presParOf" srcId="{04186D0B-E13D-3F45-ACB3-F46596627AB9}" destId="{29D78C9E-1A46-C044-8CB9-D3519AE05C45}" srcOrd="2" destOrd="0" presId="urn:microsoft.com/office/officeart/2005/8/layout/hChevron3"/>
    <dgm:cxn modelId="{06B63A27-30A7-5242-A720-97C6388C7270}" type="presParOf" srcId="{04186D0B-E13D-3F45-ACB3-F46596627AB9}" destId="{27697599-BADD-1E47-BD30-17F1771DC2FE}" srcOrd="3" destOrd="0" presId="urn:microsoft.com/office/officeart/2005/8/layout/hChevron3"/>
    <dgm:cxn modelId="{104D7EE3-0A5F-974A-AED5-A7E29E9846AF}" type="presParOf" srcId="{04186D0B-E13D-3F45-ACB3-F46596627AB9}" destId="{A3AF3F50-261F-5E40-8732-2D72FD8A4EC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DEDE9D-2115-4C4B-9EB5-63BD249E04D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581506-EE0D-4C23-AEA2-43CA9A1B86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input processing</a:t>
          </a:r>
          <a:endParaRPr lang="en-US"/>
        </a:p>
      </dgm:t>
    </dgm:pt>
    <dgm:pt modelId="{D83A9AF7-8C75-48E9-BF41-7B891310FEDD}" type="parTrans" cxnId="{D0DE4306-3CAE-4996-8DA8-92772C1BBF3B}">
      <dgm:prSet/>
      <dgm:spPr/>
      <dgm:t>
        <a:bodyPr/>
        <a:lstStyle/>
        <a:p>
          <a:endParaRPr lang="en-US"/>
        </a:p>
      </dgm:t>
    </dgm:pt>
    <dgm:pt modelId="{F0BDC0BB-E22F-452C-A09B-9A72DC4BA99A}" type="sibTrans" cxnId="{D0DE4306-3CAE-4996-8DA8-92772C1BBF3B}">
      <dgm:prSet/>
      <dgm:spPr/>
      <dgm:t>
        <a:bodyPr/>
        <a:lstStyle/>
        <a:p>
          <a:endParaRPr lang="en-US"/>
        </a:p>
      </dgm:t>
    </dgm:pt>
    <dgm:pt modelId="{AFBD557F-8D91-4892-90C1-1DB5D9CE82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Since original documents are much larger than the candidate summaries, these dominate the embeddings leading to weak comparisons.</a:t>
          </a:r>
          <a:endParaRPr lang="en-US"/>
        </a:p>
      </dgm:t>
    </dgm:pt>
    <dgm:pt modelId="{EBE9E57D-6A38-4E03-BA2D-D259CEBBE4CC}" type="parTrans" cxnId="{90405274-717A-4069-8A50-2EE1A617CA80}">
      <dgm:prSet/>
      <dgm:spPr/>
      <dgm:t>
        <a:bodyPr/>
        <a:lstStyle/>
        <a:p>
          <a:endParaRPr lang="en-US"/>
        </a:p>
      </dgm:t>
    </dgm:pt>
    <dgm:pt modelId="{10D650D6-5310-4C42-A343-5368FDD6C140}" type="sibTrans" cxnId="{90405274-717A-4069-8A50-2EE1A617CA80}">
      <dgm:prSet/>
      <dgm:spPr/>
      <dgm:t>
        <a:bodyPr/>
        <a:lstStyle/>
        <a:p>
          <a:endParaRPr lang="en-US"/>
        </a:p>
      </dgm:t>
    </dgm:pt>
    <dgm:pt modelId="{3F5D48F6-722E-45E1-814D-5C92290B6A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 Compressing Transformers or alternative BERT models such as SciBERT will help handle long sequences.</a:t>
          </a:r>
          <a:endParaRPr lang="en-US"/>
        </a:p>
      </dgm:t>
    </dgm:pt>
    <dgm:pt modelId="{30924E9E-F2B1-43F3-B4B8-053C2A1225D8}" type="parTrans" cxnId="{9FC6448F-10E8-47BE-AB23-7E6BB6F3B7D8}">
      <dgm:prSet/>
      <dgm:spPr/>
      <dgm:t>
        <a:bodyPr/>
        <a:lstStyle/>
        <a:p>
          <a:endParaRPr lang="en-US"/>
        </a:p>
      </dgm:t>
    </dgm:pt>
    <dgm:pt modelId="{965A2A08-1ED9-4F55-A406-FDABE57B70D5}" type="sibTrans" cxnId="{9FC6448F-10E8-47BE-AB23-7E6BB6F3B7D8}">
      <dgm:prSet/>
      <dgm:spPr/>
      <dgm:t>
        <a:bodyPr/>
        <a:lstStyle/>
        <a:p>
          <a:endParaRPr lang="en-US"/>
        </a:p>
      </dgm:t>
    </dgm:pt>
    <dgm:pt modelId="{E3B8AADF-5815-4C24-AAEE-9636A96F509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Ranking Architecture</a:t>
          </a:r>
          <a:endParaRPr lang="en-US"/>
        </a:p>
      </dgm:t>
    </dgm:pt>
    <dgm:pt modelId="{8E2760C5-9EAF-4B95-9A1D-EA1A6411AE34}" type="parTrans" cxnId="{9F037E72-01D3-4831-9E1D-389054F0263D}">
      <dgm:prSet/>
      <dgm:spPr/>
      <dgm:t>
        <a:bodyPr/>
        <a:lstStyle/>
        <a:p>
          <a:endParaRPr lang="en-US"/>
        </a:p>
      </dgm:t>
    </dgm:pt>
    <dgm:pt modelId="{F314D6F7-06C9-4511-9CD3-7230CCAAAE2F}" type="sibTrans" cxnId="{9F037E72-01D3-4831-9E1D-389054F0263D}">
      <dgm:prSet/>
      <dgm:spPr/>
      <dgm:t>
        <a:bodyPr/>
        <a:lstStyle/>
        <a:p>
          <a:endParaRPr lang="en-US"/>
        </a:p>
      </dgm:t>
    </dgm:pt>
    <dgm:pt modelId="{C60B1551-2260-48BB-843B-19F6F20FCC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Pre-trained models that are fine tuned to this task will lead to embeddings that better capture the candidates.</a:t>
          </a:r>
          <a:endParaRPr lang="en-US"/>
        </a:p>
      </dgm:t>
    </dgm:pt>
    <dgm:pt modelId="{0B723D8A-3FF0-44DE-86B9-0BD66398608D}" type="parTrans" cxnId="{BF77F1CE-1786-44E2-9517-75EBDB5563C0}">
      <dgm:prSet/>
      <dgm:spPr/>
      <dgm:t>
        <a:bodyPr/>
        <a:lstStyle/>
        <a:p>
          <a:endParaRPr lang="en-US"/>
        </a:p>
      </dgm:t>
    </dgm:pt>
    <dgm:pt modelId="{A5A9DB9D-0F90-4858-A032-C6836025788A}" type="sibTrans" cxnId="{BF77F1CE-1786-44E2-9517-75EBDB5563C0}">
      <dgm:prSet/>
      <dgm:spPr/>
      <dgm:t>
        <a:bodyPr/>
        <a:lstStyle/>
        <a:p>
          <a:endParaRPr lang="en-US"/>
        </a:p>
      </dgm:t>
    </dgm:pt>
    <dgm:pt modelId="{AD89328E-E328-47BA-9B8E-03E3E93299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Changing the structure of the additional layers to help learn more complex preference patterns would be of value to explore.</a:t>
          </a:r>
          <a:endParaRPr lang="en-US"/>
        </a:p>
      </dgm:t>
    </dgm:pt>
    <dgm:pt modelId="{954342A6-C02D-4581-9917-FCAC1755BC12}" type="parTrans" cxnId="{B1ECB11B-1C7B-484D-8F59-71EE9C87B41A}">
      <dgm:prSet/>
      <dgm:spPr/>
      <dgm:t>
        <a:bodyPr/>
        <a:lstStyle/>
        <a:p>
          <a:endParaRPr lang="en-US"/>
        </a:p>
      </dgm:t>
    </dgm:pt>
    <dgm:pt modelId="{21EB6CC1-D82A-439C-AD99-C2C06C4A4978}" type="sibTrans" cxnId="{B1ECB11B-1C7B-484D-8F59-71EE9C87B41A}">
      <dgm:prSet/>
      <dgm:spPr/>
      <dgm:t>
        <a:bodyPr/>
        <a:lstStyle/>
        <a:p>
          <a:endParaRPr lang="en-US"/>
        </a:p>
      </dgm:t>
    </dgm:pt>
    <dgm:pt modelId="{B37D3C31-E7B0-47C1-A88A-A13374DA0B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Optimisation</a:t>
          </a:r>
          <a:endParaRPr lang="en-US"/>
        </a:p>
      </dgm:t>
    </dgm:pt>
    <dgm:pt modelId="{FBCDD2DF-5CD1-4C06-99FC-F7299814BAAA}" type="parTrans" cxnId="{8B70D702-1859-4931-A7E2-B186475A3420}">
      <dgm:prSet/>
      <dgm:spPr/>
      <dgm:t>
        <a:bodyPr/>
        <a:lstStyle/>
        <a:p>
          <a:endParaRPr lang="en-US"/>
        </a:p>
      </dgm:t>
    </dgm:pt>
    <dgm:pt modelId="{6B10B87F-E351-4A93-927E-9E0039847CE6}" type="sibTrans" cxnId="{8B70D702-1859-4931-A7E2-B186475A3420}">
      <dgm:prSet/>
      <dgm:spPr/>
      <dgm:t>
        <a:bodyPr/>
        <a:lstStyle/>
        <a:p>
          <a:endParaRPr lang="en-US"/>
        </a:p>
      </dgm:t>
    </dgm:pt>
    <dgm:pt modelId="{D7E732FC-10DD-491A-8AB3-28482F83F4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Exploring parallel processing within sampling and scoring will help the interaction time which is currently very weak.</a:t>
          </a:r>
          <a:endParaRPr lang="en-US"/>
        </a:p>
      </dgm:t>
    </dgm:pt>
    <dgm:pt modelId="{76A2AC91-BFA0-43CE-9CC4-6CF4DEA41736}" type="parTrans" cxnId="{91DB4F48-E05C-4B38-99CF-1F8F2D4523E8}">
      <dgm:prSet/>
      <dgm:spPr/>
      <dgm:t>
        <a:bodyPr/>
        <a:lstStyle/>
        <a:p>
          <a:endParaRPr lang="en-US"/>
        </a:p>
      </dgm:t>
    </dgm:pt>
    <dgm:pt modelId="{194F1864-EBD0-4F2E-9230-142500A33398}" type="sibTrans" cxnId="{91DB4F48-E05C-4B38-99CF-1F8F2D4523E8}">
      <dgm:prSet/>
      <dgm:spPr/>
      <dgm:t>
        <a:bodyPr/>
        <a:lstStyle/>
        <a:p>
          <a:endParaRPr lang="en-US"/>
        </a:p>
      </dgm:t>
    </dgm:pt>
    <dgm:pt modelId="{12986BE7-2898-4C37-9D3D-68C0BF5EE0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Also developing the tuning experimentations to move away from a sequential training will highlight any hyperparameter combinations that future boost performance.</a:t>
          </a:r>
          <a:endParaRPr lang="en-US"/>
        </a:p>
      </dgm:t>
    </dgm:pt>
    <dgm:pt modelId="{71BBF1DF-5FE9-4DF3-97A3-FEFC59A46FEC}" type="parTrans" cxnId="{A4C512DB-2D09-4A9A-86FC-E8D10DC644E4}">
      <dgm:prSet/>
      <dgm:spPr/>
      <dgm:t>
        <a:bodyPr/>
        <a:lstStyle/>
        <a:p>
          <a:endParaRPr lang="en-US"/>
        </a:p>
      </dgm:t>
    </dgm:pt>
    <dgm:pt modelId="{6DEBA19C-1679-4E77-8E25-B4B123711CFE}" type="sibTrans" cxnId="{A4C512DB-2D09-4A9A-86FC-E8D10DC644E4}">
      <dgm:prSet/>
      <dgm:spPr/>
      <dgm:t>
        <a:bodyPr/>
        <a:lstStyle/>
        <a:p>
          <a:endParaRPr lang="en-US"/>
        </a:p>
      </dgm:t>
    </dgm:pt>
    <dgm:pt modelId="{11D1B80B-0208-46F9-ACAA-56A8F3E80BF6}" type="pres">
      <dgm:prSet presAssocID="{B9DEDE9D-2115-4C4B-9EB5-63BD249E04DE}" presName="root" presStyleCnt="0">
        <dgm:presLayoutVars>
          <dgm:dir/>
          <dgm:resizeHandles val="exact"/>
        </dgm:presLayoutVars>
      </dgm:prSet>
      <dgm:spPr/>
    </dgm:pt>
    <dgm:pt modelId="{A804560A-0499-4044-813B-AC9D42AF08F6}" type="pres">
      <dgm:prSet presAssocID="{17581506-EE0D-4C23-AEA2-43CA9A1B8631}" presName="compNode" presStyleCnt="0"/>
      <dgm:spPr/>
    </dgm:pt>
    <dgm:pt modelId="{0D7DECA8-B793-4E43-9885-ACB86BE2E4F2}" type="pres">
      <dgm:prSet presAssocID="{17581506-EE0D-4C23-AEA2-43CA9A1B86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03543E8-D798-4D61-979F-99652C2EA2F3}" type="pres">
      <dgm:prSet presAssocID="{17581506-EE0D-4C23-AEA2-43CA9A1B8631}" presName="iconSpace" presStyleCnt="0"/>
      <dgm:spPr/>
    </dgm:pt>
    <dgm:pt modelId="{F8FD623D-46AF-4002-8DC2-6714D4B7E377}" type="pres">
      <dgm:prSet presAssocID="{17581506-EE0D-4C23-AEA2-43CA9A1B8631}" presName="parTx" presStyleLbl="revTx" presStyleIdx="0" presStyleCnt="6">
        <dgm:presLayoutVars>
          <dgm:chMax val="0"/>
          <dgm:chPref val="0"/>
        </dgm:presLayoutVars>
      </dgm:prSet>
      <dgm:spPr/>
    </dgm:pt>
    <dgm:pt modelId="{32C6108B-3F56-4596-B5AD-13E0753A3B54}" type="pres">
      <dgm:prSet presAssocID="{17581506-EE0D-4C23-AEA2-43CA9A1B8631}" presName="txSpace" presStyleCnt="0"/>
      <dgm:spPr/>
    </dgm:pt>
    <dgm:pt modelId="{19862C72-02A9-48DA-8AE7-D56D112B8854}" type="pres">
      <dgm:prSet presAssocID="{17581506-EE0D-4C23-AEA2-43CA9A1B8631}" presName="desTx" presStyleLbl="revTx" presStyleIdx="1" presStyleCnt="6">
        <dgm:presLayoutVars/>
      </dgm:prSet>
      <dgm:spPr/>
    </dgm:pt>
    <dgm:pt modelId="{1B5AC67B-0823-49AD-94DB-C5D00B8513DA}" type="pres">
      <dgm:prSet presAssocID="{F0BDC0BB-E22F-452C-A09B-9A72DC4BA99A}" presName="sibTrans" presStyleCnt="0"/>
      <dgm:spPr/>
    </dgm:pt>
    <dgm:pt modelId="{FEDD4D4D-A398-4435-9A72-A8B48129083A}" type="pres">
      <dgm:prSet presAssocID="{E3B8AADF-5815-4C24-AAEE-9636A96F509D}" presName="compNode" presStyleCnt="0"/>
      <dgm:spPr/>
    </dgm:pt>
    <dgm:pt modelId="{7D7333E3-9291-4A15-89B0-FBEEEE76FE91}" type="pres">
      <dgm:prSet presAssocID="{E3B8AADF-5815-4C24-AAEE-9636A96F50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29A3B36-95DF-4B9E-ACD0-2FBD6F3319C1}" type="pres">
      <dgm:prSet presAssocID="{E3B8AADF-5815-4C24-AAEE-9636A96F509D}" presName="iconSpace" presStyleCnt="0"/>
      <dgm:spPr/>
    </dgm:pt>
    <dgm:pt modelId="{9E29C475-4AA0-4EB4-970F-4B92D3CD103E}" type="pres">
      <dgm:prSet presAssocID="{E3B8AADF-5815-4C24-AAEE-9636A96F509D}" presName="parTx" presStyleLbl="revTx" presStyleIdx="2" presStyleCnt="6">
        <dgm:presLayoutVars>
          <dgm:chMax val="0"/>
          <dgm:chPref val="0"/>
        </dgm:presLayoutVars>
      </dgm:prSet>
      <dgm:spPr/>
    </dgm:pt>
    <dgm:pt modelId="{AAC2452D-A9C3-46C3-898A-9C7897115F4C}" type="pres">
      <dgm:prSet presAssocID="{E3B8AADF-5815-4C24-AAEE-9636A96F509D}" presName="txSpace" presStyleCnt="0"/>
      <dgm:spPr/>
    </dgm:pt>
    <dgm:pt modelId="{E95E4906-E200-4206-BD09-9D1BB5CCD6C7}" type="pres">
      <dgm:prSet presAssocID="{E3B8AADF-5815-4C24-AAEE-9636A96F509D}" presName="desTx" presStyleLbl="revTx" presStyleIdx="3" presStyleCnt="6">
        <dgm:presLayoutVars/>
      </dgm:prSet>
      <dgm:spPr/>
    </dgm:pt>
    <dgm:pt modelId="{5E0EDB63-A1BD-4446-AF89-8A94519EBC53}" type="pres">
      <dgm:prSet presAssocID="{F314D6F7-06C9-4511-9CD3-7230CCAAAE2F}" presName="sibTrans" presStyleCnt="0"/>
      <dgm:spPr/>
    </dgm:pt>
    <dgm:pt modelId="{C5BA8FB8-404B-4499-B99A-8EA98BAD678D}" type="pres">
      <dgm:prSet presAssocID="{B37D3C31-E7B0-47C1-A88A-A13374DA0BB4}" presName="compNode" presStyleCnt="0"/>
      <dgm:spPr/>
    </dgm:pt>
    <dgm:pt modelId="{F2F5470A-62E4-4309-88A2-962A54C6FEB8}" type="pres">
      <dgm:prSet presAssocID="{B37D3C31-E7B0-47C1-A88A-A13374DA0B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1B7CBC3-100A-4754-B3B3-DD3A1C65D0F3}" type="pres">
      <dgm:prSet presAssocID="{B37D3C31-E7B0-47C1-A88A-A13374DA0BB4}" presName="iconSpace" presStyleCnt="0"/>
      <dgm:spPr/>
    </dgm:pt>
    <dgm:pt modelId="{92E49422-29FD-4E55-A928-59CDFC65A3F4}" type="pres">
      <dgm:prSet presAssocID="{B37D3C31-E7B0-47C1-A88A-A13374DA0BB4}" presName="parTx" presStyleLbl="revTx" presStyleIdx="4" presStyleCnt="6">
        <dgm:presLayoutVars>
          <dgm:chMax val="0"/>
          <dgm:chPref val="0"/>
        </dgm:presLayoutVars>
      </dgm:prSet>
      <dgm:spPr/>
    </dgm:pt>
    <dgm:pt modelId="{23CE194C-9BD8-4076-95AF-1424FCB83387}" type="pres">
      <dgm:prSet presAssocID="{B37D3C31-E7B0-47C1-A88A-A13374DA0BB4}" presName="txSpace" presStyleCnt="0"/>
      <dgm:spPr/>
    </dgm:pt>
    <dgm:pt modelId="{D30CDDAA-B88D-4AE6-8CC2-9F3518B0BF5A}" type="pres">
      <dgm:prSet presAssocID="{B37D3C31-E7B0-47C1-A88A-A13374DA0BB4}" presName="desTx" presStyleLbl="revTx" presStyleIdx="5" presStyleCnt="6">
        <dgm:presLayoutVars/>
      </dgm:prSet>
      <dgm:spPr/>
    </dgm:pt>
  </dgm:ptLst>
  <dgm:cxnLst>
    <dgm:cxn modelId="{8B70D702-1859-4931-A7E2-B186475A3420}" srcId="{B9DEDE9D-2115-4C4B-9EB5-63BD249E04DE}" destId="{B37D3C31-E7B0-47C1-A88A-A13374DA0BB4}" srcOrd="2" destOrd="0" parTransId="{FBCDD2DF-5CD1-4C06-99FC-F7299814BAAA}" sibTransId="{6B10B87F-E351-4A93-927E-9E0039847CE6}"/>
    <dgm:cxn modelId="{D0DE4306-3CAE-4996-8DA8-92772C1BBF3B}" srcId="{B9DEDE9D-2115-4C4B-9EB5-63BD249E04DE}" destId="{17581506-EE0D-4C23-AEA2-43CA9A1B8631}" srcOrd="0" destOrd="0" parTransId="{D83A9AF7-8C75-48E9-BF41-7B891310FEDD}" sibTransId="{F0BDC0BB-E22F-452C-A09B-9A72DC4BA99A}"/>
    <dgm:cxn modelId="{B1ECB11B-1C7B-484D-8F59-71EE9C87B41A}" srcId="{E3B8AADF-5815-4C24-AAEE-9636A96F509D}" destId="{AD89328E-E328-47BA-9B8E-03E3E93299AB}" srcOrd="1" destOrd="0" parTransId="{954342A6-C02D-4581-9917-FCAC1755BC12}" sibTransId="{21EB6CC1-D82A-439C-AD99-C2C06C4A4978}"/>
    <dgm:cxn modelId="{F3775220-274E-B048-9511-9EC28DDB8071}" type="presOf" srcId="{E3B8AADF-5815-4C24-AAEE-9636A96F509D}" destId="{9E29C475-4AA0-4EB4-970F-4B92D3CD103E}" srcOrd="0" destOrd="0" presId="urn:microsoft.com/office/officeart/2018/2/layout/IconLabelDescriptionList"/>
    <dgm:cxn modelId="{91DB4F48-E05C-4B38-99CF-1F8F2D4523E8}" srcId="{B37D3C31-E7B0-47C1-A88A-A13374DA0BB4}" destId="{D7E732FC-10DD-491A-8AB3-28482F83F48A}" srcOrd="0" destOrd="0" parTransId="{76A2AC91-BFA0-43CE-9CC4-6CF4DEA41736}" sibTransId="{194F1864-EBD0-4F2E-9230-142500A33398}"/>
    <dgm:cxn modelId="{9F037E72-01D3-4831-9E1D-389054F0263D}" srcId="{B9DEDE9D-2115-4C4B-9EB5-63BD249E04DE}" destId="{E3B8AADF-5815-4C24-AAEE-9636A96F509D}" srcOrd="1" destOrd="0" parTransId="{8E2760C5-9EAF-4B95-9A1D-EA1A6411AE34}" sibTransId="{F314D6F7-06C9-4511-9CD3-7230CCAAAE2F}"/>
    <dgm:cxn modelId="{90405274-717A-4069-8A50-2EE1A617CA80}" srcId="{17581506-EE0D-4C23-AEA2-43CA9A1B8631}" destId="{AFBD557F-8D91-4892-90C1-1DB5D9CE82A5}" srcOrd="0" destOrd="0" parTransId="{EBE9E57D-6A38-4E03-BA2D-D259CEBBE4CC}" sibTransId="{10D650D6-5310-4C42-A343-5368FDD6C140}"/>
    <dgm:cxn modelId="{CD4CD577-C2B4-9940-9B4A-BA62155A385A}" type="presOf" srcId="{D7E732FC-10DD-491A-8AB3-28482F83F48A}" destId="{D30CDDAA-B88D-4AE6-8CC2-9F3518B0BF5A}" srcOrd="0" destOrd="0" presId="urn:microsoft.com/office/officeart/2018/2/layout/IconLabelDescriptionList"/>
    <dgm:cxn modelId="{E4A76285-17AB-1940-B160-FDAE7D7AB34D}" type="presOf" srcId="{B37D3C31-E7B0-47C1-A88A-A13374DA0BB4}" destId="{92E49422-29FD-4E55-A928-59CDFC65A3F4}" srcOrd="0" destOrd="0" presId="urn:microsoft.com/office/officeart/2018/2/layout/IconLabelDescriptionList"/>
    <dgm:cxn modelId="{9FC6448F-10E8-47BE-AB23-7E6BB6F3B7D8}" srcId="{17581506-EE0D-4C23-AEA2-43CA9A1B8631}" destId="{3F5D48F6-722E-45E1-814D-5C92290B6A42}" srcOrd="1" destOrd="0" parTransId="{30924E9E-F2B1-43F3-B4B8-053C2A1225D8}" sibTransId="{965A2A08-1ED9-4F55-A406-FDABE57B70D5}"/>
    <dgm:cxn modelId="{AFB33A9A-C595-F943-99CF-C7AD07449591}" type="presOf" srcId="{12986BE7-2898-4C37-9D3D-68C0BF5EE0E4}" destId="{D30CDDAA-B88D-4AE6-8CC2-9F3518B0BF5A}" srcOrd="0" destOrd="1" presId="urn:microsoft.com/office/officeart/2018/2/layout/IconLabelDescriptionList"/>
    <dgm:cxn modelId="{E6EA8CA1-246A-BA49-AFE5-1D46B7C5343A}" type="presOf" srcId="{B9DEDE9D-2115-4C4B-9EB5-63BD249E04DE}" destId="{11D1B80B-0208-46F9-ACAA-56A8F3E80BF6}" srcOrd="0" destOrd="0" presId="urn:microsoft.com/office/officeart/2018/2/layout/IconLabelDescriptionList"/>
    <dgm:cxn modelId="{B3A6B0B9-5645-3343-A693-7CA45569058E}" type="presOf" srcId="{C60B1551-2260-48BB-843B-19F6F20FCC8C}" destId="{E95E4906-E200-4206-BD09-9D1BB5CCD6C7}" srcOrd="0" destOrd="0" presId="urn:microsoft.com/office/officeart/2018/2/layout/IconLabelDescriptionList"/>
    <dgm:cxn modelId="{CEDC66BA-FF4A-3B45-AA83-04CE539B632F}" type="presOf" srcId="{3F5D48F6-722E-45E1-814D-5C92290B6A42}" destId="{19862C72-02A9-48DA-8AE7-D56D112B8854}" srcOrd="0" destOrd="1" presId="urn:microsoft.com/office/officeart/2018/2/layout/IconLabelDescriptionList"/>
    <dgm:cxn modelId="{BF77F1CE-1786-44E2-9517-75EBDB5563C0}" srcId="{E3B8AADF-5815-4C24-AAEE-9636A96F509D}" destId="{C60B1551-2260-48BB-843B-19F6F20FCC8C}" srcOrd="0" destOrd="0" parTransId="{0B723D8A-3FF0-44DE-86B9-0BD66398608D}" sibTransId="{A5A9DB9D-0F90-4858-A032-C6836025788A}"/>
    <dgm:cxn modelId="{2DC0D2D7-72EE-B944-8B13-BE0519CF9930}" type="presOf" srcId="{17581506-EE0D-4C23-AEA2-43CA9A1B8631}" destId="{F8FD623D-46AF-4002-8DC2-6714D4B7E377}" srcOrd="0" destOrd="0" presId="urn:microsoft.com/office/officeart/2018/2/layout/IconLabelDescriptionList"/>
    <dgm:cxn modelId="{A4C512DB-2D09-4A9A-86FC-E8D10DC644E4}" srcId="{B37D3C31-E7B0-47C1-A88A-A13374DA0BB4}" destId="{12986BE7-2898-4C37-9D3D-68C0BF5EE0E4}" srcOrd="1" destOrd="0" parTransId="{71BBF1DF-5FE9-4DF3-97A3-FEFC59A46FEC}" sibTransId="{6DEBA19C-1679-4E77-8E25-B4B123711CFE}"/>
    <dgm:cxn modelId="{2FD049DF-2C23-0E47-8C99-F18584AFB3D9}" type="presOf" srcId="{AD89328E-E328-47BA-9B8E-03E3E93299AB}" destId="{E95E4906-E200-4206-BD09-9D1BB5CCD6C7}" srcOrd="0" destOrd="1" presId="urn:microsoft.com/office/officeart/2018/2/layout/IconLabelDescriptionList"/>
    <dgm:cxn modelId="{6F9A44E5-0E3D-7C44-BFDB-D0AFD1D8743F}" type="presOf" srcId="{AFBD557F-8D91-4892-90C1-1DB5D9CE82A5}" destId="{19862C72-02A9-48DA-8AE7-D56D112B8854}" srcOrd="0" destOrd="0" presId="urn:microsoft.com/office/officeart/2018/2/layout/IconLabelDescriptionList"/>
    <dgm:cxn modelId="{2BC46551-FD92-FD49-9B80-B9DA14287280}" type="presParOf" srcId="{11D1B80B-0208-46F9-ACAA-56A8F3E80BF6}" destId="{A804560A-0499-4044-813B-AC9D42AF08F6}" srcOrd="0" destOrd="0" presId="urn:microsoft.com/office/officeart/2018/2/layout/IconLabelDescriptionList"/>
    <dgm:cxn modelId="{B1BB5246-840D-7642-825F-236C5212BE45}" type="presParOf" srcId="{A804560A-0499-4044-813B-AC9D42AF08F6}" destId="{0D7DECA8-B793-4E43-9885-ACB86BE2E4F2}" srcOrd="0" destOrd="0" presId="urn:microsoft.com/office/officeart/2018/2/layout/IconLabelDescriptionList"/>
    <dgm:cxn modelId="{F594816F-A2D8-F743-B70E-BD9F83EF5AB8}" type="presParOf" srcId="{A804560A-0499-4044-813B-AC9D42AF08F6}" destId="{803543E8-D798-4D61-979F-99652C2EA2F3}" srcOrd="1" destOrd="0" presId="urn:microsoft.com/office/officeart/2018/2/layout/IconLabelDescriptionList"/>
    <dgm:cxn modelId="{C16BCE3A-3007-734B-AE0B-F4692E322080}" type="presParOf" srcId="{A804560A-0499-4044-813B-AC9D42AF08F6}" destId="{F8FD623D-46AF-4002-8DC2-6714D4B7E377}" srcOrd="2" destOrd="0" presId="urn:microsoft.com/office/officeart/2018/2/layout/IconLabelDescriptionList"/>
    <dgm:cxn modelId="{9AA373D3-65B2-154D-B02A-77C0158AEC12}" type="presParOf" srcId="{A804560A-0499-4044-813B-AC9D42AF08F6}" destId="{32C6108B-3F56-4596-B5AD-13E0753A3B54}" srcOrd="3" destOrd="0" presId="urn:microsoft.com/office/officeart/2018/2/layout/IconLabelDescriptionList"/>
    <dgm:cxn modelId="{83ECE0C3-7F6A-A747-9CEF-5F2DE931E154}" type="presParOf" srcId="{A804560A-0499-4044-813B-AC9D42AF08F6}" destId="{19862C72-02A9-48DA-8AE7-D56D112B8854}" srcOrd="4" destOrd="0" presId="urn:microsoft.com/office/officeart/2018/2/layout/IconLabelDescriptionList"/>
    <dgm:cxn modelId="{56126306-65B6-634A-A945-65EFBD85E0D2}" type="presParOf" srcId="{11D1B80B-0208-46F9-ACAA-56A8F3E80BF6}" destId="{1B5AC67B-0823-49AD-94DB-C5D00B8513DA}" srcOrd="1" destOrd="0" presId="urn:microsoft.com/office/officeart/2018/2/layout/IconLabelDescriptionList"/>
    <dgm:cxn modelId="{1767387D-C9C4-F84B-9291-9671FD36F9A4}" type="presParOf" srcId="{11D1B80B-0208-46F9-ACAA-56A8F3E80BF6}" destId="{FEDD4D4D-A398-4435-9A72-A8B48129083A}" srcOrd="2" destOrd="0" presId="urn:microsoft.com/office/officeart/2018/2/layout/IconLabelDescriptionList"/>
    <dgm:cxn modelId="{2C4C77E4-B4BF-004C-BCA6-808E910227DA}" type="presParOf" srcId="{FEDD4D4D-A398-4435-9A72-A8B48129083A}" destId="{7D7333E3-9291-4A15-89B0-FBEEEE76FE91}" srcOrd="0" destOrd="0" presId="urn:microsoft.com/office/officeart/2018/2/layout/IconLabelDescriptionList"/>
    <dgm:cxn modelId="{6415E80E-B38A-6848-A60F-344EC21236F5}" type="presParOf" srcId="{FEDD4D4D-A398-4435-9A72-A8B48129083A}" destId="{629A3B36-95DF-4B9E-ACD0-2FBD6F3319C1}" srcOrd="1" destOrd="0" presId="urn:microsoft.com/office/officeart/2018/2/layout/IconLabelDescriptionList"/>
    <dgm:cxn modelId="{DC9BE9E8-319A-4B48-B5FA-4816354CF6DF}" type="presParOf" srcId="{FEDD4D4D-A398-4435-9A72-A8B48129083A}" destId="{9E29C475-4AA0-4EB4-970F-4B92D3CD103E}" srcOrd="2" destOrd="0" presId="urn:microsoft.com/office/officeart/2018/2/layout/IconLabelDescriptionList"/>
    <dgm:cxn modelId="{6EE1FC73-1EC4-8F48-8131-2C5C66C62E61}" type="presParOf" srcId="{FEDD4D4D-A398-4435-9A72-A8B48129083A}" destId="{AAC2452D-A9C3-46C3-898A-9C7897115F4C}" srcOrd="3" destOrd="0" presId="urn:microsoft.com/office/officeart/2018/2/layout/IconLabelDescriptionList"/>
    <dgm:cxn modelId="{E6AB7A83-A391-D548-AA82-4ABEED897D4C}" type="presParOf" srcId="{FEDD4D4D-A398-4435-9A72-A8B48129083A}" destId="{E95E4906-E200-4206-BD09-9D1BB5CCD6C7}" srcOrd="4" destOrd="0" presId="urn:microsoft.com/office/officeart/2018/2/layout/IconLabelDescriptionList"/>
    <dgm:cxn modelId="{E1B4190A-C6BB-7241-A3BE-43D58D7D71D7}" type="presParOf" srcId="{11D1B80B-0208-46F9-ACAA-56A8F3E80BF6}" destId="{5E0EDB63-A1BD-4446-AF89-8A94519EBC53}" srcOrd="3" destOrd="0" presId="urn:microsoft.com/office/officeart/2018/2/layout/IconLabelDescriptionList"/>
    <dgm:cxn modelId="{011A3B3D-3192-9743-840F-C12A104A2390}" type="presParOf" srcId="{11D1B80B-0208-46F9-ACAA-56A8F3E80BF6}" destId="{C5BA8FB8-404B-4499-B99A-8EA98BAD678D}" srcOrd="4" destOrd="0" presId="urn:microsoft.com/office/officeart/2018/2/layout/IconLabelDescriptionList"/>
    <dgm:cxn modelId="{ED3CC706-630D-E049-9EA8-99CA31329289}" type="presParOf" srcId="{C5BA8FB8-404B-4499-B99A-8EA98BAD678D}" destId="{F2F5470A-62E4-4309-88A2-962A54C6FEB8}" srcOrd="0" destOrd="0" presId="urn:microsoft.com/office/officeart/2018/2/layout/IconLabelDescriptionList"/>
    <dgm:cxn modelId="{1DD2E66A-8CD2-3D45-8FE8-436B9E962E03}" type="presParOf" srcId="{C5BA8FB8-404B-4499-B99A-8EA98BAD678D}" destId="{C1B7CBC3-100A-4754-B3B3-DD3A1C65D0F3}" srcOrd="1" destOrd="0" presId="urn:microsoft.com/office/officeart/2018/2/layout/IconLabelDescriptionList"/>
    <dgm:cxn modelId="{96A3DA7F-901F-8B41-831E-34A5AC6BAFAF}" type="presParOf" srcId="{C5BA8FB8-404B-4499-B99A-8EA98BAD678D}" destId="{92E49422-29FD-4E55-A928-59CDFC65A3F4}" srcOrd="2" destOrd="0" presId="urn:microsoft.com/office/officeart/2018/2/layout/IconLabelDescriptionList"/>
    <dgm:cxn modelId="{A8ABFA1D-ED04-C341-87B3-42BC7FD11A46}" type="presParOf" srcId="{C5BA8FB8-404B-4499-B99A-8EA98BAD678D}" destId="{23CE194C-9BD8-4076-95AF-1424FCB83387}" srcOrd="3" destOrd="0" presId="urn:microsoft.com/office/officeart/2018/2/layout/IconLabelDescriptionList"/>
    <dgm:cxn modelId="{B2AEA940-9FC6-F94A-95FD-01AFBF27D39F}" type="presParOf" srcId="{C5BA8FB8-404B-4499-B99A-8EA98BAD678D}" destId="{D30CDDAA-B88D-4AE6-8CC2-9F3518B0BF5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70A49-4745-4D9F-83C8-DE168BCF64F1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D5DFA-DEF4-42C8-8E01-CD87747B9AC4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2E549-EFC6-4516-9A5C-8662182D3CCB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Project Aims</a:t>
          </a:r>
        </a:p>
      </dsp:txBody>
      <dsp:txXfrm>
        <a:off x="1512" y="2414215"/>
        <a:ext cx="1589062" cy="635625"/>
      </dsp:txXfrm>
    </dsp:sp>
    <dsp:sp modelId="{C388C8C4-D0C3-4CE6-8183-63C83A102D0C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5B4A0-08FF-4B8C-BBB2-7948A07EDE7E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5905-AD14-4BA2-8178-716207B654F3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Key concepts</a:t>
          </a:r>
        </a:p>
      </dsp:txBody>
      <dsp:txXfrm>
        <a:off x="1868660" y="2414215"/>
        <a:ext cx="1589062" cy="635625"/>
      </dsp:txXfrm>
    </dsp:sp>
    <dsp:sp modelId="{36CEFB93-CB3D-476F-BE62-572798032C5B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F5994-6A5F-47DD-B349-CADADC3217CC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594A9-0DC3-4A21-945A-A7E00799D0CC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Proposed method</a:t>
          </a:r>
        </a:p>
      </dsp:txBody>
      <dsp:txXfrm>
        <a:off x="3735809" y="2414215"/>
        <a:ext cx="1589062" cy="635625"/>
      </dsp:txXfrm>
    </dsp:sp>
    <dsp:sp modelId="{C72C4103-332C-4ADA-A366-32ADB27877C5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821FC-5AD6-4647-A5CE-9221E5581E26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C5273-808E-4A0C-9023-F711CF8BB2A9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Results</a:t>
          </a:r>
        </a:p>
      </dsp:txBody>
      <dsp:txXfrm>
        <a:off x="5602957" y="2414215"/>
        <a:ext cx="1589062" cy="635625"/>
      </dsp:txXfrm>
    </dsp:sp>
    <dsp:sp modelId="{04139D44-BB54-4BE5-8BC3-1F68BB5EB547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90BF-97D2-4BC7-ACF4-2F2B344D2DF3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B968D-B3B6-42AA-A294-E99E0C4742F4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Evaluation</a:t>
          </a:r>
        </a:p>
      </dsp:txBody>
      <dsp:txXfrm>
        <a:off x="7470105" y="2414215"/>
        <a:ext cx="1589062" cy="635625"/>
      </dsp:txXfrm>
    </dsp:sp>
    <dsp:sp modelId="{235723BE-13D0-44D6-8340-049CB22F7680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11C7E-F15A-4A08-8AF4-CA4139DB79BF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1BA40-166A-48EE-81C2-3FCD637EDC5A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Future work</a:t>
          </a:r>
        </a:p>
      </dsp:txBody>
      <dsp:txXfrm>
        <a:off x="9337254" y="2414215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14ADD-E17E-DD4A-97D4-3C9F9E25009A}">
      <dsp:nvSpPr>
        <dsp:cNvPr id="0" name=""/>
        <dsp:cNvSpPr/>
      </dsp:nvSpPr>
      <dsp:spPr>
        <a:xfrm>
          <a:off x="0" y="83282"/>
          <a:ext cx="10927829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Problem: </a:t>
          </a:r>
          <a:r>
            <a:rPr lang="en-GB" sz="2400" kern="1200" dirty="0"/>
            <a:t>People want different things from a summary. Some people want statistics, some people want quote etc.</a:t>
          </a:r>
          <a:endParaRPr lang="en-US" sz="2400" kern="1200" dirty="0"/>
        </a:p>
      </dsp:txBody>
      <dsp:txXfrm>
        <a:off x="46606" y="129888"/>
        <a:ext cx="10834617" cy="861507"/>
      </dsp:txXfrm>
    </dsp:sp>
    <dsp:sp modelId="{B5F48856-075E-7C47-95E4-523CA11741E3}">
      <dsp:nvSpPr>
        <dsp:cNvPr id="0" name=""/>
        <dsp:cNvSpPr/>
      </dsp:nvSpPr>
      <dsp:spPr>
        <a:xfrm>
          <a:off x="0" y="1107122"/>
          <a:ext cx="10927829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Current preference learning solutions use Bayesian optimisation techniques to adapt summary rankings to a user’s preference.</a:t>
          </a:r>
          <a:endParaRPr lang="en-US" sz="2400" kern="1200" dirty="0"/>
        </a:p>
      </dsp:txBody>
      <dsp:txXfrm>
        <a:off x="46606" y="1153728"/>
        <a:ext cx="10834617" cy="861507"/>
      </dsp:txXfrm>
    </dsp:sp>
    <dsp:sp modelId="{E35D618E-6B54-0C43-8485-D1FFA754EBA9}">
      <dsp:nvSpPr>
        <dsp:cNvPr id="0" name=""/>
        <dsp:cNvSpPr/>
      </dsp:nvSpPr>
      <dsp:spPr>
        <a:xfrm>
          <a:off x="0" y="2130962"/>
          <a:ext cx="10927829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However, these techniques fail to differentiate between aleatoric and epistemic uncertainty</a:t>
          </a:r>
          <a:endParaRPr lang="en-US" sz="2400" kern="1200" dirty="0"/>
        </a:p>
      </dsp:txBody>
      <dsp:txXfrm>
        <a:off x="46606" y="2177568"/>
        <a:ext cx="10834617" cy="861507"/>
      </dsp:txXfrm>
    </dsp:sp>
    <dsp:sp modelId="{90C83278-6F5B-4840-97E7-F57DDF9313D3}">
      <dsp:nvSpPr>
        <dsp:cNvPr id="0" name=""/>
        <dsp:cNvSpPr/>
      </dsp:nvSpPr>
      <dsp:spPr>
        <a:xfrm>
          <a:off x="0" y="3154802"/>
          <a:ext cx="10927829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We want to leverage Bayesian deep learning techniques to  create a framework that adapts its summary suggestions to a user’s preference.</a:t>
          </a:r>
          <a:endParaRPr lang="en-US" sz="2400" kern="1200"/>
        </a:p>
      </dsp:txBody>
      <dsp:txXfrm>
        <a:off x="46606" y="3201408"/>
        <a:ext cx="10834617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AC638-78A2-7C40-A515-FCDB73DDF732}">
      <dsp:nvSpPr>
        <dsp:cNvPr id="0" name=""/>
        <dsp:cNvSpPr/>
      </dsp:nvSpPr>
      <dsp:spPr>
        <a:xfrm>
          <a:off x="4802" y="1256539"/>
          <a:ext cx="4199317" cy="167972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We can use acquisition functions to evaluate which are the optimal candidates to query the user with.</a:t>
          </a:r>
          <a:endParaRPr lang="en-US" sz="1800" kern="1200"/>
        </a:p>
      </dsp:txBody>
      <dsp:txXfrm>
        <a:off x="4802" y="1256539"/>
        <a:ext cx="3779386" cy="1679726"/>
      </dsp:txXfrm>
    </dsp:sp>
    <dsp:sp modelId="{29D78C9E-1A46-C044-8CB9-D3519AE05C45}">
      <dsp:nvSpPr>
        <dsp:cNvPr id="0" name=""/>
        <dsp:cNvSpPr/>
      </dsp:nvSpPr>
      <dsp:spPr>
        <a:xfrm>
          <a:off x="3364255" y="1256539"/>
          <a:ext cx="4199317" cy="167972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Expected improvement is a Bayesian optimisation acquisition function that Simpson et al. found to be highly effective in similar frameworks.</a:t>
          </a:r>
          <a:endParaRPr lang="en-US" sz="1800" kern="1200"/>
        </a:p>
      </dsp:txBody>
      <dsp:txXfrm>
        <a:off x="4204118" y="1256539"/>
        <a:ext cx="2519591" cy="1679726"/>
      </dsp:txXfrm>
    </dsp:sp>
    <dsp:sp modelId="{A3AF3F50-261F-5E40-8732-2D72FD8A4EC8}">
      <dsp:nvSpPr>
        <dsp:cNvPr id="0" name=""/>
        <dsp:cNvSpPr/>
      </dsp:nvSpPr>
      <dsp:spPr>
        <a:xfrm>
          <a:off x="6723709" y="1256539"/>
          <a:ext cx="4199317" cy="167972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This acquisition function finds the candidates which are expected to provide the biggest improvement to the current best candidate.</a:t>
          </a:r>
          <a:endParaRPr lang="en-US" sz="1800" kern="1200"/>
        </a:p>
      </dsp:txBody>
      <dsp:txXfrm>
        <a:off x="7563572" y="1256539"/>
        <a:ext cx="2519591" cy="1679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ECA8-B793-4E43-9885-ACB86BE2E4F2}">
      <dsp:nvSpPr>
        <dsp:cNvPr id="0" name=""/>
        <dsp:cNvSpPr/>
      </dsp:nvSpPr>
      <dsp:spPr>
        <a:xfrm>
          <a:off x="12245" y="0"/>
          <a:ext cx="1139154" cy="1084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623D-46AF-4002-8DC2-6714D4B7E377}">
      <dsp:nvSpPr>
        <dsp:cNvPr id="0" name=""/>
        <dsp:cNvSpPr/>
      </dsp:nvSpPr>
      <dsp:spPr>
        <a:xfrm>
          <a:off x="12245" y="1255975"/>
          <a:ext cx="3254727" cy="46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Improved input processing</a:t>
          </a:r>
          <a:endParaRPr lang="en-US" sz="2300" kern="1200"/>
        </a:p>
      </dsp:txBody>
      <dsp:txXfrm>
        <a:off x="12245" y="1255975"/>
        <a:ext cx="3254727" cy="464786"/>
      </dsp:txXfrm>
    </dsp:sp>
    <dsp:sp modelId="{19862C72-02A9-48DA-8AE7-D56D112B8854}">
      <dsp:nvSpPr>
        <dsp:cNvPr id="0" name=""/>
        <dsp:cNvSpPr/>
      </dsp:nvSpPr>
      <dsp:spPr>
        <a:xfrm>
          <a:off x="12245" y="1800517"/>
          <a:ext cx="3254727" cy="239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Since original documents are much larger than the candidate summaries, these dominate the embeddings leading to weak comparisons.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Using  Compressing Transformers or alternative BERT models such as SciBERT will help handle long sequences.</a:t>
          </a:r>
          <a:endParaRPr lang="en-US" sz="1700" kern="1200"/>
        </a:p>
      </dsp:txBody>
      <dsp:txXfrm>
        <a:off x="12245" y="1800517"/>
        <a:ext cx="3254727" cy="2392287"/>
      </dsp:txXfrm>
    </dsp:sp>
    <dsp:sp modelId="{7D7333E3-9291-4A15-89B0-FBEEEE76FE91}">
      <dsp:nvSpPr>
        <dsp:cNvPr id="0" name=""/>
        <dsp:cNvSpPr/>
      </dsp:nvSpPr>
      <dsp:spPr>
        <a:xfrm>
          <a:off x="3836550" y="0"/>
          <a:ext cx="1139154" cy="1084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9C475-4AA0-4EB4-970F-4B92D3CD103E}">
      <dsp:nvSpPr>
        <dsp:cNvPr id="0" name=""/>
        <dsp:cNvSpPr/>
      </dsp:nvSpPr>
      <dsp:spPr>
        <a:xfrm>
          <a:off x="3836550" y="1255975"/>
          <a:ext cx="3254727" cy="46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Ranking Architecture</a:t>
          </a:r>
          <a:endParaRPr lang="en-US" sz="2300" kern="1200"/>
        </a:p>
      </dsp:txBody>
      <dsp:txXfrm>
        <a:off x="3836550" y="1255975"/>
        <a:ext cx="3254727" cy="464786"/>
      </dsp:txXfrm>
    </dsp:sp>
    <dsp:sp modelId="{E95E4906-E200-4206-BD09-9D1BB5CCD6C7}">
      <dsp:nvSpPr>
        <dsp:cNvPr id="0" name=""/>
        <dsp:cNvSpPr/>
      </dsp:nvSpPr>
      <dsp:spPr>
        <a:xfrm>
          <a:off x="3836550" y="1800517"/>
          <a:ext cx="3254727" cy="239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Pre-trained models that are fine tuned to this task will lead to embeddings that better capture the candidates.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Changing the structure of the additional layers to help learn more complex preference patterns would be of value to explore.</a:t>
          </a:r>
          <a:endParaRPr lang="en-US" sz="1700" kern="1200"/>
        </a:p>
      </dsp:txBody>
      <dsp:txXfrm>
        <a:off x="3836550" y="1800517"/>
        <a:ext cx="3254727" cy="2392287"/>
      </dsp:txXfrm>
    </dsp:sp>
    <dsp:sp modelId="{F2F5470A-62E4-4309-88A2-962A54C6FEB8}">
      <dsp:nvSpPr>
        <dsp:cNvPr id="0" name=""/>
        <dsp:cNvSpPr/>
      </dsp:nvSpPr>
      <dsp:spPr>
        <a:xfrm>
          <a:off x="7660855" y="0"/>
          <a:ext cx="1139154" cy="10845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9422-29FD-4E55-A928-59CDFC65A3F4}">
      <dsp:nvSpPr>
        <dsp:cNvPr id="0" name=""/>
        <dsp:cNvSpPr/>
      </dsp:nvSpPr>
      <dsp:spPr>
        <a:xfrm>
          <a:off x="7660855" y="1255975"/>
          <a:ext cx="3254727" cy="46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Optimisation</a:t>
          </a:r>
          <a:endParaRPr lang="en-US" sz="2300" kern="1200"/>
        </a:p>
      </dsp:txBody>
      <dsp:txXfrm>
        <a:off x="7660855" y="1255975"/>
        <a:ext cx="3254727" cy="464786"/>
      </dsp:txXfrm>
    </dsp:sp>
    <dsp:sp modelId="{D30CDDAA-B88D-4AE6-8CC2-9F3518B0BF5A}">
      <dsp:nvSpPr>
        <dsp:cNvPr id="0" name=""/>
        <dsp:cNvSpPr/>
      </dsp:nvSpPr>
      <dsp:spPr>
        <a:xfrm>
          <a:off x="7660855" y="1800517"/>
          <a:ext cx="3254727" cy="239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Exploring parallel processing within sampling and scoring will help the interaction time which is currently very weak.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Also developing the tuning experimentations to move away from a sequential training will highlight any hyperparameter combinations that future boost performance.</a:t>
          </a:r>
          <a:endParaRPr lang="en-US" sz="1700" kern="1200"/>
        </a:p>
      </dsp:txBody>
      <dsp:txXfrm>
        <a:off x="7660855" y="1800517"/>
        <a:ext cx="3254727" cy="239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45206-F24E-2D4D-A163-C2AD09581E20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F23E-F21F-3441-8F6F-FA174B5FB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4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then compare the embeddings of the original document and the summary using cosine similarity to get a similarity score as our candidate utility.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DF23E-F21F-3441-8F6F-FA174B5FBF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7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added two layers to the encoder model and implemented MCD within these layers. The goal was to separate contextual understanding of the candidate and the user preference into two sections.</a:t>
            </a:r>
          </a:p>
          <a:p>
            <a:endParaRPr lang="en-GB" dirty="0"/>
          </a:p>
          <a:p>
            <a:r>
              <a:rPr lang="en-GB" dirty="0"/>
              <a:t>The weights of the additional layers were then adjusted in training to reflect the user preferences.</a:t>
            </a:r>
          </a:p>
          <a:p>
            <a:endParaRPr lang="en-GB" dirty="0"/>
          </a:p>
          <a:p>
            <a:r>
              <a:rPr lang="en-GB" dirty="0"/>
              <a:t>The output was a single-value preference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DF23E-F21F-3441-8F6F-FA174B5FBF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DF23E-F21F-3441-8F6F-FA174B5FBFD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3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Three areas for future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DF23E-F21F-3441-8F6F-FA174B5FBFD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4466-0806-F93F-667A-FFD186130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4F2B2-3741-0EA4-3C00-58DB658BA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8543-B466-A23F-828C-7EB55731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7572-D0B0-8B91-58A4-77406E1A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0404-9312-4AEC-9FDF-8D2FA3E3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F7BE-F498-BF1D-CCCE-0D304FEE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88603-CCCC-1197-437E-11DC5203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9C9A-8D3F-9756-E822-44022920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8F1-C43B-8CAF-A9E1-9492B57B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E016-9922-8A67-CC50-812809EA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97CC7-39F6-078A-3EC7-4E7376787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303F-E66E-BB88-8BAD-50EDD8B42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3728-016C-1C6D-1D56-2156086B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C818-D427-5A05-9964-A5152858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7197-E773-9CBE-D6CA-BDFD25BE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7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8B7A-9CB3-2454-8B34-ED2C9241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DDF9-5464-B065-8EAF-76F3375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96BE-50C9-6FF1-26DD-3BC4053F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DB15-CF3C-C97D-BB2F-F565C36D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0A8A-4F30-E35E-B9E5-077F7E60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3E01-B756-0B48-FDC0-E7FCE3F2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1744-1A29-387B-A5B3-066E227E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4976-2A13-D06D-CFC4-34AB95CE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40D3-D193-40BA-7780-155121ED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3632-EBA3-D33B-8D85-EB111159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B6F5-ABEF-C864-4245-2AB1D384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1037-FB5F-E227-51FB-02E61A337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2A75-F766-9BA8-4343-3A17F847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2ABD4-E49A-19F7-6A88-F2CCF75C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C8DE-1A2E-0FB7-7D39-3C2D8F5C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6041F-C33C-33B2-8630-791CE089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5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B890-81FA-8EFF-66F5-9769703B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F8AE1-A4E4-8E9F-1194-FDC923D3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9A27B-22D9-D86A-DEDF-CBE85F42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C753D-E5C6-20F3-0881-0476B299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38B90-6D56-CCF6-7303-A62C9A1D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37DCC-49B2-AF87-E4B9-91FDED7F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7D905-B24A-8B2E-6A0A-D5345B4E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54622-F9A8-4A21-B431-EB0B4718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1142-85C3-6657-A0B2-8A2D8188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F4572-EA87-5C00-F3BE-1DD99575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9986A-E404-7947-E83A-0689EAAE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CA90E-1451-A7A6-CE35-65E94BBA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1D752-F8F8-6F19-B057-450C5432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67BB-959F-2E38-0DB5-4711022B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DC1B9-4792-C684-1A39-959F26CF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6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2562-AF43-2606-7E48-14409E8D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6A19-6BB4-E840-330F-C20BDF17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BEECF-4B0F-6688-92C3-9C0E63F0C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65954-099C-E6C2-A593-B104D7CD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ACDDB-B37A-A598-1598-ECD53FC2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81C17-9F7A-C6C1-2ED8-C9C9DF87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1C9D-DAE5-D64F-C7C6-D623C18A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F8C99-C516-D216-0F7E-54C8B3BA7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59D0-94B6-4183-5564-8B686D9FC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9D52-232B-C2C2-9CB9-EC07DC21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7AC3C-C32A-C5B8-3BDE-6B4E324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5ECB-8B51-1402-A0FE-BCA8E6C7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1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05BEF-3716-FEA2-4308-6EC23844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C057B-A4F8-9E01-3D96-CB13ECD1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5C16-C1E4-3472-6FA1-F2BEE4C70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6232-5440-BE3A-3A7E-BB76758A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E286-46C6-B49F-9B12-246EFFBD9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8EB0360C-330B-CEBB-8531-0BE4F9182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2" r="-1" b="9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D8AF62-F502-85A7-23DC-C3EEDFF421A8}"/>
              </a:ext>
            </a:extLst>
          </p:cNvPr>
          <p:cNvSpPr/>
          <p:nvPr/>
        </p:nvSpPr>
        <p:spPr>
          <a:xfrm>
            <a:off x="1384540" y="2754086"/>
            <a:ext cx="8619431" cy="2148718"/>
          </a:xfrm>
          <a:prstGeom prst="rect">
            <a:avLst/>
          </a:prstGeom>
          <a:solidFill>
            <a:schemeClr val="bg1">
              <a:alpha val="62117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A5717F-755F-4A8E-8FAE-F6AEEFD26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540" y="1346269"/>
            <a:ext cx="8869803" cy="3125338"/>
          </a:xfrm>
        </p:spPr>
        <p:txBody>
          <a:bodyPr anchor="b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3400" dirty="0"/>
              <a:t>Monte Carlo Dropout Techniques in Preference-Based Deep Learning for Extractive Text </a:t>
            </a:r>
            <a:r>
              <a:rPr lang="en-GB" sz="3400" dirty="0"/>
              <a:t>Summarisation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561FC1-9F8C-C661-F74D-0D3C4A5A3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540" y="4471607"/>
            <a:ext cx="6953250" cy="862394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James Stephenson</a:t>
            </a:r>
          </a:p>
        </p:txBody>
      </p:sp>
    </p:spTree>
    <p:extLst>
      <p:ext uri="{BB962C8B-B14F-4D97-AF65-F5344CB8AC3E}">
        <p14:creationId xmlns:p14="http://schemas.microsoft.com/office/powerpoint/2010/main" val="1974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 Candidate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EA28-B243-C5FC-84A6-FDFD0E3A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1017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Implement MCD within the encoding stage of the model to directly capture confidence in the model.</a:t>
            </a:r>
          </a:p>
          <a:p>
            <a:endParaRPr lang="en-GB" dirty="0"/>
          </a:p>
          <a:p>
            <a:r>
              <a:rPr lang="en-GB" dirty="0"/>
              <a:t>Fine tune the BERT model weights to adjust to user preference.</a:t>
            </a:r>
          </a:p>
          <a:p>
            <a:endParaRPr lang="en-GB" dirty="0"/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A319545C-180C-A0DA-27CC-D15CD547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963" y="1525665"/>
            <a:ext cx="5865091" cy="38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Candidate 2</a:t>
            </a: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4182F72-9688-CEFC-6992-7D772A90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53"/>
            <a:ext cx="10512547" cy="40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2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EA28-B243-C5FC-84A6-FDFD0E3A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When training, we found that the weights </a:t>
            </a:r>
            <a:r>
              <a:rPr lang="en-GB" i="1" dirty="0"/>
              <a:t>exploded</a:t>
            </a:r>
            <a:r>
              <a:rPr lang="en-GB" dirty="0"/>
              <a:t> when the optimisation step was taken.</a:t>
            </a:r>
          </a:p>
          <a:p>
            <a:endParaRPr lang="en-GB" dirty="0"/>
          </a:p>
          <a:p>
            <a:r>
              <a:rPr lang="en-GB" dirty="0"/>
              <a:t>To combat this, we implemented gradient clipping and reduced the learning rate by 100x.</a:t>
            </a:r>
          </a:p>
          <a:p>
            <a:endParaRPr lang="en-GB" dirty="0"/>
          </a:p>
          <a:p>
            <a:r>
              <a:rPr lang="en-GB" dirty="0"/>
              <a:t>Neither of these approaches had any effect and resulted in no experimental results for this model.</a:t>
            </a:r>
          </a:p>
        </p:txBody>
      </p:sp>
    </p:spTree>
    <p:extLst>
      <p:ext uri="{BB962C8B-B14F-4D97-AF65-F5344CB8AC3E}">
        <p14:creationId xmlns:p14="http://schemas.microsoft.com/office/powerpoint/2010/main" val="215531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820-6CA2-B468-AF21-B6430D25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32B2-548B-B965-16B6-4A8EE4CA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70485" cy="4351338"/>
          </a:xfrm>
        </p:spPr>
        <p:txBody>
          <a:bodyPr/>
          <a:lstStyle/>
          <a:p>
            <a:r>
              <a:rPr lang="en-GB" dirty="0"/>
              <a:t>We see the output summary for our candidate model finds value in including quotes.</a:t>
            </a:r>
          </a:p>
          <a:p>
            <a:endParaRPr lang="en-GB" dirty="0"/>
          </a:p>
          <a:p>
            <a:r>
              <a:rPr lang="en-GB" dirty="0"/>
              <a:t>However, fails to include one of the key topics that the model summary includes.</a:t>
            </a:r>
          </a:p>
        </p:txBody>
      </p:sp>
      <p:pic>
        <p:nvPicPr>
          <p:cNvPr id="13" name="Content Placeholder 12" descr="A close up of text&#10;&#10;Description automatically generated">
            <a:extLst>
              <a:ext uri="{FF2B5EF4-FFF2-40B4-BE49-F238E27FC236}">
                <a16:creationId xmlns:a16="http://schemas.microsoft.com/office/drawing/2014/main" id="{C5F48989-1501-EB8C-1E8D-7F3B8C23F7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8685" y="1690688"/>
            <a:ext cx="6753532" cy="4667250"/>
          </a:xfrm>
        </p:spPr>
      </p:pic>
    </p:spTree>
    <p:extLst>
      <p:ext uri="{BB962C8B-B14F-4D97-AF65-F5344CB8AC3E}">
        <p14:creationId xmlns:p14="http://schemas.microsoft.com/office/powerpoint/2010/main" val="83490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37ED-8A83-83CB-337C-963FB1B1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B90A-8998-4742-C229-CC4D8DDE9D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Our candidate fails to outperform the current ranking model across all datasets.</a:t>
            </a:r>
          </a:p>
          <a:p>
            <a:endParaRPr lang="en-GB" dirty="0"/>
          </a:p>
          <a:p>
            <a:r>
              <a:rPr lang="en-GB" dirty="0"/>
              <a:t>Further analysis has highlighted reasons for this performance difference:</a:t>
            </a:r>
          </a:p>
          <a:p>
            <a:pPr lvl="1"/>
            <a:r>
              <a:rPr lang="en-GB" dirty="0"/>
              <a:t>Weak Preference Learning</a:t>
            </a:r>
          </a:p>
          <a:p>
            <a:pPr lvl="1"/>
            <a:r>
              <a:rPr lang="en-GB" dirty="0"/>
              <a:t>Poor Text Processing &amp; Embedding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1A3A66-172A-61C2-17D0-408011C0F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1030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3CA4-9FBE-1811-2D9B-C9EE8DDA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Preference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BB54-7F1D-F50C-E48B-79A9E29A5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4757" y="552906"/>
            <a:ext cx="6188529" cy="2185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plot does not show any substantial reduction in loss from training.</a:t>
            </a:r>
          </a:p>
          <a:p>
            <a:r>
              <a:rPr lang="en-US" sz="2000" dirty="0"/>
              <a:t>This suggests there is little preference learning within this model which will have hindered the performance scores.</a:t>
            </a:r>
          </a:p>
        </p:txBody>
      </p:sp>
      <p:pic>
        <p:nvPicPr>
          <p:cNvPr id="6" name="Content Placeholder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EC0D0B6-B3B3-965F-4402-F133D50300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166" y="2738078"/>
            <a:ext cx="10515569" cy="32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A51E-F472-8F02-34A4-6892962F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24BB-17F4-CAD2-2F07-24CA4CFA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Weak text processing of the candidate summaries and original documents will be a cause of the model failing to effectively capture how good the candidate summary is.</a:t>
            </a:r>
          </a:p>
          <a:p>
            <a:endParaRPr lang="en-GB" dirty="0"/>
          </a:p>
          <a:p>
            <a:r>
              <a:rPr lang="en-GB" dirty="0"/>
              <a:t>It is important that the same pre-processing techniques are performed for all text inputs, so any comparison is done on the same type of input. i.e. SUMMARY and summary will be encoded in different ways.</a:t>
            </a:r>
          </a:p>
          <a:p>
            <a:endParaRPr lang="en-GB" dirty="0"/>
          </a:p>
          <a:p>
            <a:r>
              <a:rPr lang="en-GB" dirty="0"/>
              <a:t>Future studies would consider running all inputs through </a:t>
            </a:r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GB" dirty="0" err="1"/>
              <a:t>DataLoader</a:t>
            </a:r>
            <a:r>
              <a:rPr lang="en-GB" dirty="0"/>
              <a:t> and Datasets to help with this.</a:t>
            </a:r>
          </a:p>
        </p:txBody>
      </p:sp>
    </p:spTree>
    <p:extLst>
      <p:ext uri="{BB962C8B-B14F-4D97-AF65-F5344CB8AC3E}">
        <p14:creationId xmlns:p14="http://schemas.microsoft.com/office/powerpoint/2010/main" val="104861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9AAA2E-A33E-00F6-CF5C-6900BD159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407916"/>
              </p:ext>
            </p:extLst>
          </p:nvPr>
        </p:nvGraphicFramePr>
        <p:xfrm>
          <a:off x="632085" y="162950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34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64F2-2F0E-8135-22AD-206B09B8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215B60-CC94-207A-80B5-5BFC135B3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989952"/>
              </p:ext>
            </p:extLst>
          </p:nvPr>
        </p:nvGraphicFramePr>
        <p:xfrm>
          <a:off x="632085" y="1332597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62787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2409A-D85E-57AA-CAB0-2CDF87638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887903"/>
              </p:ext>
            </p:extLst>
          </p:nvPr>
        </p:nvGraphicFramePr>
        <p:xfrm>
          <a:off x="632085" y="168125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710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200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EA28-B243-C5FC-84A6-FDFD0E3A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/>
              <a:t>Active learning is a training method that incorporates an oracle/user to label data points when the quantity of unlabelled data is large.</a:t>
            </a:r>
          </a:p>
        </p:txBody>
      </p:sp>
      <p:pic>
        <p:nvPicPr>
          <p:cNvPr id="6" name="Picture 5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656832D7-5849-B82A-E009-6556EE49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76" y="3014024"/>
            <a:ext cx="8378647" cy="316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190E87-2CB3-0E37-ABAE-0C37CDD8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en-GB" sz="4000" dirty="0"/>
              <a:t>How do we determine which sample to query?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7F26DFE-7537-DA19-1905-C2BB48242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606590"/>
              </p:ext>
            </p:extLst>
          </p:nvPr>
        </p:nvGraphicFramePr>
        <p:xfrm>
          <a:off x="632085" y="1332597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3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/>
              <a:t>Expected Improvement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A55CC-92A4-8C99-CF2E-5C961044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496" y="3637061"/>
            <a:ext cx="10210844" cy="2668323"/>
          </a:xfrm>
        </p:spPr>
        <p:txBody>
          <a:bodyPr>
            <a:normAutofit/>
          </a:bodyPr>
          <a:lstStyle/>
          <a:p>
            <a:pPr marL="221742" indent="-221742" defTabSz="886968">
              <a:spcBef>
                <a:spcPts val="970"/>
              </a:spcBef>
            </a:pPr>
            <a:endParaRPr lang="en-GB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1742" indent="-221742" defTabSz="886968">
              <a:spcBef>
                <a:spcPts val="970"/>
              </a:spcBef>
            </a:pPr>
            <a:r>
              <a:rPr lang="en-GB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expected improvement is directly correlated to the model’s confidence in a candidate.</a:t>
            </a:r>
          </a:p>
          <a:p>
            <a:pPr marL="221742" indent="-221742" defTabSz="886968">
              <a:spcBef>
                <a:spcPts val="970"/>
              </a:spcBef>
            </a:pPr>
            <a:endParaRPr lang="en-GB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1742" indent="-221742" defTabSz="886968">
              <a:spcBef>
                <a:spcPts val="970"/>
              </a:spcBef>
            </a:pPr>
            <a:r>
              <a:rPr lang="en-GB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 improvement focusses on exploitation of good candidates.</a:t>
            </a:r>
          </a:p>
          <a:p>
            <a:pPr marL="221742" indent="-221742" defTabSz="886968">
              <a:spcBef>
                <a:spcPts val="970"/>
              </a:spcBef>
            </a:pPr>
            <a:r>
              <a:rPr lang="en-GB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Caution! It’s known to </a:t>
            </a:r>
            <a:r>
              <a:rPr lang="en-GB" sz="17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en-GB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-exploit in some instances.</a:t>
            </a:r>
            <a:endParaRPr lang="en-GB" sz="1700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2C5FA9-61E0-2009-E65C-BC6299A0A5E9}"/>
                  </a:ext>
                </a:extLst>
              </p:cNvPr>
              <p:cNvSpPr txBox="1"/>
              <p:nvPr/>
            </p:nvSpPr>
            <p:spPr>
              <a:xfrm>
                <a:off x="1853831" y="2112579"/>
                <a:ext cx="8304172" cy="683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88696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𝐸𝐼</m:t>
                          </m:r>
                        </m:sub>
                      </m:sSub>
                      <m:d>
                        <m:dPr>
                          <m:ctrlP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GB" sz="349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lang="en-GB" sz="3492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lang="en-GB" sz="3492" i="1" kern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𝜎</m:t>
                      </m:r>
                      <m:d>
                        <m:dPr>
                          <m:ctrlPr>
                            <a:rPr lang="en-GB" sz="3492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GB" sz="3492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lang="en-GB" sz="34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GB" sz="3492" i="1" kern="12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3492" i="1" kern="12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GB" sz="3492" b="1" i="1" kern="12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3492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GB" sz="3492" i="1" kern="12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GB" sz="3492" i="1" kern="12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GB" sz="3492" b="1" i="1" kern="12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  <m: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  <m: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lang="en-GB" sz="3492" i="1" kern="12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3492" i="1" kern="12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GB" sz="3492" b="1" i="1" kern="12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34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36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2C5FA9-61E0-2009-E65C-BC6299A0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31" y="2112579"/>
                <a:ext cx="8304172" cy="683457"/>
              </a:xfrm>
              <a:prstGeom prst="rect">
                <a:avLst/>
              </a:prstGeom>
              <a:blipFill>
                <a:blip r:embed="rId2"/>
                <a:stretch>
                  <a:fillRect l="-153" b="-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83C8FE-91EF-4AEF-7B61-B115C961916A}"/>
                  </a:ext>
                </a:extLst>
              </p:cNvPr>
              <p:cNvSpPr txBox="1"/>
              <p:nvPr/>
            </p:nvSpPr>
            <p:spPr>
              <a:xfrm>
                <a:off x="8370273" y="3255614"/>
                <a:ext cx="2945171" cy="762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86968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3104" i="1" kern="12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d>
                      <m:dPr>
                        <m:ctrlPr>
                          <a:rPr lang="en-GB" sz="3104" i="1" kern="1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GB" sz="3104" b="1" i="1" kern="1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lang="en-GB" sz="3104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GB" sz="3104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GB" sz="3104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d>
                          <m:dPr>
                            <m:ctrlPr>
                              <a:rPr lang="en-GB" sz="3104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GB" sz="3104" b="1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lang="en-GB" sz="3104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lang="en-GB" sz="3104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lang="en-GB" sz="3104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lang="en-GB" sz="3104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GB" sz="3104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104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∗</m:t>
                            </m:r>
                          </m:sup>
                        </m:sSup>
                        <m:r>
                          <a:rPr lang="en-GB" sz="3104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lang="en-GB" sz="3104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  <m:d>
                          <m:dPr>
                            <m:ctrlPr>
                              <a:rPr lang="en-GB" sz="3104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GB" sz="3104" b="1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GB" sz="31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GB" sz="32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83C8FE-91EF-4AEF-7B61-B115C9619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73" y="3255614"/>
                <a:ext cx="2945171" cy="762894"/>
              </a:xfrm>
              <a:prstGeom prst="rect">
                <a:avLst/>
              </a:prstGeom>
              <a:blipFill>
                <a:blip r:embed="rId3"/>
                <a:stretch>
                  <a:fillRect l="-4741" r="-431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6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Dropout (MCD)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EA28-B243-C5FC-84A6-FDFD0E3A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3603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MCD is a method of measuring uncertainty in  a deep learner, by activating dropout during inference to generate a distribution of predictions.</a:t>
            </a:r>
          </a:p>
        </p:txBody>
      </p:sp>
      <p:pic>
        <p:nvPicPr>
          <p:cNvPr id="5" name="Picture 4" descr="A diagram of a network model&#10;&#10;Description automatically generated">
            <a:extLst>
              <a:ext uri="{FF2B5EF4-FFF2-40B4-BE49-F238E27FC236}">
                <a16:creationId xmlns:a16="http://schemas.microsoft.com/office/drawing/2014/main" id="{D40C4B01-B8CD-A728-9AFF-F0CDFED2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637" y="1825625"/>
            <a:ext cx="6536986" cy="39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Dropout (MCD)</a:t>
            </a:r>
          </a:p>
        </p:txBody>
      </p:sp>
      <p:pic>
        <p:nvPicPr>
          <p:cNvPr id="7" name="Picture 2" descr="12 Main Dropout Methods: Mathematical and Visual Explanation for DNNs,  CNNs, and RNNs | by ⭐Axel Thevenot | Towards Data Science">
            <a:extLst>
              <a:ext uri="{FF2B5EF4-FFF2-40B4-BE49-F238E27FC236}">
                <a16:creationId xmlns:a16="http://schemas.microsoft.com/office/drawing/2014/main" id="{7206AC01-CC2B-2716-DE3B-5DA6DAE8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3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6AD6-9AE1-61D8-9EF1-9DB5E9E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EA28-B243-C5FC-84A6-FDFD0E3A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76600" cy="4351338"/>
          </a:xfrm>
        </p:spPr>
        <p:txBody>
          <a:bodyPr/>
          <a:lstStyle/>
          <a:p>
            <a:r>
              <a:rPr lang="en-GB" dirty="0"/>
              <a:t>Replace the ranking model in the preference learning framework from Simpson et al. with a Bayesian deep learning framework.</a:t>
            </a:r>
          </a:p>
        </p:txBody>
      </p:sp>
      <p:pic>
        <p:nvPicPr>
          <p:cNvPr id="5" name="Picture 4" descr="A diagram of a diagram of a candidate&#10;&#10;Description automatically generated with medium confidence">
            <a:extLst>
              <a:ext uri="{FF2B5EF4-FFF2-40B4-BE49-F238E27FC236}">
                <a16:creationId xmlns:a16="http://schemas.microsoft.com/office/drawing/2014/main" id="{DE0994F0-5D9C-9367-24BB-A9D9ACE9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63" y="1528876"/>
            <a:ext cx="7436223" cy="45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791</Words>
  <Application>Microsoft Macintosh PowerPoint</Application>
  <PresentationFormat>Widescreen</PresentationFormat>
  <Paragraphs>89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Monte Carlo Dropout Techniques in Preference-Based Deep Learning for Extractive Text Summarisation</vt:lpstr>
      <vt:lpstr>Contents</vt:lpstr>
      <vt:lpstr>Problem</vt:lpstr>
      <vt:lpstr>Active Learning</vt:lpstr>
      <vt:lpstr>How do we determine which sample to query?</vt:lpstr>
      <vt:lpstr>Expected Improvement</vt:lpstr>
      <vt:lpstr>Monte Carlo Dropout (MCD)</vt:lpstr>
      <vt:lpstr>Monte Carlo Dropout (MCD)</vt:lpstr>
      <vt:lpstr>Proposed Method</vt:lpstr>
      <vt:lpstr>Model Candidate 1</vt:lpstr>
      <vt:lpstr>Model Candidate 2</vt:lpstr>
      <vt:lpstr>Model 1 Implementation</vt:lpstr>
      <vt:lpstr>Case Study</vt:lpstr>
      <vt:lpstr>Model Performance</vt:lpstr>
      <vt:lpstr>Preference Learning</vt:lpstr>
      <vt:lpstr>Input Processing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Dropout Techniques in Preference-Based Deep Learning for Extractive Text Summarisation</dc:title>
  <dc:creator>James Stephenson</dc:creator>
  <cp:lastModifiedBy>James Stephenson</cp:lastModifiedBy>
  <cp:revision>4</cp:revision>
  <dcterms:created xsi:type="dcterms:W3CDTF">2023-08-25T15:31:54Z</dcterms:created>
  <dcterms:modified xsi:type="dcterms:W3CDTF">2023-08-28T18:14:31Z</dcterms:modified>
</cp:coreProperties>
</file>