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58"/>
    <p:restoredTop sz="68910"/>
  </p:normalViewPr>
  <p:slideViewPr>
    <p:cSldViewPr snapToGrid="0" snapToObjects="1">
      <p:cViewPr varScale="1">
        <p:scale>
          <a:sx n="47" d="100"/>
          <a:sy n="47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C6B0E-1D25-B744-88A2-65D8EF23AFE4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5DF45-4858-094B-8D46-004EDEDF5D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9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pre_end_ut</a:t>
            </a:r>
            <a:r>
              <a:rPr kumimoji="1" lang="en-US" altLang="ja-JP" dirty="0"/>
              <a:t> = 147,808</a:t>
            </a:r>
          </a:p>
          <a:p>
            <a:r>
              <a:rPr kumimoji="1" lang="ja-JP" altLang="en-US"/>
              <a:t>なぜ</a:t>
            </a:r>
            <a:r>
              <a:rPr kumimoji="1" lang="en-US" altLang="ja-JP" dirty="0"/>
              <a:t>RAFR</a:t>
            </a:r>
            <a:r>
              <a:rPr kumimoji="1" lang="ja-JP" altLang="en-US"/>
              <a:t>も同じになる</a:t>
            </a:r>
            <a:endParaRPr kumimoji="1" lang="en-US" altLang="ja-JP" dirty="0"/>
          </a:p>
          <a:p>
            <a:r>
              <a:rPr kumimoji="1" lang="ja-JP" altLang="en-US"/>
              <a:t>中心の方が大きくなる？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距離を離す方が</a:t>
            </a:r>
            <a:r>
              <a:rPr kumimoji="1" lang="en-US" altLang="ja-JP" dirty="0"/>
              <a:t>1</a:t>
            </a:r>
            <a:r>
              <a:rPr kumimoji="1" lang="ja-JP" altLang="en-US"/>
              <a:t>の次</a:t>
            </a:r>
            <a:r>
              <a:rPr kumimoji="1" lang="en-US" altLang="ja-JP" dirty="0"/>
              <a:t>0.15</a:t>
            </a:r>
            <a:r>
              <a:rPr kumimoji="1" lang="ja-JP" altLang="en-US"/>
              <a:t>くらい</a:t>
            </a:r>
            <a:endParaRPr kumimoji="1" lang="en-US" altLang="ja-JP" dirty="0"/>
          </a:p>
          <a:p>
            <a:r>
              <a:rPr kumimoji="1" lang="ja-JP" altLang="en-US"/>
              <a:t>その次からは近くなる</a:t>
            </a:r>
            <a:endParaRPr kumimoji="1" lang="en-US" altLang="ja-JP" dirty="0"/>
          </a:p>
          <a:p>
            <a:r>
              <a:rPr kumimoji="1" lang="ja-JP" altLang="en-US"/>
              <a:t>最初の</a:t>
            </a:r>
            <a:r>
              <a:rPr kumimoji="1" lang="en-US" altLang="ja-JP" dirty="0"/>
              <a:t>1</a:t>
            </a:r>
            <a:r>
              <a:rPr kumimoji="1" lang="ja-JP" altLang="en-US"/>
              <a:t>ノードが固定的</a:t>
            </a:r>
            <a:endParaRPr kumimoji="1" lang="en-US" altLang="ja-JP" dirty="0"/>
          </a:p>
          <a:p>
            <a:r>
              <a:rPr kumimoji="1" lang="en-US" altLang="ja-JP" dirty="0" err="1"/>
              <a:t>pre_end_ut</a:t>
            </a:r>
            <a:r>
              <a:rPr kumimoji="1" lang="ja-JP" altLang="en-US"/>
              <a:t>関係ない</a:t>
            </a:r>
            <a:endParaRPr kumimoji="1" lang="en-US" altLang="ja-JP" dirty="0"/>
          </a:p>
          <a:p>
            <a:r>
              <a:rPr kumimoji="1" lang="ja-JP" altLang="en-US"/>
              <a:t>しかも</a:t>
            </a:r>
            <a:r>
              <a:rPr kumimoji="1" lang="en-US" altLang="ja-JP" dirty="0"/>
              <a:t>D</a:t>
            </a:r>
            <a:r>
              <a:rPr kumimoji="1" lang="ja-JP" altLang="en-US"/>
              <a:t>が</a:t>
            </a:r>
            <a:r>
              <a:rPr kumimoji="1" lang="en-US" altLang="ja-JP" dirty="0"/>
              <a:t>1</a:t>
            </a:r>
            <a:r>
              <a:rPr kumimoji="1" lang="ja-JP" altLang="en-US"/>
              <a:t>の選ばれてない</a:t>
            </a:r>
            <a:endParaRPr kumimoji="1" lang="en-US" altLang="ja-JP" dirty="0"/>
          </a:p>
          <a:p>
            <a:r>
              <a:rPr kumimoji="1" lang="en-US" altLang="ja-JP" dirty="0"/>
              <a:t>C</a:t>
            </a:r>
            <a:r>
              <a:rPr kumimoji="1" lang="ja-JP" altLang="en-US"/>
              <a:t>が</a:t>
            </a:r>
            <a:r>
              <a:rPr kumimoji="1" lang="en-US" altLang="ja-JP" dirty="0"/>
              <a:t>1</a:t>
            </a:r>
            <a:r>
              <a:rPr kumimoji="1" lang="ja-JP" altLang="en-US"/>
              <a:t>の選ばれてる</a:t>
            </a:r>
            <a:endParaRPr kumimoji="1" lang="en-US" altLang="ja-JP"/>
          </a:p>
          <a:p>
            <a:endParaRPr kumimoji="1" lang="en-US" altLang="ja-JP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5DF45-4858-094B-8D46-004EDEDF5D1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DBEF0-BE54-4947-9983-E72A84519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E8BA3E-2237-C445-A059-CEAFD27E7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C5D973-83E1-084D-9761-D2ADA38F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22F8-3AFE-E14A-A623-255CBC72E912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965B4-2D08-0F4D-BBDC-AE79C9F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B69061-63C4-064B-86E5-86BC2350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D5FF-E9C9-0C4E-A952-3CE437C60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5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49569-02AB-9747-873C-8259DA3F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26620B-2961-7D43-BED4-29AA1D8EB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8CC233-5CBE-5141-B1E5-8C037A51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22F8-3AFE-E14A-A623-255CBC72E912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409C60-6A47-BD4E-83D0-FC0175E4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FBB76B-BC84-2D44-A8AA-2D01378E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D5FF-E9C9-0C4E-A952-3CE437C60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90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65BF00-4D3D-AA40-AA69-6F07D2B23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65322F-A403-A44A-8C56-3C843D970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465238-40AD-3748-946E-9C151873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22F8-3AFE-E14A-A623-255CBC72E912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9B6F0-8BD1-CD46-803C-91DF964A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9AF1C2-0AD1-6D49-92DD-5275F2DC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D5FF-E9C9-0C4E-A952-3CE437C60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B4D06-5C39-294D-AEEE-BEB7FB89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A94E8E-A067-964D-AA89-FAFFB365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E5A667-E44D-FA41-B0C6-2992FFCB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22F8-3AFE-E14A-A623-255CBC72E912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E7E065-C2B9-214E-824C-985891AE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B5F8E3-BB28-2D41-AAA0-21E2A1D0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D5FF-E9C9-0C4E-A952-3CE437C60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56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98FE7-55D4-F743-8CB7-C9175888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9398B-18CB-B24A-85AB-6A0B7E3CE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DBA466-30D2-EE4B-9EF1-71C59B11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22F8-3AFE-E14A-A623-255CBC72E912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032CC8-FBD9-CB40-9132-DA1E54A0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9151BA-5BEE-8147-BCA1-96B78581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D5FF-E9C9-0C4E-A952-3CE437C60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24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C398E-A35D-4A47-9844-554604DE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C3EDA9-D4AF-1B47-9F45-74D68E618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A3ACE7-8091-1A49-B164-76DCC893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66F2CF-A720-4E4F-BBB5-CFD5ACAC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22F8-3AFE-E14A-A623-255CBC72E912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451667-4DF9-404A-B6F9-425A761B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F88514-5253-E942-BDDC-5AD47856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D5FF-E9C9-0C4E-A952-3CE437C60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5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F3F43-5BEA-1745-BF7A-C4D93A67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88532B-87F1-0B45-B327-82E30796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1554B9-0845-0A43-AE79-9B9C03EA4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6758C6-886F-1C48-B477-DAD8A70D4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C0E0D0-2726-6D44-B8E3-D8F238416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DD6CFB0-A52A-F040-9D14-03B3E20D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22F8-3AFE-E14A-A623-255CBC72E912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DA1078-859C-BD42-A44D-B013FFD1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DBA7BC-C0C9-FB42-91C9-89495147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D5FF-E9C9-0C4E-A952-3CE437C60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45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52BC4-3EC0-9644-BB76-1F55D542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B9B54-3654-8A4C-B475-A48B900D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22F8-3AFE-E14A-A623-255CBC72E912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6BFD64-DD29-5A49-BEF6-EE075335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CAEB1A-58EC-9141-8BD4-FD2ECA14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D5FF-E9C9-0C4E-A952-3CE437C60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9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4451F7-99A6-E844-BB15-2372898F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22F8-3AFE-E14A-A623-255CBC72E912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28AFB7-4D20-4A45-8364-27A55495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3B2678-F37F-3944-AFBF-154F6FF6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D5FF-E9C9-0C4E-A952-3CE437C60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0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4BAAD-D316-6540-AA2A-88767ACE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AECA9D-827D-724F-8D0E-CE15CB93C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D3923A-F18C-0A42-8FAB-D1F9346EF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FA1C0B-A09E-5C45-A5FE-AEF44B9E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22F8-3AFE-E14A-A623-255CBC72E912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00496C-942E-B342-A5CA-89F904A4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4E0A48-DC79-1A41-8ACB-3B36B646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D5FF-E9C9-0C4E-A952-3CE437C60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69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411656-A12B-2F49-B7C2-98997899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90592D-3BE6-F14D-9918-43C275771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04142F-5F4B-5D45-8235-246BC5D97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6F8E35-F0AA-B34F-9C25-8D77DF11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22F8-3AFE-E14A-A623-255CBC72E912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160BB5-E1AE-7040-87CF-5A2BA79C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877475-A267-1345-B8DE-CB2ABDD3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D5FF-E9C9-0C4E-A952-3CE437C60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0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951E04-A10F-ED45-99C0-343706AE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FC34C0-1CAF-F349-9937-ABD63371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ABBC1C-3728-404A-A588-DABF5073A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22F8-3AFE-E14A-A623-255CBC72E912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E7C271-B50D-7D4C-8AAA-8794D098D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075F61-EE7B-3845-BFF5-9275D763C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D5FF-E9C9-0C4E-A952-3CE437C60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43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B67A16-4780-C946-BAFE-4996697FDC86}"/>
              </a:ext>
            </a:extLst>
          </p:cNvPr>
          <p:cNvSpPr txBox="1"/>
          <p:nvPr/>
        </p:nvSpPr>
        <p:spPr>
          <a:xfrm>
            <a:off x="3260035" y="636104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1,000</a:t>
            </a:r>
            <a:r>
              <a:rPr kumimoji="1" lang="ja-JP" altLang="en-US"/>
              <a:t>回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A971E5-0068-9B42-8516-5B060F3DFBAF}"/>
              </a:ext>
            </a:extLst>
          </p:cNvPr>
          <p:cNvSpPr txBox="1"/>
          <p:nvPr/>
        </p:nvSpPr>
        <p:spPr>
          <a:xfrm>
            <a:off x="9263270" y="64008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100</a:t>
            </a:r>
            <a:r>
              <a:rPr kumimoji="1" lang="ja-JP" altLang="en-US"/>
              <a:t>回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DC1EB7-684D-6845-9461-68968866C5BB}"/>
              </a:ext>
            </a:extLst>
          </p:cNvPr>
          <p:cNvSpPr txBox="1"/>
          <p:nvPr/>
        </p:nvSpPr>
        <p:spPr>
          <a:xfrm>
            <a:off x="159026" y="274060"/>
            <a:ext cx="3023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contacts.Exp3.txt </a:t>
            </a:r>
            <a:r>
              <a:rPr kumimoji="1" lang="ja-JP" altLang="en-US"/>
              <a:t>のみ</a:t>
            </a:r>
            <a:endParaRPr kumimoji="1" lang="en-US" altLang="ja-JP" dirty="0"/>
          </a:p>
          <a:p>
            <a:r>
              <a:rPr lang="en-US" altLang="ja-JP" dirty="0"/>
              <a:t>alpha * C + (1 – alpha) * D</a:t>
            </a:r>
          </a:p>
          <a:p>
            <a:r>
              <a:rPr kumimoji="1" lang="en-US" altLang="ja-JP" dirty="0"/>
              <a:t>alph</a:t>
            </a:r>
            <a:r>
              <a:rPr lang="en-US" altLang="ja-JP" dirty="0"/>
              <a:t>a = 0.5</a:t>
            </a:r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DA939BB-EB23-1C4B-8FA1-6D8753D0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530" y="1830788"/>
            <a:ext cx="6096001" cy="42672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3AC9004-90AF-F345-80EF-EA838A8E2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835425"/>
            <a:ext cx="6098841" cy="426918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E6C705-446A-2341-8C10-11EE27F0073E}"/>
              </a:ext>
            </a:extLst>
          </p:cNvPr>
          <p:cNvSpPr txBox="1"/>
          <p:nvPr/>
        </p:nvSpPr>
        <p:spPr>
          <a:xfrm>
            <a:off x="5983357" y="63610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100</a:t>
            </a:r>
            <a:r>
              <a:rPr kumimoji="1" lang="ja-JP" altLang="en-US"/>
              <a:t>回でいいでしょう</a:t>
            </a:r>
          </a:p>
        </p:txBody>
      </p:sp>
    </p:spTree>
    <p:extLst>
      <p:ext uri="{BB962C8B-B14F-4D97-AF65-F5344CB8AC3E}">
        <p14:creationId xmlns:p14="http://schemas.microsoft.com/office/powerpoint/2010/main" val="272341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55202C5-2EBD-C449-A434-28CA5AFC979F}"/>
              </a:ext>
            </a:extLst>
          </p:cNvPr>
          <p:cNvSpPr txBox="1"/>
          <p:nvPr/>
        </p:nvSpPr>
        <p:spPr>
          <a:xfrm>
            <a:off x="4694125" y="4950012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pre_end_ut</a:t>
            </a:r>
            <a:r>
              <a:rPr kumimoji="1" lang="en-US" altLang="ja-JP" dirty="0"/>
              <a:t> = 147,808</a:t>
            </a:r>
          </a:p>
          <a:p>
            <a:r>
              <a:rPr lang="en-US" altLang="ja-JP" dirty="0"/>
              <a:t>(</a:t>
            </a:r>
            <a:r>
              <a:rPr lang="ja-JP" altLang="en-US"/>
              <a:t>半分の時間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79E308-AB1B-FC44-808C-ED05AF8B7F12}"/>
              </a:ext>
            </a:extLst>
          </p:cNvPr>
          <p:cNvSpPr txBox="1"/>
          <p:nvPr/>
        </p:nvSpPr>
        <p:spPr>
          <a:xfrm>
            <a:off x="0" y="42022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end_ut</a:t>
            </a:r>
            <a:r>
              <a:rPr lang="en-US" altLang="ja-JP" dirty="0"/>
              <a:t> = 274,883</a:t>
            </a:r>
          </a:p>
          <a:p>
            <a:r>
              <a:rPr kumimoji="1" lang="en-US" altLang="ja-JP" dirty="0" err="1"/>
              <a:t>first_con</a:t>
            </a:r>
            <a:r>
              <a:rPr lang="en-US" altLang="ja-JP" dirty="0" err="1"/>
              <a:t>tact_ut</a:t>
            </a:r>
            <a:r>
              <a:rPr lang="en-US" altLang="ja-JP" dirty="0"/>
              <a:t> = 20,733</a:t>
            </a:r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9388D8D-D685-EB4A-B9F6-A033108BC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889222"/>
            <a:ext cx="4572000" cy="32004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026906C-D47F-F644-A1AD-D8B67C465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628" y="3890852"/>
            <a:ext cx="4572000" cy="32004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19E97CD-6D89-EE48-B10F-0BD26B76B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3154" y="889222"/>
            <a:ext cx="4572000" cy="32004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2F1123F-4534-4F43-A760-07C8EE8C1A92}"/>
              </a:ext>
            </a:extLst>
          </p:cNvPr>
          <p:cNvSpPr txBox="1"/>
          <p:nvPr/>
        </p:nvSpPr>
        <p:spPr>
          <a:xfrm>
            <a:off x="8875952" y="62198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pre_end_ut</a:t>
            </a:r>
            <a:r>
              <a:rPr kumimoji="1" lang="en-US" altLang="ja-JP" dirty="0"/>
              <a:t> = 100,000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170A659-C820-8F49-AF7F-12A068618149}"/>
              </a:ext>
            </a:extLst>
          </p:cNvPr>
          <p:cNvSpPr txBox="1"/>
          <p:nvPr/>
        </p:nvSpPr>
        <p:spPr>
          <a:xfrm>
            <a:off x="5029372" y="621988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pre_end_ut</a:t>
            </a:r>
            <a:r>
              <a:rPr kumimoji="1" lang="en-US" altLang="ja-JP" dirty="0"/>
              <a:t> = 75</a:t>
            </a:r>
            <a:r>
              <a:rPr lang="en-US" altLang="ja-JP" dirty="0"/>
              <a:t>,000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86ADB0C-8720-9C4F-B9B7-676C6E67AD99}"/>
              </a:ext>
            </a:extLst>
          </p:cNvPr>
          <p:cNvSpPr txBox="1"/>
          <p:nvPr/>
        </p:nvSpPr>
        <p:spPr>
          <a:xfrm>
            <a:off x="815042" y="69375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pre_end_ut</a:t>
            </a:r>
            <a:r>
              <a:rPr kumimoji="1" lang="en-US" altLang="ja-JP" dirty="0"/>
              <a:t> = 50,000</a:t>
            </a:r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AC51164-6FE4-F649-8544-56B99DE18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628" y="847938"/>
            <a:ext cx="4572000" cy="32004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681E4DE3-BEE0-074B-8310-486C633E99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46659" y="3864761"/>
            <a:ext cx="4572000" cy="32004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B650947-94C2-4445-B3B9-519D979C598C}"/>
              </a:ext>
            </a:extLst>
          </p:cNvPr>
          <p:cNvSpPr txBox="1"/>
          <p:nvPr/>
        </p:nvSpPr>
        <p:spPr>
          <a:xfrm>
            <a:off x="681505" y="5280295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pre_end_ut</a:t>
            </a:r>
            <a:r>
              <a:rPr kumimoji="1" lang="en-US" altLang="ja-JP" dirty="0"/>
              <a:t> = 125,000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51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8E3229-4C87-B047-B1D1-38FD094DA417}"/>
              </a:ext>
            </a:extLst>
          </p:cNvPr>
          <p:cNvSpPr txBox="1"/>
          <p:nvPr/>
        </p:nvSpPr>
        <p:spPr>
          <a:xfrm>
            <a:off x="496389" y="996349"/>
            <a:ext cx="77316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pre_end_ut</a:t>
            </a:r>
            <a:r>
              <a:rPr lang="en-US" altLang="ja-JP" dirty="0"/>
              <a:t> = 100,000</a:t>
            </a:r>
          </a:p>
          <a:p>
            <a:r>
              <a:rPr lang="en-US" altLang="ja-JP" dirty="0" err="1"/>
              <a:t>g.d</a:t>
            </a:r>
            <a:r>
              <a:rPr lang="en-US" altLang="ja-JP" dirty="0"/>
              <a:t>[0][j]</a:t>
            </a:r>
          </a:p>
          <a:p>
            <a:r>
              <a:rPr lang="en-US" altLang="ja-JP" dirty="0"/>
              <a:t>0 7177.03 7692.31 6350.81 3333.33 2702.7 4918.86 2564.1 4166.67 662</a:t>
            </a:r>
          </a:p>
          <a:p>
            <a:r>
              <a:rPr lang="en-US" altLang="ja-JP" dirty="0"/>
              <a:t>0.55 8750 10220.3 4761.9 5470.59 3225.81 4545.45 2941.18 8043.86 31</a:t>
            </a:r>
          </a:p>
          <a:p>
            <a:r>
              <a:rPr lang="en-US" altLang="ja-JP" dirty="0"/>
              <a:t>25 7583.33 7768.21 4643.21 7894.74 1470.59 6666.67 6071.43 5000 625</a:t>
            </a:r>
          </a:p>
          <a:p>
            <a:r>
              <a:rPr lang="en-US" altLang="ja-JP" dirty="0"/>
              <a:t>0 2272.73 5887.45 36666.7 7393.48 6250 2631.58 5564.02 3030.3 4545.</a:t>
            </a:r>
          </a:p>
          <a:p>
            <a:r>
              <a:rPr lang="en-US" altLang="ja-JP" dirty="0"/>
              <a:t>45 4419.19 4889.68 2500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F14F82-C011-EF43-840D-A2D44A0F2F5E}"/>
              </a:ext>
            </a:extLst>
          </p:cNvPr>
          <p:cNvSpPr txBox="1"/>
          <p:nvPr/>
        </p:nvSpPr>
        <p:spPr>
          <a:xfrm>
            <a:off x="502801" y="3429000"/>
            <a:ext cx="77251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pre_end_ut</a:t>
            </a:r>
            <a:r>
              <a:rPr lang="en-US" altLang="ja-JP" dirty="0"/>
              <a:t> = 147,808</a:t>
            </a:r>
          </a:p>
          <a:p>
            <a:r>
              <a:rPr lang="en-US" altLang="ja-JP" dirty="0" err="1"/>
              <a:t>g.d</a:t>
            </a:r>
            <a:r>
              <a:rPr lang="en-US" altLang="ja-JP" dirty="0"/>
              <a:t>[0][j]</a:t>
            </a:r>
          </a:p>
          <a:p>
            <a:r>
              <a:rPr lang="en-US" altLang="ja-JP" dirty="0"/>
              <a:t>0 8211.56 10963.8 6729.47 4926.93 3284.62 6616.41 3605.07 5278.86 6</a:t>
            </a:r>
          </a:p>
          <a:p>
            <a:r>
              <a:rPr lang="en-US" altLang="ja-JP" dirty="0"/>
              <a:t>149.83 9433.71 10655.4 7038.48 5210.62 4619 6426.43 4347.29 8335.1</a:t>
            </a:r>
          </a:p>
          <a:p>
            <a:r>
              <a:rPr lang="en-US" altLang="ja-JP" dirty="0"/>
              <a:t>2956.16 9882.74 8108.82 5210.62 8381.45 1997.41 6616.41 6651.36 527</a:t>
            </a:r>
          </a:p>
          <a:p>
            <a:r>
              <a:rPr lang="en-US" altLang="ja-JP" dirty="0"/>
              <a:t>8.86 9238 1802.54 6520.94 54196.3 8211.56 8258.48 3284.62 5595.59 4</a:t>
            </a:r>
          </a:p>
          <a:p>
            <a:r>
              <a:rPr lang="en-US" altLang="ja-JP" dirty="0"/>
              <a:t>347.29 5912.32 5461.38 6342.26 3605.07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534D55-9689-FC4E-B164-C45447C9A0DE}"/>
              </a:ext>
            </a:extLst>
          </p:cNvPr>
          <p:cNvSpPr txBox="1"/>
          <p:nvPr/>
        </p:nvSpPr>
        <p:spPr>
          <a:xfrm>
            <a:off x="9052560" y="150876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これといって特徴は</a:t>
            </a:r>
            <a:r>
              <a:rPr lang="ja-JP" altLang="en-US"/>
              <a:t>ない？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65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E9484F-EB6B-0742-910D-1AE92E4F559B}"/>
              </a:ext>
            </a:extLst>
          </p:cNvPr>
          <p:cNvSpPr txBox="1"/>
          <p:nvPr/>
        </p:nvSpPr>
        <p:spPr>
          <a:xfrm>
            <a:off x="735495" y="1411357"/>
            <a:ext cx="7863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dirty="0" err="1"/>
              <a:t>scoe</a:t>
            </a:r>
            <a:r>
              <a:rPr lang="en" altLang="ja-JP" dirty="0"/>
              <a:t> 0.833561 0.486438 0.528068 0.812347 0.698297 0.702705 0.72845</a:t>
            </a:r>
          </a:p>
          <a:p>
            <a:r>
              <a:rPr lang="en" altLang="ja-JP" dirty="0"/>
              <a:t>8 0.851214 0.710475 0 0.676935 0.197282 0.611364 0.623278 0.739193</a:t>
            </a:r>
          </a:p>
          <a:p>
            <a:r>
              <a:rPr lang="en" altLang="ja-JP" dirty="0"/>
              <a:t>0.606491 0.667747 0.428079 0.902809 0.516541 0.42966 1 0.460047 0.8</a:t>
            </a:r>
          </a:p>
          <a:p>
            <a:r>
              <a:rPr lang="en" altLang="ja-JP" dirty="0"/>
              <a:t>01226 0.547484 0.623437 0.719009 0.645763 0.721677 0.735738 0.00479</a:t>
            </a:r>
          </a:p>
          <a:p>
            <a:r>
              <a:rPr lang="en" altLang="ja-JP" dirty="0"/>
              <a:t>657 0.708959 0.641468 0.76936 0.778403 0.950932 0.837202 0.854408 0</a:t>
            </a:r>
          </a:p>
          <a:p>
            <a:r>
              <a:rPr lang="en" altLang="ja-JP" dirty="0"/>
              <a:t>.83124 0.838543</a:t>
            </a:r>
          </a:p>
          <a:p>
            <a:r>
              <a:rPr lang="en" altLang="ja-JP" dirty="0"/>
              <a:t>score2 0.122906 0.162585 0.140351 0.0645499 0.160851 0.125366 0.104</a:t>
            </a:r>
          </a:p>
          <a:p>
            <a:r>
              <a:rPr lang="en" altLang="ja-JP" dirty="0"/>
              <a:t>894 0.109454 0.132497 0 0.109454 0.220206 0.144919 0.139858 0.12869</a:t>
            </a:r>
          </a:p>
          <a:p>
            <a:r>
              <a:rPr lang="en" altLang="ja-JP" dirty="0"/>
              <a:t>6 0.0662486 0.151513 0.149848 0.0804114 0.183262 0.171909 0.0932388</a:t>
            </a:r>
          </a:p>
          <a:p>
            <a:r>
              <a:rPr lang="en" altLang="ja-JP" dirty="0"/>
              <a:t> 0.165479 0.121241 0.104894 0.132282 0.100698 0.138592 0.0762863 0.</a:t>
            </a:r>
          </a:p>
          <a:p>
            <a:r>
              <a:rPr lang="en" altLang="ja-JP" dirty="0"/>
              <a:t>0868085 1 0.105386 0.152561 0.0786702 0.035457 0.0662486 0.102212 0</a:t>
            </a:r>
          </a:p>
          <a:p>
            <a:r>
              <a:rPr lang="en" altLang="ja-JP" dirty="0"/>
              <a:t>.0786702 0.0762863 0.104894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CECA4C-C255-EE48-8BAC-CF4A3E457649}"/>
              </a:ext>
            </a:extLst>
          </p:cNvPr>
          <p:cNvSpPr txBox="1"/>
          <p:nvPr/>
        </p:nvSpPr>
        <p:spPr>
          <a:xfrm>
            <a:off x="159026" y="198783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pre_end_ut</a:t>
            </a:r>
            <a:r>
              <a:rPr lang="en-US" altLang="ja-JP" dirty="0"/>
              <a:t> = 100,000</a:t>
            </a:r>
          </a:p>
          <a:p>
            <a:r>
              <a:rPr lang="en-US" altLang="ja-JP" dirty="0"/>
              <a:t>RAFR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70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A753E3D-84BC-0849-A792-9958CF1F8671}"/>
              </a:ext>
            </a:extLst>
          </p:cNvPr>
          <p:cNvSpPr txBox="1"/>
          <p:nvPr/>
        </p:nvSpPr>
        <p:spPr>
          <a:xfrm>
            <a:off x="1246909" y="1720840"/>
            <a:ext cx="78566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/>
              <a:t>score 0.837119 0.475289 0.517111 0.81679 0.672003 0.674027 0.720764</a:t>
            </a:r>
          </a:p>
          <a:p>
            <a:r>
              <a:rPr lang="en" altLang="ja-JP" dirty="0"/>
              <a:t> 0.828199 0.697104 0.751077 0.665796 0.227186 0.589701 0.608606 0 0</a:t>
            </a:r>
          </a:p>
          <a:p>
            <a:r>
              <a:rPr lang="en" altLang="ja-JP" dirty="0"/>
              <a:t>.609594 0.641871 0.498159 0.888 0.53435 0.52475 1 0.45771 0.828739</a:t>
            </a:r>
          </a:p>
          <a:p>
            <a:r>
              <a:rPr lang="en" altLang="ja-JP" dirty="0"/>
              <a:t>0.574297 0.607166 0.756308 0.630188 0.751604 0.77206 0.00464036 0.7</a:t>
            </a:r>
          </a:p>
          <a:p>
            <a:r>
              <a:rPr lang="en" altLang="ja-JP" dirty="0"/>
              <a:t>02338 0.661326 0.763263 0.795519 0.945589 0.840758 0.844402 0.80987</a:t>
            </a:r>
          </a:p>
          <a:p>
            <a:r>
              <a:rPr lang="en" altLang="ja-JP" dirty="0"/>
              <a:t>8 0.815127</a:t>
            </a:r>
          </a:p>
          <a:p>
            <a:r>
              <a:rPr lang="en" altLang="ja-JP" dirty="0"/>
              <a:t>score2 0.0849609 0.159926 0.1375 0.120095 0.09375 0.0776786 0.07154</a:t>
            </a:r>
          </a:p>
          <a:p>
            <a:r>
              <a:rPr lang="en" altLang="ja-JP" dirty="0"/>
              <a:t>61 0.0970982 0.135937 0.129261 0.116587 0.184919 0.10875 0.12358 0</a:t>
            </a:r>
          </a:p>
          <a:p>
            <a:r>
              <a:rPr lang="en" altLang="ja-JP" dirty="0"/>
              <a:t>0.168644 0.0849609 0.103159 0.10875 0.114837 0.124855 0.0715461 0.1</a:t>
            </a:r>
          </a:p>
          <a:p>
            <a:r>
              <a:rPr lang="en" altLang="ja-JP" dirty="0"/>
              <a:t>43092 0.121701 0.156507 0.134577 0.1375 0.118421 0.118116 0.12358 1</a:t>
            </a:r>
          </a:p>
          <a:p>
            <a:r>
              <a:rPr lang="en" altLang="ja-JP" dirty="0"/>
              <a:t> 0.153932 0.0849609 0.129261 0.100694 0.0715461 0.109306 0.108789 0</a:t>
            </a:r>
          </a:p>
          <a:p>
            <a:r>
              <a:rPr lang="en" altLang="ja-JP" dirty="0"/>
              <a:t>.046875 0.09375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921EA0-5E2A-D540-85F7-8E32364D50A0}"/>
              </a:ext>
            </a:extLst>
          </p:cNvPr>
          <p:cNvSpPr txBox="1"/>
          <p:nvPr/>
        </p:nvSpPr>
        <p:spPr>
          <a:xfrm>
            <a:off x="471055" y="415636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pre_end_ut</a:t>
            </a:r>
            <a:r>
              <a:rPr kumimoji="1" lang="en-US" altLang="ja-JP" dirty="0"/>
              <a:t> = 147,808</a:t>
            </a:r>
          </a:p>
          <a:p>
            <a:r>
              <a:rPr lang="en-US" altLang="ja-JP" dirty="0"/>
              <a:t>RAFR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24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EA503D4-72FE-0B45-A1B8-0A672A08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210"/>
            <a:ext cx="4572000" cy="32004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DB6D8F-46E5-A442-9E18-F5FD1EC22B10}"/>
              </a:ext>
            </a:extLst>
          </p:cNvPr>
          <p:cNvSpPr txBox="1"/>
          <p:nvPr/>
        </p:nvSpPr>
        <p:spPr>
          <a:xfrm>
            <a:off x="1593342" y="147544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alpha = 0.1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AFBA0E-4366-244E-976B-0D23D64BEDF0}"/>
              </a:ext>
            </a:extLst>
          </p:cNvPr>
          <p:cNvSpPr txBox="1"/>
          <p:nvPr/>
        </p:nvSpPr>
        <p:spPr>
          <a:xfrm>
            <a:off x="9769932" y="15335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alpha = 0.5</a:t>
            </a:r>
          </a:p>
          <a:p>
            <a:r>
              <a:rPr lang="ja-JP" altLang="en-US"/>
              <a:t>おかしい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916DE5A-DD25-C94A-B2EF-FF0B02132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048" y="332210"/>
            <a:ext cx="4572000" cy="3200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0107B4-333D-4B49-BFE7-7C620DEDB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295" y="3588026"/>
            <a:ext cx="4572000" cy="3200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F93012-9446-D140-8D59-5B254BE80756}"/>
              </a:ext>
            </a:extLst>
          </p:cNvPr>
          <p:cNvSpPr txBox="1"/>
          <p:nvPr/>
        </p:nvSpPr>
        <p:spPr>
          <a:xfrm>
            <a:off x="5681637" y="343443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alpha = 0.9</a:t>
            </a:r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981E5BC-68C2-6245-9B02-4CFB3AF3D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40967"/>
            <a:ext cx="4572000" cy="32004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F084BF-1545-994E-B2A9-A621B58B9D74}"/>
              </a:ext>
            </a:extLst>
          </p:cNvPr>
          <p:cNvSpPr txBox="1"/>
          <p:nvPr/>
        </p:nvSpPr>
        <p:spPr>
          <a:xfrm>
            <a:off x="1706553" y="355784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alpha = 0.7</a:t>
            </a:r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94475EFD-AEBE-F84C-85AB-1A74DD2EC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868" y="310831"/>
            <a:ext cx="4572000" cy="32004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B3F9452-EBC9-6A45-955A-EF0774F19E0E}"/>
              </a:ext>
            </a:extLst>
          </p:cNvPr>
          <p:cNvSpPr txBox="1"/>
          <p:nvPr/>
        </p:nvSpPr>
        <p:spPr>
          <a:xfrm>
            <a:off x="5666371" y="259857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alpha = 0.3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89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D477B3-E736-6D4B-9AD4-CA1CDF3B2709}"/>
              </a:ext>
            </a:extLst>
          </p:cNvPr>
          <p:cNvSpPr txBox="1"/>
          <p:nvPr/>
        </p:nvSpPr>
        <p:spPr>
          <a:xfrm>
            <a:off x="332509" y="277091"/>
            <a:ext cx="6575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source</a:t>
            </a:r>
            <a:r>
              <a:rPr kumimoji="1" lang="ja-JP" altLang="en-US"/>
              <a:t>なしにした</a:t>
            </a:r>
            <a:endParaRPr kumimoji="1" lang="en-US" altLang="ja-JP" dirty="0"/>
          </a:p>
          <a:p>
            <a:r>
              <a:rPr kumimoji="1" lang="en-US" altLang="ja-JP" dirty="0"/>
              <a:t>RAFR</a:t>
            </a:r>
            <a:r>
              <a:rPr kumimoji="1" lang="ja-JP" altLang="en-US"/>
              <a:t>において最初のキャッシュノードは</a:t>
            </a:r>
            <a:r>
              <a:rPr lang="ja-JP" altLang="en-US"/>
              <a:t>中心性のみ</a:t>
            </a:r>
            <a:r>
              <a:rPr lang="en-US" altLang="ja-JP" dirty="0"/>
              <a:t>(Degree)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970FD2E-7386-234D-A04F-5C2E059E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1828800"/>
            <a:ext cx="4572000" cy="3200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28D0F63-B7DA-B645-B266-34C8311F1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164" y="1828800"/>
            <a:ext cx="4572000" cy="3200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E41955-BD6C-954D-A29B-EAD4F77FB11F}"/>
              </a:ext>
            </a:extLst>
          </p:cNvPr>
          <p:cNvSpPr txBox="1"/>
          <p:nvPr/>
        </p:nvSpPr>
        <p:spPr>
          <a:xfrm>
            <a:off x="7869382" y="554181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pre_end_ut</a:t>
            </a:r>
            <a:r>
              <a:rPr kumimoji="1" lang="en-US" altLang="ja-JP" dirty="0"/>
              <a:t> = 147,808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B5D2AB-FFBD-6645-B949-F20767D34F6F}"/>
              </a:ext>
            </a:extLst>
          </p:cNvPr>
          <p:cNvSpPr txBox="1"/>
          <p:nvPr/>
        </p:nvSpPr>
        <p:spPr>
          <a:xfrm>
            <a:off x="2050473" y="5597236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pre_end_ut</a:t>
            </a:r>
            <a:r>
              <a:rPr kumimoji="1" lang="en-US" altLang="ja-JP" dirty="0"/>
              <a:t> = 100,000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73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516</Words>
  <Application>Microsoft Macintosh PowerPoint</Application>
  <PresentationFormat>ワイド画面</PresentationFormat>
  <Paragraphs>79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weibeicun@gmail.com</dc:creator>
  <cp:lastModifiedBy>weibeicun@gmail.com</cp:lastModifiedBy>
  <cp:revision>26</cp:revision>
  <dcterms:created xsi:type="dcterms:W3CDTF">2021-03-01T10:53:38Z</dcterms:created>
  <dcterms:modified xsi:type="dcterms:W3CDTF">2021-03-02T10:08:30Z</dcterms:modified>
</cp:coreProperties>
</file>