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4FBE5-AA47-7202-EC2F-C0AA67FFC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11C8B-4AC8-FF5F-CD9F-1838DBC5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5FB38-2CD4-BBA3-D594-D66D074B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6C36-8226-7175-5B75-46B97755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A4844-66EB-58D0-A9CA-B56CEE05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C82D8-873B-B45B-AFE1-BC255B2E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955B-C646-E8F0-FB05-3BCB9451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E3ABF-E74C-66BC-B7E5-1B577832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46A28-D763-3665-957E-E1F98861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D1644-6DE2-1ACB-49CD-2041930D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4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AB712B-9C93-D8C2-C0AC-58E1507D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6959E4-2065-4D8A-BFBC-2CE30306C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EAE24-F8AC-7D0F-9F17-AA42F884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5DCCA9-5541-F879-2F7F-A5716003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649B3-CE23-9E9D-5A1B-40812A20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3137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4DD15-6D28-E4EB-95E6-1273418F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98142-2309-4611-8CA1-4684C905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86E4BB-B6CF-C567-F3CC-39F774FE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83CF1-46E5-0586-A923-819A5B6F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E8178-DC24-40F0-0DD2-E60C5E6E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91199-04BF-0C2A-A6F5-8859E3C4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2B2B7-8E31-90AA-9C70-35867FBD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FE4E1-B775-B304-CEF5-AF4C5A0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252B3-5AFA-C8FD-7A54-22CFA495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62B04-DF78-9E57-D355-64D592CE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6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C3A75-7F00-F393-B8A3-2C308BBE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FB8F6-47AF-ECA2-C7B3-1194B5951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464BA1-E0D5-7BAF-0805-A84260EE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819AF-09D0-3474-DD63-2550E328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5C10FF-85A9-66D6-990E-427337A8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EE0BF-E6F3-9FB6-7627-35FBD9A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8B0A9-9B1C-8006-2082-C28E8858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0F0B2B-B2D9-6CDE-7654-B8E3B9A9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A9FCC-D357-B4E7-72DA-2DC8B300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4B1BA7-5DE1-16A0-F1BB-C6493401F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06ABD5-E8DF-4322-9CA6-1BA90D64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65A832-D68C-986C-A6B7-B164DFF6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B48F1C-A462-D050-FB76-2AE07F39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988276-1788-8114-4E62-BED8BC56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1D962-5175-7E38-1F61-E88CADE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DE39EE-3529-102B-DDD8-466DBAF6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B0408B-3C78-F8AB-179D-6D43E65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EAB3C8-73CA-3FBF-04CC-541AD873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63D632-195F-5928-A86B-DA002E6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4FECA5-88DC-E679-F573-D7546D47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9AC7F-FEAD-E63F-C515-0551C446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C3474-0B8A-EC8D-D087-6530FC92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0792B-8B37-8EA6-17F1-AC33F080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0B281-AC57-BF28-98E2-87C4EE64C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76E2B-FF46-227F-F0C7-09F4D91A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B1779E-4E8F-8E02-407A-69FFB930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E9940B-7123-1263-1075-423C030F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4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C2A9C-1FAF-C8AF-1C7B-4323FEA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665FEA-B298-1F13-B819-38B236E9B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1A529-4447-4BB0-CC40-E4B022BFD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1DF272-BD9B-1551-8CAE-89FBE221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6D87E-7BC3-CEE4-1394-5721ADF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875B6-1B32-BACC-FD44-8392DB59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7400D1-F408-BB14-1739-C0FEB26D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0A75C6-52EF-D0A5-F4EC-5A47F1D1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C70DB-897D-7B80-80F2-70F48E421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60D7-91F7-499B-BF34-6641B7A742F8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FBFA10-9859-2B55-F26E-DABE00B2A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090C3-823A-0C1C-1135-A8764946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1164-AA58-47AE-8D1D-670214DD5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1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32F2D-2E4C-B64D-A051-EC0A7E84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Safety Code Review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46B710-7520-2BF1-E513-B1B721D30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777"/>
          </a:bodyPr>
          <a:lstStyle/>
          <a:p>
            <a:r>
              <a:rPr lang="fr-FR" dirty="0"/>
              <a:t>Practical example in Python with Flask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730024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BFCA-09D3-67BA-17FF-5E2595CD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 Title: What is a Code Review?</a:t>
            </a:r>
            <a:r>
              <a:rPr lang="fr-FR" dirty="0"/>
              <a:t> 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B0CED-3273-E032-C2E0-E25D03A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 review is a source code verification process to identify security vulnerabilities.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It can be done manually or with automatic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Objective: Identify and correct the flaws before the code is put into production.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7757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1D9D-2B64-BF70-BB6F-34A98487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Title:</a:t>
            </a:r>
            <a:r>
              <a:rPr lang="fr-FR" dirty="0"/>
              <a:t>  Example of Code Flask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5531A-EE3F-6A80-F434-FC2DA951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Quick Flask code presentation (displays the code with quick explanations).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Explanation:</a:t>
            </a:r>
            <a:r>
              <a:rPr lang="fr-FR" dirty="0"/>
              <a:t> This code allows a user to register by sending a username and password via a POST request.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77097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F7B8F-057D-7912-028C-2D44A48C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8" y="517794"/>
            <a:ext cx="11127036" cy="5659170"/>
          </a:xfrm>
        </p:spPr>
        <p:txBody>
          <a:bodyPr>
            <a:normAutofit fontScale="98412" lnSpcReduction="10000"/>
          </a:bodyPr>
          <a:lstStyle/>
          <a:p>
            <a:r>
              <a:rPr lang="fr-FR" sz="1200" dirty="0" err="1"/>
              <a:t>from</a:t>
            </a:r>
            <a:r>
              <a:rPr lang="fr-FR" sz="1200" dirty="0"/>
              <a:t> </a:t>
            </a:r>
            <a:r>
              <a:rPr lang="fr-FR" sz="1200" dirty="0" err="1"/>
              <a:t>flask</a:t>
            </a:r>
            <a:r>
              <a:rPr lang="fr-FR" sz="1200" dirty="0"/>
              <a:t> import Flask, </a:t>
            </a:r>
            <a:r>
              <a:rPr lang="fr-FR" sz="1200" dirty="0" err="1"/>
              <a:t>request</a:t>
            </a:r>
            <a:r>
              <a:rPr lang="fr-FR" sz="1200" dirty="0"/>
              <a:t>, </a:t>
            </a:r>
            <a:r>
              <a:rPr lang="fr-FR" sz="1200" dirty="0" err="1"/>
              <a:t>jsonify</a:t>
            </a:r>
            <a:endParaRPr lang="fr-FR" sz="1200" dirty="0"/>
          </a:p>
          <a:p>
            <a:r>
              <a:rPr lang="fr-FR" sz="1200" dirty="0"/>
              <a:t>import sqlite3</a:t>
            </a:r>
          </a:p>
          <a:p>
            <a:endParaRPr lang="fr-FR" sz="1200" dirty="0"/>
          </a:p>
          <a:p>
            <a:r>
              <a:rPr lang="fr-FR" sz="1200" dirty="0"/>
              <a:t>app = Flask(__</a:t>
            </a:r>
            <a:r>
              <a:rPr lang="fr-FR" sz="1200" dirty="0" err="1"/>
              <a:t>name</a:t>
            </a:r>
            <a:r>
              <a:rPr lang="fr-FR" sz="1200" dirty="0"/>
              <a:t>__)</a:t>
            </a:r>
          </a:p>
          <a:p>
            <a:endParaRPr lang="fr-FR" sz="1200" dirty="0"/>
          </a:p>
          <a:p>
            <a:r>
              <a:rPr lang="fr-FR" sz="1200" dirty="0"/>
              <a:t>@app.route('/register', </a:t>
            </a:r>
            <a:r>
              <a:rPr lang="fr-FR" sz="1200" dirty="0" err="1"/>
              <a:t>methods</a:t>
            </a:r>
            <a:r>
              <a:rPr lang="fr-FR" sz="1200" dirty="0"/>
              <a:t>=['POST']) </a:t>
            </a:r>
          </a:p>
          <a:p>
            <a:r>
              <a:rPr lang="fr-FR" sz="1200" dirty="0" err="1"/>
              <a:t>def</a:t>
            </a:r>
            <a:r>
              <a:rPr lang="fr-FR" sz="1200" dirty="0"/>
              <a:t> </a:t>
            </a:r>
            <a:r>
              <a:rPr lang="fr-FR" sz="1200" dirty="0" err="1"/>
              <a:t>register</a:t>
            </a:r>
            <a:r>
              <a:rPr lang="fr-FR" sz="1200" dirty="0"/>
              <a:t>():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username</a:t>
            </a:r>
            <a:r>
              <a:rPr lang="fr-FR" sz="1200" dirty="0"/>
              <a:t> = </a:t>
            </a:r>
            <a:r>
              <a:rPr lang="fr-FR" sz="1200" dirty="0" err="1"/>
              <a:t>request.form</a:t>
            </a:r>
            <a:r>
              <a:rPr lang="fr-FR" sz="1200" dirty="0"/>
              <a:t>['</a:t>
            </a:r>
            <a:r>
              <a:rPr lang="fr-FR" sz="1200" dirty="0" err="1"/>
              <a:t>username</a:t>
            </a:r>
            <a:r>
              <a:rPr lang="fr-FR" sz="1200" dirty="0"/>
              <a:t>']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password</a:t>
            </a:r>
            <a:r>
              <a:rPr lang="fr-FR" sz="1200" dirty="0"/>
              <a:t> = </a:t>
            </a:r>
            <a:r>
              <a:rPr lang="fr-FR" sz="1200" dirty="0" err="1"/>
              <a:t>request.form</a:t>
            </a:r>
            <a:r>
              <a:rPr lang="fr-FR" sz="1200" dirty="0"/>
              <a:t>['</a:t>
            </a:r>
            <a:r>
              <a:rPr lang="fr-FR" sz="1200" dirty="0" err="1"/>
              <a:t>password</a:t>
            </a:r>
            <a:r>
              <a:rPr lang="fr-FR" sz="1200" dirty="0"/>
              <a:t>']</a:t>
            </a:r>
          </a:p>
          <a:p>
            <a:r>
              <a:rPr lang="fr-FR" sz="1200" dirty="0"/>
              <a:t>    </a:t>
            </a:r>
          </a:p>
          <a:p>
            <a:r>
              <a:rPr lang="fr-FR" sz="1200" dirty="0"/>
              <a:t>    # Database connection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conn</a:t>
            </a:r>
            <a:r>
              <a:rPr lang="fr-FR" sz="1200" dirty="0"/>
              <a:t> = sqlite3.connect('</a:t>
            </a:r>
            <a:r>
              <a:rPr lang="fr-FR" sz="1200" dirty="0" err="1"/>
              <a:t>users.db</a:t>
            </a:r>
            <a:r>
              <a:rPr lang="fr-FR" sz="1200" dirty="0"/>
              <a:t>')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cursor</a:t>
            </a:r>
            <a:r>
              <a:rPr lang="fr-FR" sz="1200" dirty="0"/>
              <a:t> = </a:t>
            </a:r>
            <a:r>
              <a:rPr lang="fr-FR" sz="1200" dirty="0" err="1"/>
              <a:t>conn.cursor</a:t>
            </a:r>
            <a:r>
              <a:rPr lang="fr-FR" sz="1200" dirty="0"/>
              <a:t>()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cursor.execute</a:t>
            </a:r>
            <a:r>
              <a:rPr lang="fr-FR" sz="1200" dirty="0"/>
              <a:t>("INSERT INTO </a:t>
            </a:r>
            <a:r>
              <a:rPr lang="fr-FR" sz="1200" dirty="0" err="1"/>
              <a:t>users</a:t>
            </a:r>
            <a:r>
              <a:rPr lang="fr-FR" sz="1200" dirty="0"/>
              <a:t> (</a:t>
            </a:r>
            <a:r>
              <a:rPr lang="fr-FR" sz="1200" dirty="0" err="1"/>
              <a:t>username</a:t>
            </a:r>
            <a:r>
              <a:rPr lang="fr-FR" sz="1200" dirty="0"/>
              <a:t>, </a:t>
            </a:r>
            <a:r>
              <a:rPr lang="fr-FR" sz="1200" dirty="0" err="1"/>
              <a:t>password</a:t>
            </a:r>
            <a:r>
              <a:rPr lang="fr-FR" sz="1200" dirty="0"/>
              <a:t>) VALUES (?, ?)", (</a:t>
            </a:r>
            <a:r>
              <a:rPr lang="fr-FR" sz="1200" dirty="0" err="1"/>
              <a:t>username</a:t>
            </a:r>
            <a:r>
              <a:rPr lang="fr-FR" sz="1200" dirty="0"/>
              <a:t>, </a:t>
            </a:r>
            <a:r>
              <a:rPr lang="fr-FR" sz="1200" dirty="0" err="1"/>
              <a:t>password</a:t>
            </a:r>
            <a:r>
              <a:rPr lang="fr-FR" sz="1200" dirty="0"/>
              <a:t>))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conn.commit</a:t>
            </a:r>
            <a:r>
              <a:rPr lang="fr-FR" sz="1200" dirty="0"/>
              <a:t>() 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conn.close</a:t>
            </a:r>
            <a:r>
              <a:rPr lang="fr-FR" sz="1200" dirty="0"/>
              <a:t>()</a:t>
            </a:r>
          </a:p>
          <a:p>
            <a:r>
              <a:rPr lang="fr-FR" sz="1200" dirty="0"/>
              <a:t>    </a:t>
            </a:r>
          </a:p>
          <a:p>
            <a:r>
              <a:rPr lang="fr-FR" sz="1200" dirty="0"/>
              <a:t>    return </a:t>
            </a:r>
            <a:r>
              <a:rPr lang="fr-FR" sz="1200" dirty="0" err="1"/>
              <a:t>jsonify</a:t>
            </a:r>
            <a:r>
              <a:rPr lang="fr-FR" sz="1200" dirty="0"/>
              <a:t>({"message": "User </a:t>
            </a:r>
            <a:r>
              <a:rPr lang="fr-FR" sz="1200" dirty="0" err="1"/>
              <a:t>registered</a:t>
            </a:r>
            <a:r>
              <a:rPr lang="fr-FR" sz="1200" dirty="0"/>
              <a:t> </a:t>
            </a:r>
            <a:r>
              <a:rPr lang="fr-FR" sz="1200" dirty="0" err="1"/>
              <a:t>successfully</a:t>
            </a:r>
            <a:r>
              <a:rPr lang="fr-FR" sz="1200" dirty="0"/>
              <a:t>!"})</a:t>
            </a:r>
          </a:p>
          <a:p>
            <a:endParaRPr lang="fr-FR" sz="1200" dirty="0"/>
          </a:p>
          <a:p>
            <a:r>
              <a:rPr lang="fr-FR" sz="1200" dirty="0"/>
              <a:t>if __</a:t>
            </a:r>
            <a:r>
              <a:rPr lang="fr-FR" sz="1200" dirty="0" err="1"/>
              <a:t>name</a:t>
            </a:r>
            <a:r>
              <a:rPr lang="fr-FR" sz="1200" dirty="0"/>
              <a:t>__ == '_main__: 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app.run</a:t>
            </a:r>
            <a:r>
              <a:rPr lang="fr-FR" sz="1200" dirty="0"/>
              <a:t>(</a:t>
            </a:r>
            <a:r>
              <a:rPr lang="fr-FR" sz="1200" dirty="0" err="1"/>
              <a:t>debug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) </a:t>
            </a:r>
          </a:p>
          <a:p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30162677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02D6E-4E8B-42EE-8491-2ED7133E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dirty="0"/>
              <a:t>Identified Vulnerabilities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E7EB4-E102-3AF5-4429-9613BDAA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Plain Password Storage: Passwords are not protected and are stored in plain</a:t>
            </a:r>
            <a:r>
              <a:rPr lang="fr-FR" dirty="0"/>
              <a:t> text in the database.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No validation of entries: User entries are not validated, which could allow attacks.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Database management: No error handling when logging into the database</a:t>
            </a:r>
            <a:r>
              <a:rPr lang="fr-FR" dirty="0"/>
              <a:t>, which could reveal sensitive information.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379770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7B13B-94A2-7B2F-E0FB-2365B68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dirty="0"/>
              <a:t>Safety Recommendations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E347CF0-2882-7860-CA2F-C1D4827E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Password hash: Use a library like bcrypt</a:t>
            </a:r>
            <a:r>
              <a:rPr lang="fr-FR" dirty="0" err="1"/>
              <a:t>to hash passwords</a:t>
            </a:r>
            <a:r>
              <a:rPr lang="fr-FR" dirty="0"/>
              <a:t> before storing them. </a:t>
            </a:r>
          </a:p>
          <a:p>
            <a:pPr marL="0" indent="0">
              <a:buNone/>
            </a:pPr>
            <a:r>
              <a:rPr lang="fr-FR" dirty="0"/>
              <a:t>Input validation: Implement strict user input validation (password length, allowed characters, etc.).</a:t>
            </a:r>
          </a:p>
          <a:p>
            <a:pPr marL="0" indent="0">
              <a:buNone/>
            </a:pPr>
            <a:r>
              <a:rPr lang="fr-FR" dirty="0"/>
              <a:t>Error handling: Add error handling when connecting to the database to prevent sensitive information from being leaked.</a:t>
            </a:r>
          </a:p>
        </p:txBody>
      </p:sp>
    </p:spTree>
    <p:extLst>
      <p:ext uri="{BB962C8B-B14F-4D97-AF65-F5344CB8AC3E}">
        <p14:creationId xmlns:p14="http://schemas.microsoft.com/office/powerpoint/2010/main" val="2234839985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B2B0-0A9F-0592-3910-1643E311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dirty="0"/>
              <a:t>Code Analysis Tools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49A78-2B79-C640-39FE-3F949760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Bandit: Static analysis of Python code to identify vulnerabilities.</a:t>
            </a:r>
          </a:p>
          <a:p>
            <a:r>
              <a:rPr lang="fr-FR" dirty="0"/>
              <a:t>Flake8: Code style analysis tool to ensure quality standards.</a:t>
            </a:r>
          </a:p>
          <a:p>
            <a:r>
              <a:rPr lang="fr-FR" dirty="0" err="1"/>
              <a:t>SonarQube</a:t>
            </a:r>
            <a:r>
              <a:rPr lang="fr-FR" dirty="0"/>
              <a:t> : Code analysis platform for a thorough analysis of quality and security. </a:t>
            </a:r>
          </a:p>
        </p:txBody>
      </p:sp>
    </p:spTree>
    <p:extLst>
      <p:ext uri="{BB962C8B-B14F-4D97-AF65-F5344CB8AC3E}">
        <p14:creationId xmlns:p14="http://schemas.microsoft.com/office/powerpoint/2010/main" val="590972122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F1A10-518A-D496-B136-04FC9BB9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5000"/>
          </a:bodyPr>
          <a:lstStyle/>
          <a:p>
            <a:br>
              <a:rPr lang="fr-FR" b="1" dirty="0"/>
            </a:br>
            <a:r>
              <a:rPr lang="fr-FR" dirty="0"/>
              <a:t>Conclusion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09FC6-D165-589B-53B1-F38B13FA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review is an essential process to ensure the security of an application.</a:t>
            </a:r>
          </a:p>
          <a:p>
            <a:r>
              <a:rPr lang="fr-FR" dirty="0"/>
              <a:t>Identifying and correcting security vulnerabilities reduces the risk of exploitation of vulnerabilities.</a:t>
            </a:r>
          </a:p>
          <a:p>
            <a:r>
              <a:rPr lang="fr-FR" dirty="0"/>
              <a:t>Using the right tools and applying good practices can improve code security.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97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507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Revue de Code de Sécurité </vt:lpstr>
      <vt:lpstr> Titre : Qu'est-ce qu'une Revue de Code ? </vt:lpstr>
      <vt:lpstr> Titre : Exemple de Code Flask </vt:lpstr>
      <vt:lpstr>Présentation PowerPoint</vt:lpstr>
      <vt:lpstr> Vulnérabilités Identifiées </vt:lpstr>
      <vt:lpstr> Recommandations de Sécurité </vt:lpstr>
      <vt:lpstr> Outils d'Analyse de Code 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</dc:creator>
  <cp:lastModifiedBy>Lionel</cp:lastModifiedBy>
  <cp:revision>2</cp:revision>
  <dcterms:created xsi:type="dcterms:W3CDTF">2024-10-19T08:24:15Z</dcterms:created>
  <dcterms:modified xsi:type="dcterms:W3CDTF">2024-10-29T14:49:04Z</dcterms:modified>
</cp:coreProperties>
</file>