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/>
    <p:restoredTop sz="94663"/>
  </p:normalViewPr>
  <p:slideViewPr>
    <p:cSldViewPr snapToGrid="0" snapToObjects="1" showGuides="1">
      <p:cViewPr varScale="1">
        <p:scale>
          <a:sx n="113" d="100"/>
          <a:sy n="113" d="100"/>
        </p:scale>
        <p:origin x="18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4v1t0/UrFren" TargetMode="External"/><Relationship Id="rId2" Type="http://schemas.openxmlformats.org/officeDocument/2006/relationships/hyperlink" Target="https://www.youtube.com/watch?v=8vSqVPoNY-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 err="1"/>
              <a:t>UrFren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53519"/>
            <a:ext cx="3516019" cy="1752600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Javier Alejandro Camacho Machaca</a:t>
            </a:r>
          </a:p>
          <a:p>
            <a:r>
              <a:rPr lang="en-US" sz="1400" dirty="0"/>
              <a:t>Gerard Prats Gili </a:t>
            </a:r>
          </a:p>
          <a:p>
            <a:r>
              <a:rPr lang="en-US" sz="1400" dirty="0"/>
              <a:t>Joan </a:t>
            </a:r>
            <a:r>
              <a:rPr lang="en-US" sz="1400" dirty="0" err="1"/>
              <a:t>Tibau</a:t>
            </a:r>
            <a:r>
              <a:rPr lang="en-US" sz="1400" dirty="0"/>
              <a:t> </a:t>
            </a:r>
            <a:r>
              <a:rPr lang="en-US" sz="1400" dirty="0" err="1"/>
              <a:t>Terma</a:t>
            </a:r>
            <a:endParaRPr lang="en-US" sz="1400" dirty="0"/>
          </a:p>
          <a:p>
            <a:r>
              <a:rPr lang="en-US" sz="1400" dirty="0"/>
              <a:t>Matias </a:t>
            </a:r>
            <a:r>
              <a:rPr lang="en-US" sz="1400" dirty="0" err="1"/>
              <a:t>Risco</a:t>
            </a:r>
            <a:r>
              <a:rPr lang="en-US" sz="1400" dirty="0"/>
              <a:t> Lagos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556741" y="4981394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Robot que detecta e identifica a las personas, para poder ser avisados y eliminados del juego si pierden.  </a:t>
            </a:r>
          </a:p>
          <a:p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10" name="Imagen 9" descr="Imagen que contiene interior, tabla, pequeño, juguete&#10;&#10;Descripción generada automáticamente">
            <a:extLst>
              <a:ext uri="{FF2B5EF4-FFF2-40B4-BE49-F238E27FC236}">
                <a16:creationId xmlns:a16="http://schemas.microsoft.com/office/drawing/2014/main" id="{E39E68F1-A20E-45A9-B456-8E880AD481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654397"/>
            <a:ext cx="2311400" cy="30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 hardware i 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pic>
        <p:nvPicPr>
          <p:cNvPr id="8" name="Imagen 7" descr="Imagen que contiene interior, tabla, pequeño, juguete&#10;&#10;Descripción generada automáticamente">
            <a:extLst>
              <a:ext uri="{FF2B5EF4-FFF2-40B4-BE49-F238E27FC236}">
                <a16:creationId xmlns:a16="http://schemas.microsoft.com/office/drawing/2014/main" id="{B30D64E4-A1B2-466F-BBBC-5501E29271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44" y="577604"/>
            <a:ext cx="1050555" cy="140074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A297341-E289-4113-818D-7B90AE9FAB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555"/>
            <a:ext cx="3784600" cy="2904321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C08289DC-92AA-4126-9705-E57A80173E4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2564936"/>
            <a:ext cx="5359400" cy="37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2. Algorísmica</a:t>
            </a:r>
          </a:p>
        </p:txBody>
      </p:sp>
      <p:pic>
        <p:nvPicPr>
          <p:cNvPr id="7" name="Imagen 6" descr="Imagen que contiene interior, tabla, pequeño, juguete&#10;&#10;Descripción generada automáticamente">
            <a:extLst>
              <a:ext uri="{FF2B5EF4-FFF2-40B4-BE49-F238E27FC236}">
                <a16:creationId xmlns:a16="http://schemas.microsoft.com/office/drawing/2014/main" id="{2EFB15F0-69C7-489C-993D-3D1EA0A1E2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40" y="577604"/>
            <a:ext cx="1050555" cy="1400740"/>
          </a:xfrm>
          <a:prstGeom prst="rect">
            <a:avLst/>
          </a:prstGeom>
        </p:spPr>
      </p:pic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5A80E0C-3C5E-4624-ADA9-73056128E31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3" y="2565400"/>
            <a:ext cx="1555765" cy="2825902"/>
          </a:xfrm>
          <a:prstGeom prst="rect">
            <a:avLst/>
          </a:prstGeom>
        </p:spPr>
      </p:pic>
      <p:pic>
        <p:nvPicPr>
          <p:cNvPr id="11" name="Imagen 10" descr="Pingüino en la nieve&#10;&#10;Descripción generada automáticamente">
            <a:extLst>
              <a:ext uri="{FF2B5EF4-FFF2-40B4-BE49-F238E27FC236}">
                <a16:creationId xmlns:a16="http://schemas.microsoft.com/office/drawing/2014/main" id="{AB9864D2-B087-4B05-BC68-B6A7F465458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92" y="2477874"/>
            <a:ext cx="4479925" cy="29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y Git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33003" y="5275511"/>
            <a:ext cx="5190067" cy="631999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r>
              <a:rPr lang="en-US" sz="4500" i="1" dirty="0">
                <a:hlinkClick r:id="rId2"/>
              </a:rPr>
              <a:t>https://www.youtube.com/watch?v=8vSqVPoNY-0</a:t>
            </a:r>
            <a:br>
              <a:rPr lang="en-US" sz="4500" i="1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2809792" y="6130500"/>
            <a:ext cx="3436491" cy="38820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rgbClr val="FF0000"/>
                </a:solidFill>
                <a:hlinkClick r:id="rId3"/>
              </a:rPr>
              <a:t>https://github.com/j4v1t0/UrFren</a:t>
            </a:r>
            <a:endParaRPr lang="en-US" sz="1800" i="1" dirty="0">
              <a:solidFill>
                <a:srgbClr val="FF0000"/>
              </a:solidFill>
            </a:endParaRPr>
          </a:p>
        </p:txBody>
      </p:sp>
      <p:pic>
        <p:nvPicPr>
          <p:cNvPr id="8" name="Imagen 7" descr="Imagen que contiene interior, tabla, pequeño, juguete&#10;&#10;Descripción generada automáticamente">
            <a:extLst>
              <a:ext uri="{FF2B5EF4-FFF2-40B4-BE49-F238E27FC236}">
                <a16:creationId xmlns:a16="http://schemas.microsoft.com/office/drawing/2014/main" id="{6B080393-C945-4E61-B6DE-131C5A9798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70" y="1575577"/>
            <a:ext cx="2730500" cy="3640666"/>
          </a:xfrm>
          <a:prstGeom prst="rect">
            <a:avLst/>
          </a:prstGeom>
        </p:spPr>
      </p:pic>
      <p:pic>
        <p:nvPicPr>
          <p:cNvPr id="4" name="Imagen 3" descr="Una muñeca con vestido de juguete&#10;&#10;Descripción generada automáticamente con confianza baja">
            <a:extLst>
              <a:ext uri="{FF2B5EF4-FFF2-40B4-BE49-F238E27FC236}">
                <a16:creationId xmlns:a16="http://schemas.microsoft.com/office/drawing/2014/main" id="{A55F53CE-68EF-4D37-A9B9-1DCE9F985B6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03" y="1575577"/>
            <a:ext cx="1937997" cy="36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1175</TotalTime>
  <Words>83</Words>
  <Application>Microsoft Office PowerPoint</Application>
  <PresentationFormat>Presentación en pantalla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Arial</vt:lpstr>
      <vt:lpstr>Clarity</vt:lpstr>
      <vt:lpstr>UrFren</vt:lpstr>
      <vt:lpstr>1. Arquitectura hardware i  software</vt:lpstr>
      <vt:lpstr>2. Algorísmica</vt:lpstr>
      <vt:lpstr>FOTOS, VIDEO y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Javi Camacho</cp:lastModifiedBy>
  <cp:revision>44</cp:revision>
  <dcterms:created xsi:type="dcterms:W3CDTF">2017-02-15T08:09:33Z</dcterms:created>
  <dcterms:modified xsi:type="dcterms:W3CDTF">2022-05-31T19:35:10Z</dcterms:modified>
  <cp:category/>
</cp:coreProperties>
</file>