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5501" autoAdjust="0"/>
  </p:normalViewPr>
  <p:slideViewPr>
    <p:cSldViewPr snapToGrid="0">
      <p:cViewPr varScale="1">
        <p:scale>
          <a:sx n="84" d="100"/>
          <a:sy n="84" d="100"/>
        </p:scale>
        <p:origin x="10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5677F-ADE5-4413-A5B0-4374FDD11AF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B8D34-3800-4268-A6E7-E700DDBB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B8D34-3800-4268-A6E7-E700DDBB8C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8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0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710005"/>
          </a:xfrm>
        </p:spPr>
        <p:txBody>
          <a:bodyPr/>
          <a:lstStyle>
            <a:lvl1pPr algn="ctr">
              <a:defRPr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20009"/>
            <a:ext cx="7886700" cy="4760129"/>
          </a:xfrm>
        </p:spPr>
        <p:txBody>
          <a:bodyPr/>
          <a:lstStyle>
            <a:lvl2pPr marL="685800" indent="-228600">
              <a:buSzPct val="75000"/>
              <a:buFont typeface="Wingdings" panose="05000000000000000000" pitchFamily="2" charset="2"/>
              <a:buChar char="v"/>
              <a:defRPr/>
            </a:lvl2pPr>
            <a:lvl3pPr marL="1143000" indent="-228600">
              <a:buSzPct val="75000"/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7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710005"/>
          </a:xfrm>
        </p:spPr>
        <p:txBody>
          <a:bodyPr/>
          <a:lstStyle>
            <a:lvl1pPr>
              <a:defRPr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0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0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28D7F1-A228-4E6D-BCA2-957708F4644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3200" b="1" dirty="0"/>
              <a:t>Area Coverage with Heterogeneous Sensors in the presence of Jammers in a Wireless Sensor Network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4463144"/>
            <a:ext cx="2993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By</a:t>
            </a:r>
          </a:p>
          <a:p>
            <a:pPr algn="ctr"/>
            <a:endParaRPr lang="en-US" sz="1600" dirty="0" smtClean="0"/>
          </a:p>
          <a:p>
            <a:r>
              <a:rPr lang="en-US" sz="1600" dirty="0" smtClean="0"/>
              <a:t>Major </a:t>
            </a:r>
            <a:r>
              <a:rPr lang="en-US" sz="1600" dirty="0" err="1" smtClean="0"/>
              <a:t>Jaydeep</a:t>
            </a:r>
            <a:r>
              <a:rPr lang="en-US" sz="1600" dirty="0" smtClean="0"/>
              <a:t> </a:t>
            </a:r>
            <a:r>
              <a:rPr lang="en-US" sz="1600" dirty="0" err="1" smtClean="0"/>
              <a:t>Bodwadkar</a:t>
            </a:r>
            <a:endParaRPr lang="en-US" sz="1600" dirty="0" smtClean="0"/>
          </a:p>
          <a:p>
            <a:r>
              <a:rPr lang="en-US" sz="1600" dirty="0" smtClean="0"/>
              <a:t>Roll No: 14CS60D01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3486" y="4463144"/>
            <a:ext cx="3178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Supervisor</a:t>
            </a:r>
          </a:p>
          <a:p>
            <a:pPr algn="ctr"/>
            <a:endParaRPr lang="en-US" sz="1600" dirty="0" smtClean="0"/>
          </a:p>
          <a:p>
            <a:r>
              <a:rPr lang="en-US" sz="1600" dirty="0" smtClean="0"/>
              <a:t>Dr. </a:t>
            </a:r>
            <a:r>
              <a:rPr lang="en-US" sz="1600" dirty="0" err="1" smtClean="0"/>
              <a:t>Arobinda</a:t>
            </a:r>
            <a:r>
              <a:rPr lang="en-US" sz="1600" dirty="0" smtClean="0"/>
              <a:t> Gupta</a:t>
            </a:r>
          </a:p>
          <a:p>
            <a:r>
              <a:rPr lang="en-US" sz="1600" dirty="0" smtClean="0"/>
              <a:t>Professor</a:t>
            </a:r>
          </a:p>
          <a:p>
            <a:r>
              <a:rPr lang="en-US" sz="1600" dirty="0" smtClean="0"/>
              <a:t>Department of Computer Science &amp; Engineering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57057" y="3799114"/>
            <a:ext cx="4234543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0743" y="3401627"/>
            <a:ext cx="598714" cy="707886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Wingdings 2" panose="05020102010507070707" pitchFamily="18" charset="2"/>
              </a:rPr>
              <a:t>d</a:t>
            </a:r>
            <a:endParaRPr lang="en-US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Wingdings 2" panose="05020102010507070707" pitchFamily="18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30635" y="3799110"/>
            <a:ext cx="4234543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are Wireless Sensor Networks (WSN)</a:t>
            </a:r>
          </a:p>
          <a:p>
            <a:endParaRPr lang="en-US" dirty="0" smtClean="0"/>
          </a:p>
          <a:p>
            <a:r>
              <a:rPr lang="en-US" dirty="0" smtClean="0"/>
              <a:t>Deployment options</a:t>
            </a:r>
          </a:p>
          <a:p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Agriculture</a:t>
            </a:r>
          </a:p>
          <a:p>
            <a:pPr lvl="1"/>
            <a:r>
              <a:rPr lang="en-US" dirty="0" smtClean="0"/>
              <a:t>Environmental Monitoring</a:t>
            </a:r>
          </a:p>
          <a:p>
            <a:pPr lvl="1"/>
            <a:r>
              <a:rPr lang="en-US" dirty="0" smtClean="0"/>
              <a:t>Military Applications</a:t>
            </a:r>
          </a:p>
          <a:p>
            <a:endParaRPr lang="en-US" dirty="0" smtClean="0"/>
          </a:p>
          <a:p>
            <a:r>
              <a:rPr lang="en-US" dirty="0" smtClean="0"/>
              <a:t>Threat by Jammers</a:t>
            </a:r>
          </a:p>
          <a:p>
            <a:pPr lvl="1"/>
            <a:r>
              <a:rPr lang="en-US" dirty="0" smtClean="0"/>
              <a:t>Attacks on the network</a:t>
            </a:r>
          </a:p>
          <a:p>
            <a:pPr lvl="1"/>
            <a:r>
              <a:rPr lang="en-US" dirty="0" smtClean="0"/>
              <a:t>Attacks on the sensor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in WSNs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Point Coverage</a:t>
            </a:r>
          </a:p>
          <a:p>
            <a:endParaRPr lang="en-US" dirty="0" smtClean="0"/>
          </a:p>
          <a:p>
            <a:r>
              <a:rPr lang="en-US" dirty="0" smtClean="0"/>
              <a:t>Sweep Coverage</a:t>
            </a:r>
          </a:p>
          <a:p>
            <a:endParaRPr lang="en-US" dirty="0" smtClean="0"/>
          </a:p>
          <a:p>
            <a:r>
              <a:rPr lang="en-US" dirty="0" smtClean="0"/>
              <a:t>Path Coverage</a:t>
            </a:r>
          </a:p>
          <a:p>
            <a:endParaRPr lang="en-US" dirty="0"/>
          </a:p>
          <a:p>
            <a:r>
              <a:rPr lang="en-US" dirty="0" smtClean="0"/>
              <a:t>Breach Coverage</a:t>
            </a:r>
          </a:p>
          <a:p>
            <a:endParaRPr lang="en-US" dirty="0" smtClean="0"/>
          </a:p>
          <a:p>
            <a:r>
              <a:rPr lang="en-US" dirty="0" smtClean="0"/>
              <a:t>Barrier Coverage</a:t>
            </a:r>
          </a:p>
          <a:p>
            <a:endParaRPr lang="en-US" dirty="0" smtClean="0"/>
          </a:p>
          <a:p>
            <a:r>
              <a:rPr lang="en-US" dirty="0" smtClean="0"/>
              <a:t>Area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Reconnaissance &amp; Surveillance </a:t>
            </a:r>
          </a:p>
          <a:p>
            <a:endParaRPr lang="en-US" dirty="0" smtClean="0"/>
          </a:p>
          <a:p>
            <a:r>
              <a:rPr lang="en-US" dirty="0" smtClean="0"/>
              <a:t>Long border with enemy</a:t>
            </a:r>
          </a:p>
          <a:p>
            <a:pPr lvl="1"/>
            <a:r>
              <a:rPr lang="en-US" dirty="0" smtClean="0"/>
              <a:t>Large patches inhospitable</a:t>
            </a:r>
          </a:p>
          <a:p>
            <a:pPr lvl="1"/>
            <a:r>
              <a:rPr lang="en-US" dirty="0" smtClean="0"/>
              <a:t>Can’t cover every inch of land manually</a:t>
            </a:r>
          </a:p>
          <a:p>
            <a:endParaRPr lang="en-US" dirty="0" smtClean="0"/>
          </a:p>
          <a:p>
            <a:r>
              <a:rPr lang="en-US" dirty="0" smtClean="0"/>
              <a:t>Increase in cross-border activity</a:t>
            </a:r>
          </a:p>
          <a:p>
            <a:endParaRPr lang="en-US" dirty="0" smtClean="0"/>
          </a:p>
          <a:p>
            <a:r>
              <a:rPr lang="en-US" dirty="0" smtClean="0"/>
              <a:t>Easier to transport troops to affected areas than placing them there ab-initio </a:t>
            </a:r>
          </a:p>
          <a:p>
            <a:endParaRPr lang="en-US" dirty="0" smtClean="0"/>
          </a:p>
          <a:p>
            <a:r>
              <a:rPr lang="en-US" dirty="0" smtClean="0"/>
              <a:t>Enemy </a:t>
            </a:r>
            <a:r>
              <a:rPr lang="en-US" dirty="0"/>
              <a:t>will interfere with our WSN</a:t>
            </a:r>
          </a:p>
          <a:p>
            <a:pPr lvl="1"/>
            <a:r>
              <a:rPr lang="en-US" dirty="0"/>
              <a:t>Jam the network</a:t>
            </a:r>
          </a:p>
          <a:p>
            <a:pPr lvl="1"/>
            <a:r>
              <a:rPr lang="en-US" dirty="0"/>
              <a:t>Jam the sensor</a:t>
            </a:r>
          </a:p>
          <a:p>
            <a:pPr lvl="1"/>
            <a:r>
              <a:rPr lang="en-US" dirty="0"/>
              <a:t>Inject false information</a:t>
            </a:r>
          </a:p>
          <a:p>
            <a:pPr lvl="1"/>
            <a:r>
              <a:rPr lang="en-US" dirty="0"/>
              <a:t>Deceive the sensor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Create a Surveillance Grid using WSN</a:t>
            </a:r>
          </a:p>
          <a:p>
            <a:pPr lvl="1"/>
            <a:r>
              <a:rPr lang="en-US" dirty="0" smtClean="0"/>
              <a:t>Use of heterogeneous sensors like Radar, Camera, Audio sensors, etc.</a:t>
            </a:r>
          </a:p>
          <a:p>
            <a:pPr lvl="1"/>
            <a:r>
              <a:rPr lang="en-US" dirty="0" smtClean="0"/>
              <a:t>All sensors types might have different ranges</a:t>
            </a:r>
          </a:p>
          <a:p>
            <a:pPr lvl="1"/>
            <a:r>
              <a:rPr lang="en-US" dirty="0" smtClean="0"/>
              <a:t>Obviate the effect of enemy jammers</a:t>
            </a:r>
          </a:p>
          <a:p>
            <a:pPr lvl="1"/>
            <a:r>
              <a:rPr lang="en-US" dirty="0" smtClean="0"/>
              <a:t>Minimize the number of sensors used</a:t>
            </a:r>
          </a:p>
          <a:p>
            <a:pPr lvl="1"/>
            <a:endParaRPr lang="en-US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77</TotalTime>
  <Words>174</Words>
  <Application>Microsoft Office PowerPoint</Application>
  <PresentationFormat>On-screen Show (4:3)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Wingdings</vt:lpstr>
      <vt:lpstr>Wingdings 2</vt:lpstr>
      <vt:lpstr>HDOfficeLightV0</vt:lpstr>
      <vt:lpstr>Area Coverage with Heterogeneous Sensors in the presence of Jammers in a Wireless Sensor Network environment</vt:lpstr>
      <vt:lpstr>Introduction</vt:lpstr>
      <vt:lpstr>Coverage in WSNs</vt:lpstr>
      <vt:lpstr>Motivation</vt:lpstr>
      <vt:lpstr>Broad Objective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</dc:creator>
  <cp:lastModifiedBy>Brown</cp:lastModifiedBy>
  <cp:revision>18</cp:revision>
  <dcterms:created xsi:type="dcterms:W3CDTF">2015-11-16T08:29:30Z</dcterms:created>
  <dcterms:modified xsi:type="dcterms:W3CDTF">2015-11-16T09:45:13Z</dcterms:modified>
</cp:coreProperties>
</file>