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3" r:id="rId7"/>
    <p:sldId id="260" r:id="rId8"/>
    <p:sldId id="262" r:id="rId9"/>
    <p:sldId id="266" r:id="rId10"/>
    <p:sldId id="261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695E-E3EF-4E0E-A31A-3865F9E82865}" type="datetimeFigureOut">
              <a:rPr lang="de-DE" smtClean="0"/>
              <a:t>17.12.2021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CF2E6-6253-44C8-B37D-8AAD6F8CE9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0025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A3BC-0FA1-4901-A773-DE30844B342C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Sidney Göhler, Ilja Buchujew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03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5C36-F3D4-462F-90C9-E63CC874AFA0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Sidney Göhler, Ilja Buchujew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8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5F5C-DCFE-4AEB-813D-C900DAED99DE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Sidney Göhler, Ilja Buchujew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05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8109-7C18-48D5-B596-DFE046773B39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Sidney Göhler, Ilja Buchujew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3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1721-0697-49F9-A478-3D71FADD64A4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Sidney Göhler, Ilja Buchujew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50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0F051-CCEE-4892-9384-E8F9C99C0348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Sidney Göhler, Ilja Buchujew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7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2CAA-3838-40B3-8B19-43679D2F619B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Sidney Göhler, Ilja Buchujew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8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25E80-D280-46CF-9C9B-50DA8C047C5B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Sidney Göhler, Ilja Buchujew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43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F825-6F70-4E11-B606-F4FB5C86B596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Sidney Göhler, Ilja Buchujew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4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78109D-83C5-475E-8448-63DF823F2599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Sidney Göhler, Ilja Buchujew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3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D7DE-67D4-4AFB-8B60-E9DD0C9D2715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Sidney Göhler, Ilja Buchujew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9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8ED34B-8E1E-4A14-9FC2-6AC771116726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Sidney Göhler, Ilja Buchujew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Chirp_Spread_Spectrum" TargetMode="External"/><Relationship Id="rId2" Type="http://schemas.openxmlformats.org/officeDocument/2006/relationships/hyperlink" Target="https://mickmake.com/post/what-is-lora-technolog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oell.de/de/2015/05/26/urban-commons" TargetMode="External"/><Relationship Id="rId4" Type="http://schemas.openxmlformats.org/officeDocument/2006/relationships/hyperlink" Target="http://www.n8chteule.de/zentris-blog/erdfeuchtemessung/sensoren-in-der-erdfeuchtebestimmu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Zwischenpräsentation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Projekt Netzbasierte Systeme: Schimmeliger Keller</a:t>
            </a:r>
          </a:p>
          <a:p>
            <a:r>
              <a:rPr lang="de-DE" sz="1400" dirty="0" smtClean="0">
                <a:solidFill>
                  <a:schemeClr val="tx1"/>
                </a:solidFill>
              </a:rPr>
              <a:t>Luftfeuchtigkeits-Sensor-Netzwerk</a:t>
            </a:r>
          </a:p>
        </p:txBody>
      </p:sp>
    </p:spTree>
    <p:extLst>
      <p:ext uri="{BB962C8B-B14F-4D97-AF65-F5344CB8AC3E}">
        <p14:creationId xmlns:p14="http://schemas.microsoft.com/office/powerpoint/2010/main" val="1509139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Zeitplanung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8934" y="2690949"/>
            <a:ext cx="11587174" cy="2657324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8109-7C18-48D5-B596-DFE046773B39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Sidney Göhler, Ilja Buchujew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12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Zeitplanung - Board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431" y="1785303"/>
            <a:ext cx="9587323" cy="4479077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8109-7C18-48D5-B596-DFE046773B39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Sidney Göhler, Ilja Buchujew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95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https://mickmake.com/post/what-is-lora-technology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de.wikipedia.org/wiki/Chirp_Spread_Spectrum</a:t>
            </a:r>
            <a:endParaRPr lang="de-DE" dirty="0" smtClean="0"/>
          </a:p>
          <a:p>
            <a:r>
              <a:rPr lang="de-DE" dirty="0">
                <a:hlinkClick r:id="rId4"/>
              </a:rPr>
              <a:t>http://www.n8chteule.de/zentris-blog/erdfeuchtemessung/sensoren-in-der-erdfeuchtebestimmung</a:t>
            </a:r>
            <a:r>
              <a:rPr lang="de-DE" dirty="0" smtClean="0">
                <a:hlinkClick r:id="rId4"/>
              </a:rPr>
              <a:t>/</a:t>
            </a:r>
            <a:endParaRPr lang="de-DE" dirty="0" smtClean="0"/>
          </a:p>
          <a:p>
            <a:r>
              <a:rPr lang="de-DE" dirty="0">
                <a:hlinkClick r:id="rId5"/>
              </a:rPr>
              <a:t>https://</a:t>
            </a:r>
            <a:r>
              <a:rPr lang="de-DE" dirty="0" smtClean="0">
                <a:hlinkClick r:id="rId5"/>
              </a:rPr>
              <a:t>www.boell.de/de/2015/05/26/urban-commons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8109-7C18-48D5-B596-DFE046773B39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Sidney Göhler, Ilja Buchujew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7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Einleitung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Vorstellung der Projektidee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Persona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Verwendete Hardware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Umsetzung: 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Zeitplanung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Quellen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9A3E-0466-415B-839A-0381EC088F30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Sidney Göhler, Ilja Buchujew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0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Wir sind das Team schimmlige Keller bestehend aus Ilja und Sidney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Wir haben selber Erfahrungen mit schimmeligen Kellern machen müssen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Wir sind Befürworter der „Urban </a:t>
            </a:r>
            <a:r>
              <a:rPr lang="de-DE" dirty="0" err="1" smtClean="0"/>
              <a:t>Commons</a:t>
            </a:r>
            <a:r>
              <a:rPr lang="de-DE" dirty="0" smtClean="0"/>
              <a:t>“ und wünschen uns mehr Selbstbestimmung der Stadtbevölkerung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8109-7C18-48D5-B596-DFE046773B39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Sidney Göhler, Ilja Buchujew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14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 der Projektidee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Luftfeuchtigkeits-Sensor-Netzwerk basierend auf einer Kommunikation mit </a:t>
            </a:r>
            <a:r>
              <a:rPr lang="de-DE" dirty="0" err="1" smtClean="0"/>
              <a:t>LoRa</a:t>
            </a: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Möglichkeit als Frühwarnsystem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„Community </a:t>
            </a:r>
            <a:r>
              <a:rPr lang="de-DE" dirty="0" err="1" smtClean="0"/>
              <a:t>Driven</a:t>
            </a:r>
            <a:r>
              <a:rPr lang="de-DE" dirty="0" smtClean="0"/>
              <a:t>“ Sensor-Netzwerk als Mittel der Selbstbestimmung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Commoning</a:t>
            </a:r>
            <a:r>
              <a:rPr lang="de-DE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Befriedigung vernachlässigter Bedürfnisse durch Kooperation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smtClean="0"/>
              <a:t>Selbstgestaltung des physischen und sozialen Lebensraumes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8109-7C18-48D5-B596-DFE046773B39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Sidney Göhler, Ilja Buchujew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4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Persona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Kalle S. Keller (männlich 40)</a:t>
            </a:r>
          </a:p>
          <a:p>
            <a:endParaRPr lang="de-DE" dirty="0"/>
          </a:p>
          <a:p>
            <a:r>
              <a:rPr lang="de-DE" dirty="0" smtClean="0"/>
              <a:t>Nutz den Keller für:</a:t>
            </a:r>
          </a:p>
          <a:p>
            <a:pPr lvl="1"/>
            <a:r>
              <a:rPr lang="de-DE" dirty="0" smtClean="0"/>
              <a:t>Hobby Arbeitsbereich</a:t>
            </a:r>
          </a:p>
          <a:p>
            <a:pPr lvl="1"/>
            <a:r>
              <a:rPr lang="de-DE" dirty="0" smtClean="0"/>
              <a:t>Lagerraum für sensible und weiniger sensible Gegenstände</a:t>
            </a:r>
          </a:p>
          <a:p>
            <a:pPr lvl="1"/>
            <a:r>
              <a:rPr lang="de-DE" dirty="0" smtClean="0"/>
              <a:t>Möchte in erster Linie Sachschäden vermeiden und sich gegenüber der Versicherung absichern</a:t>
            </a:r>
          </a:p>
          <a:p>
            <a:pPr lvl="1"/>
            <a:r>
              <a:rPr lang="de-DE" dirty="0" smtClean="0"/>
              <a:t>Möchte möglichst wenig bezahlen (30€ - 40€)</a:t>
            </a:r>
          </a:p>
          <a:p>
            <a:pPr lvl="1"/>
            <a:r>
              <a:rPr lang="de-DE" dirty="0" smtClean="0"/>
              <a:t>Das Gerät soll wartungsarm sein</a:t>
            </a:r>
          </a:p>
          <a:p>
            <a:pPr lvl="1"/>
            <a:r>
              <a:rPr lang="de-DE" dirty="0" smtClean="0"/>
              <a:t>Selbstbestimmung über Daten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8109-7C18-48D5-B596-DFE046773B39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Sidney Göhler, Ilja Buchujew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3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Hardware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178" y="1846263"/>
            <a:ext cx="4706348" cy="402272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8109-7C18-48D5-B596-DFE046773B39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Sidney Göhler, Ilja Buchujew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1271451" y="1959429"/>
            <a:ext cx="241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</a:t>
            </a:r>
            <a:r>
              <a:rPr lang="de-DE" dirty="0" err="1" smtClean="0"/>
              <a:t>ycom</a:t>
            </a:r>
            <a:r>
              <a:rPr lang="de-DE" dirty="0" smtClean="0"/>
              <a:t> lopy4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450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Kapazitiver Bodenfeuchtigkeitssensor: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8109-7C18-48D5-B596-DFE046773B39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Sidney Göhler, Ilja Buchujew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140" y="2578374"/>
            <a:ext cx="3429479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7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Umsetzung: Software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8109-7C18-48D5-B596-DFE046773B39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Sidney Göhler, Ilja Buchujew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17" y="1845734"/>
            <a:ext cx="102584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9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Umsetzung: Software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LoRaWAN</a:t>
            </a:r>
            <a:r>
              <a:rPr lang="de-DE" dirty="0"/>
              <a:t> </a:t>
            </a:r>
            <a:r>
              <a:rPr lang="de-DE" dirty="0" smtClean="0"/>
              <a:t>(Low </a:t>
            </a:r>
            <a:r>
              <a:rPr lang="de-DE" dirty="0"/>
              <a:t>Power Wide Area </a:t>
            </a:r>
            <a:r>
              <a:rPr lang="de-DE" dirty="0" smtClean="0"/>
              <a:t>Network)</a:t>
            </a:r>
          </a:p>
          <a:p>
            <a:pPr lvl="1"/>
            <a:r>
              <a:rPr lang="de-DE" dirty="0" smtClean="0"/>
              <a:t>Standard Kommunikationsprotokoll auf der </a:t>
            </a:r>
            <a:r>
              <a:rPr lang="de-DE" dirty="0" err="1" smtClean="0"/>
              <a:t>LoRa</a:t>
            </a:r>
            <a:r>
              <a:rPr lang="de-DE" dirty="0" smtClean="0"/>
              <a:t> Schicht</a:t>
            </a:r>
          </a:p>
          <a:p>
            <a:pPr marL="201168" lvl="1" indent="0">
              <a:buNone/>
            </a:pPr>
            <a:endParaRPr lang="de-DE" dirty="0"/>
          </a:p>
          <a:p>
            <a:r>
              <a:rPr lang="de-DE" dirty="0" smtClean="0"/>
              <a:t>Datenrate von wenigen </a:t>
            </a:r>
            <a:r>
              <a:rPr lang="de-DE" dirty="0" err="1" smtClean="0"/>
              <a:t>kbps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Reichweite von bis zu 40km</a:t>
            </a:r>
          </a:p>
          <a:p>
            <a:endParaRPr lang="de-DE" dirty="0"/>
          </a:p>
          <a:p>
            <a:r>
              <a:rPr lang="de-DE" dirty="0" smtClean="0"/>
              <a:t>Geringer Stromverbrauch</a:t>
            </a:r>
          </a:p>
          <a:p>
            <a:endParaRPr lang="de-DE" dirty="0" smtClean="0"/>
          </a:p>
          <a:p>
            <a:r>
              <a:rPr lang="de-DE" dirty="0" smtClean="0"/>
              <a:t>Lizenzfreie Frequenzbänder</a:t>
            </a:r>
            <a:endParaRPr lang="de-DE" dirty="0"/>
          </a:p>
          <a:p>
            <a:endParaRPr lang="de-DE" dirty="0" smtClean="0"/>
          </a:p>
          <a:p>
            <a:pPr marL="201168" lvl="1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8109-7C18-48D5-B596-DFE046773B39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Sidney Göhler, Ilja Buchujew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910963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299</Words>
  <Application>Microsoft Office PowerPoint</Application>
  <PresentationFormat>Breitbild</PresentationFormat>
  <Paragraphs>93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Rückblick</vt:lpstr>
      <vt:lpstr>Zwischenpräsentation</vt:lpstr>
      <vt:lpstr>Gliederung </vt:lpstr>
      <vt:lpstr>Einleitung</vt:lpstr>
      <vt:lpstr>Vorstellung der Projektidee</vt:lpstr>
      <vt:lpstr>Persona</vt:lpstr>
      <vt:lpstr>Verwendete Hardware</vt:lpstr>
      <vt:lpstr>Verwendete Hardware</vt:lpstr>
      <vt:lpstr>Umsetzung: Software</vt:lpstr>
      <vt:lpstr>Umsetzung: Software</vt:lpstr>
      <vt:lpstr>Zeitplanung</vt:lpstr>
      <vt:lpstr>Zeitplanung - Board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Zwischenpräsentation</dc:title>
  <dc:creator>Sidney Göhler</dc:creator>
  <cp:lastModifiedBy>Sidney Göhler</cp:lastModifiedBy>
  <cp:revision>10</cp:revision>
  <dcterms:created xsi:type="dcterms:W3CDTF">2021-12-17T07:16:54Z</dcterms:created>
  <dcterms:modified xsi:type="dcterms:W3CDTF">2021-12-17T10:34:34Z</dcterms:modified>
</cp:coreProperties>
</file>