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73" r:id="rId3"/>
    <p:sldId id="276" r:id="rId4"/>
    <p:sldId id="272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91" autoAdjust="0"/>
  </p:normalViewPr>
  <p:slideViewPr>
    <p:cSldViewPr snapToObjects="1" showGuides="1">
      <p:cViewPr varScale="1">
        <p:scale>
          <a:sx n="78" d="100"/>
          <a:sy n="78" d="100"/>
        </p:scale>
        <p:origin x="-846" y="-9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smtClean="0"/>
              <a:t>Remember</a:t>
            </a:r>
            <a:r>
              <a:rPr lang="en-US" baseline="0" dirty="0" smtClean="0"/>
              <a:t>: Topic Politicians and Books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Type: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Statistics</a:t>
            </a:r>
            <a:r>
              <a:rPr lang="de-DE" baseline="0" dirty="0" smtClean="0"/>
              <a:t>, Data </a:t>
            </a:r>
            <a:r>
              <a:rPr lang="de-DE" baseline="0" dirty="0" err="1" smtClean="0"/>
              <a:t>mining</a:t>
            </a:r>
            <a:endParaRPr lang="de-DE" baseline="0" dirty="0" smtClean="0"/>
          </a:p>
          <a:p>
            <a:r>
              <a:rPr lang="de-DE" baseline="0" dirty="0" err="1" smtClean="0"/>
              <a:t>Idea</a:t>
            </a:r>
            <a:r>
              <a:rPr lang="de-DE" baseline="0" dirty="0" smtClean="0"/>
              <a:t>: Fact </a:t>
            </a:r>
            <a:r>
              <a:rPr lang="de-DE" baseline="0" dirty="0" err="1" smtClean="0"/>
              <a:t>Extraction</a:t>
            </a:r>
            <a:endParaRPr lang="de-DE" baseline="0" dirty="0" smtClean="0"/>
          </a:p>
          <a:p>
            <a:r>
              <a:rPr lang="de-DE" baseline="0" dirty="0" smtClean="0"/>
              <a:t>Topic Politics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Books/</a:t>
            </a:r>
            <a:r>
              <a:rPr lang="de-DE" baseline="0" dirty="0" err="1" smtClean="0"/>
              <a:t>Articles</a:t>
            </a:r>
            <a:endParaRPr lang="de-DE" baseline="0" dirty="0" smtClean="0"/>
          </a:p>
          <a:p>
            <a:r>
              <a:rPr lang="de-DE" baseline="0" dirty="0" err="1" smtClean="0"/>
              <a:t>Thanks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team</a:t>
            </a:r>
            <a:r>
              <a:rPr lang="de-DE" baseline="0" dirty="0" smtClean="0"/>
              <a:t> Christoph, </a:t>
            </a:r>
            <a:r>
              <a:rPr lang="de-DE" baseline="0" dirty="0" err="1" smtClean="0"/>
              <a:t>who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game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quiz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32364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different dataset really integrate? yes</a:t>
            </a:r>
          </a:p>
          <a:p>
            <a:pPr lvl="1"/>
            <a:r>
              <a:rPr lang="en-US" dirty="0" smtClean="0"/>
              <a:t>Can you jointly integrate data from all datasets? Yes, but some have insufficient</a:t>
            </a:r>
            <a:r>
              <a:rPr lang="en-US" baseline="0" dirty="0" smtClean="0"/>
              <a:t> tuples for analysis</a:t>
            </a:r>
            <a:endParaRPr lang="en-US" dirty="0" smtClean="0"/>
          </a:p>
          <a:p>
            <a:pPr lvl="1"/>
            <a:r>
              <a:rPr lang="en-US" dirty="0" smtClean="0"/>
              <a:t>Can you answer queries that no individual dataset could answer? Yes, e.g. party &lt;-&gt;</a:t>
            </a:r>
            <a:r>
              <a:rPr lang="en-US" baseline="0" dirty="0" smtClean="0"/>
              <a:t> </a:t>
            </a:r>
            <a:r>
              <a:rPr lang="en-US" baseline="0" dirty="0" smtClean="0"/>
              <a:t>article</a:t>
            </a:r>
          </a:p>
          <a:p>
            <a:pPr lvl="2"/>
            <a:r>
              <a:rPr lang="de-DE" baseline="0" dirty="0" smtClean="0"/>
              <a:t>aber Überschneidungen zwischen Datensätzen so klein (Anzahl Personen), </a:t>
            </a:r>
            <a:r>
              <a:rPr lang="de-DE" baseline="0" smtClean="0"/>
              <a:t>dass kaum/keine repräsentativen </a:t>
            </a:r>
            <a:r>
              <a:rPr lang="de-DE" baseline="0" dirty="0" smtClean="0"/>
              <a:t>Allgemeinaussagen ablesbar sind</a:t>
            </a:r>
            <a:endParaRPr lang="en-US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9680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Did you loose any important data or metadata?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.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53385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Exercise5.pptx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Exercise5.pptx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Exercise5.pptx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Exercise5.pptx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Exercise5.pptx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Exercise5.pptx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Exercise5.pptx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Exercise5.pptx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Exercise5.pptx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Exercise5.pptx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 userDrawn="1"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de-DE" dirty="0" err="1" smtClean="0"/>
              <a:t>Sixth</a:t>
            </a:r>
            <a:endParaRPr lang="de-DE" dirty="0" smtClean="0"/>
          </a:p>
          <a:p>
            <a:pPr lvl="6"/>
            <a:r>
              <a:rPr lang="de-DE" dirty="0" err="1" smtClean="0"/>
              <a:t>Seventh</a:t>
            </a:r>
            <a:endParaRPr lang="de-DE" dirty="0" smtClean="0"/>
          </a:p>
          <a:p>
            <a:pPr lvl="7"/>
            <a:r>
              <a:rPr lang="de-DE" dirty="0" err="1" smtClean="0"/>
              <a:t>Eigth</a:t>
            </a:r>
            <a:endParaRPr lang="de-DE" dirty="0" smtClean="0"/>
          </a:p>
          <a:p>
            <a:pPr lvl="8"/>
            <a:r>
              <a:rPr lang="de-DE" dirty="0" err="1" smtClean="0"/>
              <a:t>Ninth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Exercise5.pptx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 userDrawn="1"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 userDrawn="1"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 userDrawn="1"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 userDrawn="1"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 userDrawn="1"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 userDrawn="1"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/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smtClean="0"/>
              <a:t>Information Integration – </a:t>
            </a:r>
            <a:r>
              <a:rPr lang="de-DE" dirty="0" err="1" smtClean="0"/>
              <a:t>Exercise</a:t>
            </a:r>
            <a:r>
              <a:rPr lang="de-DE" dirty="0" smtClean="0"/>
              <a:t> 5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Neuschäfer-Rube, Jaqueline Pollak,</a:t>
            </a:r>
          </a:p>
          <a:p>
            <a:r>
              <a:rPr lang="de-DE" dirty="0" smtClean="0"/>
              <a:t>Jakob Reschke, Lars Rückert</a:t>
            </a:r>
          </a:p>
          <a:p>
            <a:r>
              <a:rPr lang="de-DE" dirty="0" smtClean="0"/>
              <a:t>01.02.2016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1221000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Quiz -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Exercise5.pptx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776" y="1167594"/>
            <a:ext cx="6096000" cy="3867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15779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-288540" y="-596602"/>
            <a:ext cx="7705341" cy="1836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Exercise5.pptx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https://scontent-frt3-1.xx.fbcdn.net/hphotos-xat1/v/t34.0-12/12583710_10208382187773565_357428317_n.jpg?oh=9d0c03c7c6272c5da78930642bbb5d52&amp;oe=56AAE5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466"/>
            <a:ext cx="6943458" cy="51280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81497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Which integration </a:t>
            </a:r>
            <a:r>
              <a:rPr lang="en-US" b="1" dirty="0" smtClean="0"/>
              <a:t>decisions</a:t>
            </a:r>
            <a:r>
              <a:rPr lang="en-US" dirty="0" smtClean="0"/>
              <a:t> turned out to be good or bad?</a:t>
            </a:r>
          </a:p>
          <a:p>
            <a:pPr lvl="1"/>
            <a:r>
              <a:rPr lang="en-US" dirty="0" smtClean="0"/>
              <a:t>For some persons: insufficient information </a:t>
            </a:r>
            <a:r>
              <a:rPr lang="en-US" dirty="0" smtClean="0">
                <a:sym typeface="Wingdings" panose="05000000000000000000" pitchFamily="2" charset="2"/>
              </a:rPr>
              <a:t> wrong matches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E.g.</a:t>
            </a:r>
            <a:r>
              <a:rPr lang="de-DE" dirty="0"/>
              <a:t> Informatiker Andreas Kunert </a:t>
            </a:r>
            <a:r>
              <a:rPr lang="de-DE" dirty="0" smtClean="0"/>
              <a:t>(1619-1622)</a:t>
            </a:r>
            <a:endParaRPr lang="en-US" dirty="0"/>
          </a:p>
          <a:p>
            <a:pPr marL="179025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Can you query the information you need efficiently?</a:t>
            </a:r>
          </a:p>
          <a:p>
            <a:pPr lvl="2"/>
            <a:r>
              <a:rPr lang="en-US" dirty="0" smtClean="0"/>
              <a:t>Efficiency </a:t>
            </a:r>
            <a:r>
              <a:rPr lang="en-US" dirty="0" err="1" smtClean="0"/>
              <a:t>vs</a:t>
            </a:r>
            <a:r>
              <a:rPr lang="en-US" dirty="0" smtClean="0"/>
              <a:t> too many NULL values </a:t>
            </a:r>
          </a:p>
          <a:p>
            <a:pPr lvl="1"/>
            <a:endParaRPr lang="en-US" dirty="0"/>
          </a:p>
          <a:p>
            <a:r>
              <a:rPr lang="en-US" dirty="0" smtClean="0"/>
              <a:t>What data </a:t>
            </a:r>
            <a:r>
              <a:rPr lang="en-US" b="1" dirty="0" smtClean="0"/>
              <a:t>quality</a:t>
            </a:r>
            <a:r>
              <a:rPr lang="en-US" dirty="0" smtClean="0"/>
              <a:t> do you observe?</a:t>
            </a:r>
          </a:p>
          <a:p>
            <a:pPr lvl="1"/>
            <a:r>
              <a:rPr lang="en-US" dirty="0" smtClean="0"/>
              <a:t>Mostly correct / reasonable answers</a:t>
            </a:r>
          </a:p>
          <a:p>
            <a:pPr lvl="1"/>
            <a:r>
              <a:rPr lang="en-US" dirty="0" smtClean="0"/>
              <a:t>Improvement for </a:t>
            </a:r>
            <a:r>
              <a:rPr lang="en-US" dirty="0" err="1" smtClean="0"/>
              <a:t>dbpedia</a:t>
            </a:r>
            <a:r>
              <a:rPr lang="en-US" dirty="0" smtClean="0"/>
              <a:t> source: We would have exported more attributes if we had known they would be useful (e.g. </a:t>
            </a:r>
            <a:r>
              <a:rPr lang="en-US" i="1" dirty="0" err="1" smtClean="0"/>
              <a:t>gnd_id</a:t>
            </a:r>
            <a:r>
              <a:rPr lang="en-US" dirty="0" smtClean="0"/>
              <a:t>)</a:t>
            </a:r>
            <a:endParaRPr lang="en-US" i="1" dirty="0" smtClean="0"/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had</a:t>
            </a:r>
            <a:r>
              <a:rPr lang="de-DE" dirty="0" smtClean="0"/>
              <a:t> </a:t>
            </a:r>
            <a:r>
              <a:rPr lang="de-DE" smtClean="0"/>
              <a:t>known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beforehand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chosen</a:t>
            </a:r>
            <a:r>
              <a:rPr lang="de-DE" dirty="0" smtClean="0"/>
              <a:t> different </a:t>
            </a:r>
            <a:r>
              <a:rPr lang="de-DE" dirty="0" err="1" smtClean="0"/>
              <a:t>datasets</a:t>
            </a:r>
            <a:endParaRPr lang="de-DE" dirty="0"/>
          </a:p>
          <a:p>
            <a:pPr lvl="1"/>
            <a:endParaRPr lang="en-US" dirty="0" smtClean="0"/>
          </a:p>
          <a:p>
            <a:pPr marL="179025" lvl="1" indent="0">
              <a:buNone/>
            </a:pPr>
            <a:endParaRPr lang="en-US" dirty="0" smtClean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Validation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Exercise5.pptx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11066754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dae3f52a9da9add84e87244d4a27be3e5575f3"/>
  <p:tag name="ISPRING_RESOURCE_PATHS_HASH_2" val="97527d9a80d1c254cf63ecdbcf5c3445e7cf98d"/>
</p:tagLst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265</Words>
  <Application>Microsoft Office PowerPoint</Application>
  <PresentationFormat>On-screen Show (16:9)</PresentationFormat>
  <Paragraphs>40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HPI PPT-Template</vt:lpstr>
      <vt:lpstr>Information Integration – Exercise 5</vt:lpstr>
      <vt:lpstr>Quiz - Application</vt:lpstr>
      <vt:lpstr>Slide 3</vt:lpstr>
      <vt:lpstr>Validation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HPI PowerPoint Template</dc:title>
  <dc:creator>www.EXPLAIN.de</dc:creator>
  <cp:lastModifiedBy>Jakob Reschke</cp:lastModifiedBy>
  <cp:revision>86</cp:revision>
  <cp:lastPrinted>2014-05-07T12:19:03Z</cp:lastPrinted>
  <dcterms:created xsi:type="dcterms:W3CDTF">2014-05-07T08:14:16Z</dcterms:created>
  <dcterms:modified xsi:type="dcterms:W3CDTF">2016-01-28T10:33:02Z</dcterms:modified>
</cp:coreProperties>
</file>