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480736A-B55F-4DEE-85AF-C69BA5D629AA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23/11/17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1BA88FE-D85D-46DA-9BA7-6404852B396F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1260167-B76E-4365-8863-D28C64E55CA5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23/11/17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67B41B3-966D-49B2-8BBF-75E44F860C35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Probabilidade e Estatística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Projeto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Nosso projeto é uma aplicação web, desenvolvida em HTML e JavaScript, que apresenta cálculos como média, moda e mediana, distribuição de frequência e regressão linear. 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Média, Moda e Mediana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Média: É a soma total dos elementos, divido pelo número de elementos.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Moda: Valor que mais aparece em um conjunto de dados.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Mediana: É o valor que divide o conjunto de dados em dois subconjuntos de mesmo tamanho. 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Distribuição de Frequências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A distribuição de frequências consiste-se na organização dos dados coleta dos por meio de uma tabela.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Principais Frequências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Frequência Absoluta (fa):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É o número de vezes que o elemento aparece na amostra.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Frequência Relativa (fr):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É o quociente da frequência absoluta com a quantidade de elementos da amostra.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Frequência Relativa Percentual (fr%):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É o valor percentual da frequência relativa, ou seja, é o quociente da frequência absoluta e a quantidade de elementos da amostra multiplicado por cem.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Principais Frequências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Frequência Acumulada: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É a soma das frequências absolutas com seus valores inferiores ou superiores.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Frequência Acumulada Crescente (fac):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É a soma das frequências absolutas com seus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valores inferiores.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Frequência Acumulada Decrescente(fad):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É a soma das frequências absolutas com seus valores posteriores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Regressão Linear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LibreOffice/5.4.1.2$Windows_X86_64 LibreOffice_project/ea7cb86e6eeb2bf3a5af73a8f7777ac570321527</Application>
  <Words>119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2017-11-23T09:11:24Z</dcterms:created>
  <dc:creator>Ingrid Carvalho</dc:creator>
  <dc:description/>
  <dc:language>pt-BR</dc:language>
  <cp:lastModifiedBy/>
  <dcterms:modified xsi:type="dcterms:W3CDTF">2017-11-23T13:14:18Z</dcterms:modified>
  <cp:revision>4</cp:revision>
  <dc:subject/>
  <dc:title>Probabilidade e Estatística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