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wmf" ContentType="image/x-wmf"/>
  <Override PartName="/ppt/media/image14.wmf" ContentType="image/x-wmf"/>
  <Override PartName="/ppt/media/image13.wmf" ContentType="image/x-wmf"/>
  <Override PartName="/ppt/media/image12.wmf" ContentType="image/x-wmf"/>
  <Override PartName="/ppt/media/image7.png" ContentType="image/png"/>
  <Override PartName="/ppt/media/image2.png" ContentType="image/png"/>
  <Override PartName="/ppt/media/image3.png" ContentType="image/png"/>
  <Override PartName="/ppt/media/image11.wmf" ContentType="image/x-wmf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3d6990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formato do texto da estrutura de tópicos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2.º nível da estrutura de tópicos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3.º nível da estrutura de tópicos</a:t>
            </a:r>
            <a:endParaRPr b="0" lang="pt-BR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3d6990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PlaceHolder 5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27/11/17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005EF2-EEAB-4908-9809-ACA3B6E83288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formato do texto da estrutura de tópicos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2.º nível da estrutura de tópicos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3.º nível da estrutura de tópicos</a:t>
            </a:r>
            <a:endParaRPr b="0" lang="pt-BR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Probabilidade e Estatística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1115640" y="352440"/>
            <a:ext cx="7193520" cy="57459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Regressão Linear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Regressão linear é uma equação para se estimar a condicional (valor esperado) de uma variável y, dados os valores de algumas outras variáveis x.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57200" y="4508640"/>
            <a:ext cx="4356000" cy="13590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06440" y="3708360"/>
            <a:ext cx="2489040" cy="54612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5003640" y="4965840"/>
            <a:ext cx="1866960" cy="11430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4"/>
          <a:stretch/>
        </p:blipFill>
        <p:spPr>
          <a:xfrm>
            <a:off x="7086600" y="4940280"/>
            <a:ext cx="1739880" cy="11430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5"/>
          <a:stretch/>
        </p:blipFill>
        <p:spPr>
          <a:xfrm>
            <a:off x="5435640" y="4292640"/>
            <a:ext cx="2590920" cy="5461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"/>
          <p:cNvPicPr/>
          <p:nvPr/>
        </p:nvPicPr>
        <p:blipFill>
          <a:blip r:embed="rId1"/>
          <a:srcRect l="6187" t="0" r="13939" b="0"/>
          <a:stretch/>
        </p:blipFill>
        <p:spPr>
          <a:xfrm>
            <a:off x="971640" y="476640"/>
            <a:ext cx="7268760" cy="55134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Nosso projeto é uma aplicação web, desenvolvida em HTML e JavaScript, que apresenta medidas de posição(Moda, Média e Mediana), distribuição de frequência e regressão linear.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Medidas de Posição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Média: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É a soma total dos elementos, divido pelo número de elementos.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Moda: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Valor que mais aparece em um conjunto de dados.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Mediana: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É o valor que divide o conjunto de dados em dois subconjuntos de mesmo tamanho.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606240" y="620640"/>
            <a:ext cx="7930800" cy="536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-10080" y="579960"/>
            <a:ext cx="9143640" cy="513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Distribuição de Frequências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distribuição de frequências consiste-se na organização dos dados coleta dos por meio de uma tabela.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Principais Frequências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Frequência Absoluta (fa):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É o número de vezes que o elemento aparece na amostra.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Frequência Relativa (fr):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É o quociente da frequência absoluta com a quantidade de elementos da amostra.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Frequência Relativa Percentual (fr%):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É o valor percentual da frequência relativa, ou seja, é o quociente da frequência absoluta e a quantidade de elementos da amostra multiplicado por cem.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Principais Frequências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Frequência Acumulada: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É a soma das frequências absolutas com seus valores inferiores ou superiores.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Frequência Acumulada Crescente (fac):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É a soma das frequências absolutas com seus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valores inferiores.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Frequência Acumulada Decrescente(fad):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É a soma das frequências absolutas com seus valores posteriores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2339640" y="2660400"/>
            <a:ext cx="6336360" cy="362196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503640" y="404640"/>
            <a:ext cx="8136720" cy="23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109800"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 tabela abaixo é apresentado os dados de uma pesquisa do número de filhos de famílias brasileira de uma localidade brasileira. De acordo com a tabela podemos perceber que as famílias mais frequentes são as de dois filhos (46%), seguida pelas famílias de três filhos. Apenas 16% das famílias têm mais de três filhos, mas são ainda mais comuns do que famílias sem filhos.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LibreOffice/5.1.6.2$Linux_X86_64 LibreOffice_project/10m0$Build-2</Application>
  <Words>170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2017-11-23T09:11:24Z</dcterms:created>
  <dc:creator>Ingrid Carvalho</dc:creator>
  <dc:description/>
  <dc:language>pt-BR</dc:language>
  <cp:lastModifiedBy/>
  <dcterms:modified xsi:type="dcterms:W3CDTF">2017-11-27T17:26:24Z</dcterms:modified>
  <cp:revision>15</cp:revision>
  <dc:subject/>
  <dc:title>Probabilidade e Estatística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