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286" r:id="rId3"/>
    <p:sldId id="297" r:id="rId4"/>
    <p:sldId id="295" r:id="rId5"/>
    <p:sldId id="298" r:id="rId6"/>
    <p:sldId id="284" r:id="rId7"/>
    <p:sldId id="299" r:id="rId8"/>
    <p:sldId id="272" r:id="rId9"/>
    <p:sldId id="304" r:id="rId10"/>
    <p:sldId id="290" r:id="rId11"/>
    <p:sldId id="307" r:id="rId12"/>
    <p:sldId id="279" r:id="rId13"/>
    <p:sldId id="285" r:id="rId14"/>
    <p:sldId id="276" r:id="rId15"/>
    <p:sldId id="282" r:id="rId16"/>
    <p:sldId id="310" r:id="rId17"/>
    <p:sldId id="309" r:id="rId18"/>
    <p:sldId id="300" r:id="rId19"/>
    <p:sldId id="313" r:id="rId20"/>
    <p:sldId id="302" r:id="rId21"/>
    <p:sldId id="296" r:id="rId22"/>
    <p:sldId id="301" r:id="rId23"/>
    <p:sldId id="312" r:id="rId24"/>
    <p:sldId id="269" r:id="rId25"/>
  </p:sldIdLst>
  <p:sldSz cx="9144000" cy="5715000" type="screen16x1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2C6"/>
    <a:srgbClr val="034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Objects="1">
      <p:cViewPr varScale="1">
        <p:scale>
          <a:sx n="99" d="100"/>
          <a:sy n="99" d="100"/>
        </p:scale>
        <p:origin x="1056" y="7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LB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LB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Clima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Clima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小白菜</a:t>
            </a:r>
            <a:r>
              <a:rPr lang="en-US"/>
              <a:t>-</a:t>
            </a:r>
            <a:r>
              <a:rPr lang="zh-TW"/>
              <a:t>平均交易價格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北部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LB0!$C$1:$C$64</c:f>
              <c:numCache>
                <c:formatCode>General</c:formatCode>
                <c:ptCount val="64"/>
                <c:pt idx="0">
                  <c:v>21.64</c:v>
                </c:pt>
                <c:pt idx="1">
                  <c:v>9.6300000000000008</c:v>
                </c:pt>
                <c:pt idx="2">
                  <c:v>17.02</c:v>
                </c:pt>
                <c:pt idx="3">
                  <c:v>40</c:v>
                </c:pt>
                <c:pt idx="4">
                  <c:v>28.49</c:v>
                </c:pt>
                <c:pt idx="5">
                  <c:v>13.35</c:v>
                </c:pt>
                <c:pt idx="6">
                  <c:v>15.89</c:v>
                </c:pt>
                <c:pt idx="7">
                  <c:v>19.309999999999999</c:v>
                </c:pt>
                <c:pt idx="8">
                  <c:v>20.7</c:v>
                </c:pt>
                <c:pt idx="9">
                  <c:v>11.26</c:v>
                </c:pt>
                <c:pt idx="10">
                  <c:v>7</c:v>
                </c:pt>
                <c:pt idx="11">
                  <c:v>0</c:v>
                </c:pt>
                <c:pt idx="12">
                  <c:v>8.9600000000000009</c:v>
                </c:pt>
                <c:pt idx="13">
                  <c:v>19.93</c:v>
                </c:pt>
                <c:pt idx="14">
                  <c:v>14.6</c:v>
                </c:pt>
                <c:pt idx="15">
                  <c:v>51.49</c:v>
                </c:pt>
                <c:pt idx="16">
                  <c:v>62.33</c:v>
                </c:pt>
                <c:pt idx="17">
                  <c:v>21.65</c:v>
                </c:pt>
                <c:pt idx="18">
                  <c:v>39</c:v>
                </c:pt>
                <c:pt idx="19">
                  <c:v>36</c:v>
                </c:pt>
                <c:pt idx="20">
                  <c:v>22.62</c:v>
                </c:pt>
                <c:pt idx="21">
                  <c:v>28.27</c:v>
                </c:pt>
                <c:pt idx="22">
                  <c:v>9.18</c:v>
                </c:pt>
                <c:pt idx="23">
                  <c:v>30.99</c:v>
                </c:pt>
                <c:pt idx="24">
                  <c:v>20.93</c:v>
                </c:pt>
                <c:pt idx="25">
                  <c:v>18.13</c:v>
                </c:pt>
                <c:pt idx="26">
                  <c:v>29.86</c:v>
                </c:pt>
                <c:pt idx="27">
                  <c:v>33.83</c:v>
                </c:pt>
                <c:pt idx="28">
                  <c:v>31.4</c:v>
                </c:pt>
                <c:pt idx="29">
                  <c:v>38.83</c:v>
                </c:pt>
                <c:pt idx="30">
                  <c:v>24.67</c:v>
                </c:pt>
                <c:pt idx="31">
                  <c:v>32.54</c:v>
                </c:pt>
                <c:pt idx="32">
                  <c:v>48.98</c:v>
                </c:pt>
                <c:pt idx="33">
                  <c:v>57.46</c:v>
                </c:pt>
                <c:pt idx="34">
                  <c:v>26.94</c:v>
                </c:pt>
                <c:pt idx="35">
                  <c:v>22.41</c:v>
                </c:pt>
                <c:pt idx="36">
                  <c:v>27.19</c:v>
                </c:pt>
                <c:pt idx="37">
                  <c:v>76.400000000000006</c:v>
                </c:pt>
                <c:pt idx="38">
                  <c:v>23.5</c:v>
                </c:pt>
                <c:pt idx="39">
                  <c:v>20</c:v>
                </c:pt>
                <c:pt idx="40">
                  <c:v>26.33</c:v>
                </c:pt>
                <c:pt idx="41">
                  <c:v>15.75</c:v>
                </c:pt>
                <c:pt idx="42">
                  <c:v>66</c:v>
                </c:pt>
                <c:pt idx="43">
                  <c:v>66</c:v>
                </c:pt>
                <c:pt idx="44">
                  <c:v>66</c:v>
                </c:pt>
                <c:pt idx="45">
                  <c:v>42.8</c:v>
                </c:pt>
                <c:pt idx="46">
                  <c:v>21.1</c:v>
                </c:pt>
                <c:pt idx="47">
                  <c:v>20.57</c:v>
                </c:pt>
                <c:pt idx="48">
                  <c:v>17.34</c:v>
                </c:pt>
                <c:pt idx="49">
                  <c:v>13.03</c:v>
                </c:pt>
                <c:pt idx="50">
                  <c:v>7.39</c:v>
                </c:pt>
                <c:pt idx="51">
                  <c:v>6.83</c:v>
                </c:pt>
                <c:pt idx="52">
                  <c:v>12.5</c:v>
                </c:pt>
                <c:pt idx="53">
                  <c:v>10</c:v>
                </c:pt>
                <c:pt idx="54">
                  <c:v>0</c:v>
                </c:pt>
                <c:pt idx="55">
                  <c:v>13.5</c:v>
                </c:pt>
                <c:pt idx="56">
                  <c:v>25.2</c:v>
                </c:pt>
                <c:pt idx="57">
                  <c:v>59</c:v>
                </c:pt>
                <c:pt idx="58">
                  <c:v>37.57</c:v>
                </c:pt>
                <c:pt idx="59">
                  <c:v>37.909999999999997</c:v>
                </c:pt>
                <c:pt idx="60">
                  <c:v>10.67</c:v>
                </c:pt>
                <c:pt idx="61">
                  <c:v>19</c:v>
                </c:pt>
                <c:pt idx="62">
                  <c:v>11.77</c:v>
                </c:pt>
                <c:pt idx="6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10-41A2-865B-DD5B1B8DFB9F}"/>
            </c:ext>
          </c:extLst>
        </c:ser>
        <c:ser>
          <c:idx val="1"/>
          <c:order val="1"/>
          <c:tx>
            <c:v>中部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LB0!$I$1:$I$64</c:f>
              <c:numCache>
                <c:formatCode>General</c:formatCode>
                <c:ptCount val="64"/>
                <c:pt idx="0">
                  <c:v>18</c:v>
                </c:pt>
                <c:pt idx="1">
                  <c:v>9.83</c:v>
                </c:pt>
                <c:pt idx="2">
                  <c:v>9.35</c:v>
                </c:pt>
                <c:pt idx="3">
                  <c:v>25</c:v>
                </c:pt>
                <c:pt idx="4">
                  <c:v>0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40.5</c:v>
                </c:pt>
                <c:pt idx="9">
                  <c:v>22</c:v>
                </c:pt>
                <c:pt idx="10">
                  <c:v>12.8</c:v>
                </c:pt>
                <c:pt idx="11">
                  <c:v>0</c:v>
                </c:pt>
                <c:pt idx="12">
                  <c:v>5</c:v>
                </c:pt>
                <c:pt idx="13">
                  <c:v>17.600000000000001</c:v>
                </c:pt>
                <c:pt idx="14">
                  <c:v>0</c:v>
                </c:pt>
                <c:pt idx="15">
                  <c:v>8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34.83</c:v>
                </c:pt>
                <c:pt idx="21">
                  <c:v>38</c:v>
                </c:pt>
                <c:pt idx="22">
                  <c:v>20</c:v>
                </c:pt>
                <c:pt idx="23">
                  <c:v>19.3</c:v>
                </c:pt>
                <c:pt idx="24">
                  <c:v>17.71</c:v>
                </c:pt>
                <c:pt idx="25">
                  <c:v>15.5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25.75</c:v>
                </c:pt>
                <c:pt idx="36">
                  <c:v>25.71</c:v>
                </c:pt>
                <c:pt idx="37">
                  <c:v>36.200000000000003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58.08</c:v>
                </c:pt>
                <c:pt idx="43">
                  <c:v>34.5</c:v>
                </c:pt>
                <c:pt idx="44">
                  <c:v>0</c:v>
                </c:pt>
                <c:pt idx="45">
                  <c:v>0</c:v>
                </c:pt>
                <c:pt idx="46">
                  <c:v>37.5</c:v>
                </c:pt>
                <c:pt idx="47">
                  <c:v>20.74</c:v>
                </c:pt>
                <c:pt idx="48">
                  <c:v>16.28</c:v>
                </c:pt>
                <c:pt idx="49">
                  <c:v>7</c:v>
                </c:pt>
                <c:pt idx="50">
                  <c:v>6.4</c:v>
                </c:pt>
                <c:pt idx="51">
                  <c:v>12.75</c:v>
                </c:pt>
                <c:pt idx="52">
                  <c:v>17</c:v>
                </c:pt>
                <c:pt idx="53">
                  <c:v>25.2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40.67</c:v>
                </c:pt>
                <c:pt idx="58">
                  <c:v>0</c:v>
                </c:pt>
                <c:pt idx="59">
                  <c:v>26.89</c:v>
                </c:pt>
                <c:pt idx="60">
                  <c:v>12.5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10-41A2-865B-DD5B1B8DFB9F}"/>
            </c:ext>
          </c:extLst>
        </c:ser>
        <c:ser>
          <c:idx val="2"/>
          <c:order val="2"/>
          <c:tx>
            <c:v>南部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LB0!$J$1:$J$64</c:f>
              <c:numCache>
                <c:formatCode>General</c:formatCode>
                <c:ptCount val="64"/>
                <c:pt idx="0">
                  <c:v>11.25</c:v>
                </c:pt>
                <c:pt idx="1">
                  <c:v>7.81</c:v>
                </c:pt>
                <c:pt idx="2">
                  <c:v>8.66</c:v>
                </c:pt>
                <c:pt idx="3">
                  <c:v>20.100000000000001</c:v>
                </c:pt>
                <c:pt idx="4">
                  <c:v>18.329999999999998</c:v>
                </c:pt>
                <c:pt idx="5">
                  <c:v>14.38</c:v>
                </c:pt>
                <c:pt idx="6">
                  <c:v>14.17</c:v>
                </c:pt>
                <c:pt idx="7">
                  <c:v>17.75</c:v>
                </c:pt>
                <c:pt idx="8">
                  <c:v>39.92</c:v>
                </c:pt>
                <c:pt idx="9">
                  <c:v>17.010000000000002</c:v>
                </c:pt>
                <c:pt idx="10">
                  <c:v>12.75</c:v>
                </c:pt>
                <c:pt idx="11">
                  <c:v>16.11</c:v>
                </c:pt>
                <c:pt idx="12">
                  <c:v>8.49</c:v>
                </c:pt>
                <c:pt idx="13">
                  <c:v>17.27</c:v>
                </c:pt>
                <c:pt idx="14">
                  <c:v>11.74</c:v>
                </c:pt>
                <c:pt idx="15">
                  <c:v>8.8000000000000007</c:v>
                </c:pt>
                <c:pt idx="16">
                  <c:v>16.989999999999998</c:v>
                </c:pt>
                <c:pt idx="17">
                  <c:v>15.45</c:v>
                </c:pt>
                <c:pt idx="18">
                  <c:v>17.22</c:v>
                </c:pt>
                <c:pt idx="19">
                  <c:v>27.54</c:v>
                </c:pt>
                <c:pt idx="20">
                  <c:v>16.39</c:v>
                </c:pt>
                <c:pt idx="21">
                  <c:v>20.34</c:v>
                </c:pt>
                <c:pt idx="22">
                  <c:v>10.11</c:v>
                </c:pt>
                <c:pt idx="23">
                  <c:v>26.07</c:v>
                </c:pt>
                <c:pt idx="24">
                  <c:v>13.63</c:v>
                </c:pt>
                <c:pt idx="25">
                  <c:v>6.2</c:v>
                </c:pt>
                <c:pt idx="26">
                  <c:v>13.19</c:v>
                </c:pt>
                <c:pt idx="27">
                  <c:v>12.41</c:v>
                </c:pt>
                <c:pt idx="28">
                  <c:v>11.7</c:v>
                </c:pt>
                <c:pt idx="29">
                  <c:v>19.59</c:v>
                </c:pt>
                <c:pt idx="30">
                  <c:v>12.14</c:v>
                </c:pt>
                <c:pt idx="31">
                  <c:v>30.9</c:v>
                </c:pt>
                <c:pt idx="32">
                  <c:v>40.99</c:v>
                </c:pt>
                <c:pt idx="33">
                  <c:v>35.54</c:v>
                </c:pt>
                <c:pt idx="34">
                  <c:v>16.98</c:v>
                </c:pt>
                <c:pt idx="35">
                  <c:v>10.210000000000001</c:v>
                </c:pt>
                <c:pt idx="36">
                  <c:v>19.649999999999999</c:v>
                </c:pt>
                <c:pt idx="37">
                  <c:v>41.01</c:v>
                </c:pt>
                <c:pt idx="38">
                  <c:v>29.61</c:v>
                </c:pt>
                <c:pt idx="39">
                  <c:v>19.27</c:v>
                </c:pt>
                <c:pt idx="40">
                  <c:v>13.15</c:v>
                </c:pt>
                <c:pt idx="41">
                  <c:v>16.73</c:v>
                </c:pt>
                <c:pt idx="42">
                  <c:v>26.27</c:v>
                </c:pt>
                <c:pt idx="43">
                  <c:v>15.65</c:v>
                </c:pt>
                <c:pt idx="44">
                  <c:v>29.52</c:v>
                </c:pt>
                <c:pt idx="45">
                  <c:v>48.9</c:v>
                </c:pt>
                <c:pt idx="46">
                  <c:v>20.8</c:v>
                </c:pt>
                <c:pt idx="47">
                  <c:v>11.76</c:v>
                </c:pt>
                <c:pt idx="48">
                  <c:v>6.6</c:v>
                </c:pt>
                <c:pt idx="49">
                  <c:v>13.99</c:v>
                </c:pt>
                <c:pt idx="50">
                  <c:v>8.36</c:v>
                </c:pt>
                <c:pt idx="51">
                  <c:v>11.84</c:v>
                </c:pt>
                <c:pt idx="52">
                  <c:v>11.5</c:v>
                </c:pt>
                <c:pt idx="53">
                  <c:v>35.270000000000003</c:v>
                </c:pt>
                <c:pt idx="54">
                  <c:v>20.420000000000002</c:v>
                </c:pt>
                <c:pt idx="55">
                  <c:v>20.239999999999998</c:v>
                </c:pt>
                <c:pt idx="56">
                  <c:v>16.52</c:v>
                </c:pt>
                <c:pt idx="57">
                  <c:v>19.43</c:v>
                </c:pt>
                <c:pt idx="58">
                  <c:v>17.03</c:v>
                </c:pt>
                <c:pt idx="59">
                  <c:v>13.71</c:v>
                </c:pt>
                <c:pt idx="60">
                  <c:v>14.14</c:v>
                </c:pt>
                <c:pt idx="61">
                  <c:v>8.41</c:v>
                </c:pt>
                <c:pt idx="62">
                  <c:v>11.26</c:v>
                </c:pt>
                <c:pt idx="63">
                  <c:v>8.4600000000000009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10-41A2-865B-DD5B1B8DF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15328"/>
        <c:axId val="1329150320"/>
      </c:lineChart>
      <c:catAx>
        <c:axId val="133421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9150320"/>
        <c:crosses val="autoZero"/>
        <c:auto val="1"/>
        <c:lblAlgn val="ctr"/>
        <c:lblOffset val="100"/>
        <c:noMultiLvlLbl val="0"/>
      </c:catAx>
      <c:valAx>
        <c:axId val="132915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元</a:t>
                </a:r>
                <a:r>
                  <a:rPr lang="en-US"/>
                  <a:t>/</a:t>
                </a:r>
                <a:r>
                  <a:rPr lang="zh-TW"/>
                  <a:t>公斤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42153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小白菜</a:t>
            </a:r>
            <a:r>
              <a:rPr lang="en-US"/>
              <a:t>-</a:t>
            </a:r>
            <a:r>
              <a:rPr lang="zh-TW"/>
              <a:t>平均交易量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北部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LB0!$D$1:$D$64</c:f>
              <c:numCache>
                <c:formatCode>General</c:formatCode>
                <c:ptCount val="64"/>
                <c:pt idx="0">
                  <c:v>106.11</c:v>
                </c:pt>
                <c:pt idx="1">
                  <c:v>149.09</c:v>
                </c:pt>
                <c:pt idx="2">
                  <c:v>122</c:v>
                </c:pt>
                <c:pt idx="3">
                  <c:v>56</c:v>
                </c:pt>
                <c:pt idx="4">
                  <c:v>117.69</c:v>
                </c:pt>
                <c:pt idx="5">
                  <c:v>78.3</c:v>
                </c:pt>
                <c:pt idx="6">
                  <c:v>140</c:v>
                </c:pt>
                <c:pt idx="7">
                  <c:v>97.78</c:v>
                </c:pt>
                <c:pt idx="8">
                  <c:v>81.599999999999994</c:v>
                </c:pt>
                <c:pt idx="9">
                  <c:v>68</c:v>
                </c:pt>
                <c:pt idx="10">
                  <c:v>200</c:v>
                </c:pt>
                <c:pt idx="11">
                  <c:v>0</c:v>
                </c:pt>
                <c:pt idx="12">
                  <c:v>64</c:v>
                </c:pt>
                <c:pt idx="13">
                  <c:v>131.66999999999999</c:v>
                </c:pt>
                <c:pt idx="14">
                  <c:v>40</c:v>
                </c:pt>
                <c:pt idx="15">
                  <c:v>28.71</c:v>
                </c:pt>
                <c:pt idx="16">
                  <c:v>11.67</c:v>
                </c:pt>
                <c:pt idx="17">
                  <c:v>90</c:v>
                </c:pt>
                <c:pt idx="18">
                  <c:v>30</c:v>
                </c:pt>
                <c:pt idx="19">
                  <c:v>17.2</c:v>
                </c:pt>
                <c:pt idx="20">
                  <c:v>90</c:v>
                </c:pt>
                <c:pt idx="21">
                  <c:v>90</c:v>
                </c:pt>
                <c:pt idx="22">
                  <c:v>177</c:v>
                </c:pt>
                <c:pt idx="23">
                  <c:v>48.25</c:v>
                </c:pt>
                <c:pt idx="24">
                  <c:v>76.7</c:v>
                </c:pt>
                <c:pt idx="25">
                  <c:v>72.709999999999994</c:v>
                </c:pt>
                <c:pt idx="26">
                  <c:v>27.45</c:v>
                </c:pt>
                <c:pt idx="27">
                  <c:v>29.25</c:v>
                </c:pt>
                <c:pt idx="28">
                  <c:v>25.15</c:v>
                </c:pt>
                <c:pt idx="29">
                  <c:v>28.62</c:v>
                </c:pt>
                <c:pt idx="30">
                  <c:v>26.67</c:v>
                </c:pt>
                <c:pt idx="31">
                  <c:v>37.31</c:v>
                </c:pt>
                <c:pt idx="32">
                  <c:v>33.119999999999997</c:v>
                </c:pt>
                <c:pt idx="33">
                  <c:v>17</c:v>
                </c:pt>
                <c:pt idx="34">
                  <c:v>29.76</c:v>
                </c:pt>
                <c:pt idx="35">
                  <c:v>50.05</c:v>
                </c:pt>
                <c:pt idx="36">
                  <c:v>56.43</c:v>
                </c:pt>
                <c:pt idx="37">
                  <c:v>30.8</c:v>
                </c:pt>
                <c:pt idx="38">
                  <c:v>66</c:v>
                </c:pt>
                <c:pt idx="39">
                  <c:v>48</c:v>
                </c:pt>
                <c:pt idx="40">
                  <c:v>32.56</c:v>
                </c:pt>
                <c:pt idx="41">
                  <c:v>34.5</c:v>
                </c:pt>
                <c:pt idx="42">
                  <c:v>70</c:v>
                </c:pt>
                <c:pt idx="43">
                  <c:v>115</c:v>
                </c:pt>
                <c:pt idx="44">
                  <c:v>145</c:v>
                </c:pt>
                <c:pt idx="45">
                  <c:v>145</c:v>
                </c:pt>
                <c:pt idx="46">
                  <c:v>66</c:v>
                </c:pt>
                <c:pt idx="47">
                  <c:v>126.93</c:v>
                </c:pt>
                <c:pt idx="48">
                  <c:v>48.6</c:v>
                </c:pt>
                <c:pt idx="49">
                  <c:v>75.42</c:v>
                </c:pt>
                <c:pt idx="50">
                  <c:v>116</c:v>
                </c:pt>
                <c:pt idx="51">
                  <c:v>40</c:v>
                </c:pt>
                <c:pt idx="52">
                  <c:v>20</c:v>
                </c:pt>
                <c:pt idx="53">
                  <c:v>49.5</c:v>
                </c:pt>
                <c:pt idx="54">
                  <c:v>0</c:v>
                </c:pt>
                <c:pt idx="55">
                  <c:v>17.5</c:v>
                </c:pt>
                <c:pt idx="56">
                  <c:v>240</c:v>
                </c:pt>
                <c:pt idx="57">
                  <c:v>22.22</c:v>
                </c:pt>
                <c:pt idx="58">
                  <c:v>18.440000000000001</c:v>
                </c:pt>
                <c:pt idx="59">
                  <c:v>69.52</c:v>
                </c:pt>
                <c:pt idx="60">
                  <c:v>44.33</c:v>
                </c:pt>
                <c:pt idx="61">
                  <c:v>35.5</c:v>
                </c:pt>
                <c:pt idx="62">
                  <c:v>131</c:v>
                </c:pt>
                <c:pt idx="6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DD-4FAB-9F88-AF3A2D9B03A0}"/>
            </c:ext>
          </c:extLst>
        </c:ser>
        <c:ser>
          <c:idx val="1"/>
          <c:order val="1"/>
          <c:tx>
            <c:v>中部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LB0!$K$1:$K$64</c:f>
              <c:numCache>
                <c:formatCode>General</c:formatCode>
                <c:ptCount val="64"/>
                <c:pt idx="0">
                  <c:v>67.5</c:v>
                </c:pt>
                <c:pt idx="1">
                  <c:v>120</c:v>
                </c:pt>
                <c:pt idx="2">
                  <c:v>145</c:v>
                </c:pt>
                <c:pt idx="3">
                  <c:v>100</c:v>
                </c:pt>
                <c:pt idx="4">
                  <c:v>0</c:v>
                </c:pt>
                <c:pt idx="5">
                  <c:v>30</c:v>
                </c:pt>
                <c:pt idx="6">
                  <c:v>0</c:v>
                </c:pt>
                <c:pt idx="7">
                  <c:v>0</c:v>
                </c:pt>
                <c:pt idx="8">
                  <c:v>59</c:v>
                </c:pt>
                <c:pt idx="9">
                  <c:v>40</c:v>
                </c:pt>
                <c:pt idx="10">
                  <c:v>126.67</c:v>
                </c:pt>
                <c:pt idx="11">
                  <c:v>0</c:v>
                </c:pt>
                <c:pt idx="12">
                  <c:v>60</c:v>
                </c:pt>
                <c:pt idx="13">
                  <c:v>180</c:v>
                </c:pt>
                <c:pt idx="14">
                  <c:v>0</c:v>
                </c:pt>
                <c:pt idx="15">
                  <c:v>120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84.33</c:v>
                </c:pt>
                <c:pt idx="21">
                  <c:v>120</c:v>
                </c:pt>
                <c:pt idx="22">
                  <c:v>105</c:v>
                </c:pt>
                <c:pt idx="23">
                  <c:v>120</c:v>
                </c:pt>
                <c:pt idx="24">
                  <c:v>42.86</c:v>
                </c:pt>
                <c:pt idx="25">
                  <c:v>40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23.25</c:v>
                </c:pt>
                <c:pt idx="36">
                  <c:v>48.18</c:v>
                </c:pt>
                <c:pt idx="37">
                  <c:v>34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23.33</c:v>
                </c:pt>
                <c:pt idx="43">
                  <c:v>41.12</c:v>
                </c:pt>
                <c:pt idx="44">
                  <c:v>0</c:v>
                </c:pt>
                <c:pt idx="45">
                  <c:v>0</c:v>
                </c:pt>
                <c:pt idx="46">
                  <c:v>10</c:v>
                </c:pt>
                <c:pt idx="47">
                  <c:v>90.73</c:v>
                </c:pt>
                <c:pt idx="48">
                  <c:v>58.63</c:v>
                </c:pt>
                <c:pt idx="49">
                  <c:v>112.5</c:v>
                </c:pt>
                <c:pt idx="50">
                  <c:v>82</c:v>
                </c:pt>
                <c:pt idx="51">
                  <c:v>20</c:v>
                </c:pt>
                <c:pt idx="52">
                  <c:v>20</c:v>
                </c:pt>
                <c:pt idx="53">
                  <c:v>46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120</c:v>
                </c:pt>
                <c:pt idx="58">
                  <c:v>0</c:v>
                </c:pt>
                <c:pt idx="59">
                  <c:v>42.86</c:v>
                </c:pt>
                <c:pt idx="60">
                  <c:v>80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DD-4FAB-9F88-AF3A2D9B03A0}"/>
            </c:ext>
          </c:extLst>
        </c:ser>
        <c:ser>
          <c:idx val="2"/>
          <c:order val="2"/>
          <c:tx>
            <c:v>南部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LB0!$A$1:$A$64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LB0!$L$1:$L$64</c:f>
              <c:numCache>
                <c:formatCode>General</c:formatCode>
                <c:ptCount val="64"/>
                <c:pt idx="0">
                  <c:v>145.33000000000001</c:v>
                </c:pt>
                <c:pt idx="1">
                  <c:v>124.29</c:v>
                </c:pt>
                <c:pt idx="2">
                  <c:v>103.84</c:v>
                </c:pt>
                <c:pt idx="3">
                  <c:v>127.44</c:v>
                </c:pt>
                <c:pt idx="4">
                  <c:v>110.14</c:v>
                </c:pt>
                <c:pt idx="5">
                  <c:v>94.5</c:v>
                </c:pt>
                <c:pt idx="6">
                  <c:v>161.16</c:v>
                </c:pt>
                <c:pt idx="7">
                  <c:v>81.41</c:v>
                </c:pt>
                <c:pt idx="8">
                  <c:v>108.75</c:v>
                </c:pt>
                <c:pt idx="9">
                  <c:v>104.53</c:v>
                </c:pt>
                <c:pt idx="10">
                  <c:v>132.82</c:v>
                </c:pt>
                <c:pt idx="11">
                  <c:v>107.36</c:v>
                </c:pt>
                <c:pt idx="12">
                  <c:v>134.11000000000001</c:v>
                </c:pt>
                <c:pt idx="13">
                  <c:v>115.4</c:v>
                </c:pt>
                <c:pt idx="14">
                  <c:v>85.69</c:v>
                </c:pt>
                <c:pt idx="15">
                  <c:v>147</c:v>
                </c:pt>
                <c:pt idx="16">
                  <c:v>147.29</c:v>
                </c:pt>
                <c:pt idx="17">
                  <c:v>162.16999999999999</c:v>
                </c:pt>
                <c:pt idx="18">
                  <c:v>94.89</c:v>
                </c:pt>
                <c:pt idx="19">
                  <c:v>156.6</c:v>
                </c:pt>
                <c:pt idx="20">
                  <c:v>116.46</c:v>
                </c:pt>
                <c:pt idx="21">
                  <c:v>98.29</c:v>
                </c:pt>
                <c:pt idx="22">
                  <c:v>156.33000000000001</c:v>
                </c:pt>
                <c:pt idx="23">
                  <c:v>347.17</c:v>
                </c:pt>
                <c:pt idx="24">
                  <c:v>243.2</c:v>
                </c:pt>
                <c:pt idx="25">
                  <c:v>133.33000000000001</c:v>
                </c:pt>
                <c:pt idx="26">
                  <c:v>248.26</c:v>
                </c:pt>
                <c:pt idx="27">
                  <c:v>271.95999999999998</c:v>
                </c:pt>
                <c:pt idx="28">
                  <c:v>213.81</c:v>
                </c:pt>
                <c:pt idx="29">
                  <c:v>205.59</c:v>
                </c:pt>
                <c:pt idx="30">
                  <c:v>232.93</c:v>
                </c:pt>
                <c:pt idx="31">
                  <c:v>235.27</c:v>
                </c:pt>
                <c:pt idx="32">
                  <c:v>407.43</c:v>
                </c:pt>
                <c:pt idx="33">
                  <c:v>199.96</c:v>
                </c:pt>
                <c:pt idx="34">
                  <c:v>255.44</c:v>
                </c:pt>
                <c:pt idx="35">
                  <c:v>490.22</c:v>
                </c:pt>
                <c:pt idx="36">
                  <c:v>282.95999999999998</c:v>
                </c:pt>
                <c:pt idx="37">
                  <c:v>254.53</c:v>
                </c:pt>
                <c:pt idx="38">
                  <c:v>190.77</c:v>
                </c:pt>
                <c:pt idx="39">
                  <c:v>355.71</c:v>
                </c:pt>
                <c:pt idx="40">
                  <c:v>326.67</c:v>
                </c:pt>
                <c:pt idx="41">
                  <c:v>294.95</c:v>
                </c:pt>
                <c:pt idx="42">
                  <c:v>285.87</c:v>
                </c:pt>
                <c:pt idx="43">
                  <c:v>357.29</c:v>
                </c:pt>
                <c:pt idx="44">
                  <c:v>299.35000000000002</c:v>
                </c:pt>
                <c:pt idx="45">
                  <c:v>325.62</c:v>
                </c:pt>
                <c:pt idx="46">
                  <c:v>379.58</c:v>
                </c:pt>
                <c:pt idx="47">
                  <c:v>505.89</c:v>
                </c:pt>
                <c:pt idx="48">
                  <c:v>365.91</c:v>
                </c:pt>
                <c:pt idx="49">
                  <c:v>280.62</c:v>
                </c:pt>
                <c:pt idx="50">
                  <c:v>372.33</c:v>
                </c:pt>
                <c:pt idx="51">
                  <c:v>344.12</c:v>
                </c:pt>
                <c:pt idx="52">
                  <c:v>373.68</c:v>
                </c:pt>
                <c:pt idx="53">
                  <c:v>141.72999999999999</c:v>
                </c:pt>
                <c:pt idx="54">
                  <c:v>248.04</c:v>
                </c:pt>
                <c:pt idx="55">
                  <c:v>128.53</c:v>
                </c:pt>
                <c:pt idx="56">
                  <c:v>201.04</c:v>
                </c:pt>
                <c:pt idx="57">
                  <c:v>285.14</c:v>
                </c:pt>
                <c:pt idx="58">
                  <c:v>316.3</c:v>
                </c:pt>
                <c:pt idx="59">
                  <c:v>374.7</c:v>
                </c:pt>
                <c:pt idx="60">
                  <c:v>215.32</c:v>
                </c:pt>
                <c:pt idx="61">
                  <c:v>315.19</c:v>
                </c:pt>
                <c:pt idx="62">
                  <c:v>180.42</c:v>
                </c:pt>
                <c:pt idx="63">
                  <c:v>356.43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DD-4FAB-9F88-AF3A2D9B0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846896"/>
        <c:axId val="1329137360"/>
      </c:lineChart>
      <c:catAx>
        <c:axId val="1331846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9137360"/>
        <c:crosses val="autoZero"/>
        <c:auto val="1"/>
        <c:lblAlgn val="ctr"/>
        <c:lblOffset val="100"/>
        <c:noMultiLvlLbl val="0"/>
      </c:catAx>
      <c:valAx>
        <c:axId val="13291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公斤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31846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月平均溫度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北部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Climate!$C$1:$C$64</c:f>
              <c:numCache>
                <c:formatCode>General</c:formatCode>
                <c:ptCount val="64"/>
                <c:pt idx="0">
                  <c:v>16.7</c:v>
                </c:pt>
                <c:pt idx="1">
                  <c:v>18.8</c:v>
                </c:pt>
                <c:pt idx="2">
                  <c:v>19.899999999999999</c:v>
                </c:pt>
                <c:pt idx="3">
                  <c:v>21.1</c:v>
                </c:pt>
                <c:pt idx="4">
                  <c:v>26</c:v>
                </c:pt>
                <c:pt idx="5">
                  <c:v>29.2</c:v>
                </c:pt>
                <c:pt idx="6">
                  <c:v>29.5</c:v>
                </c:pt>
                <c:pt idx="7">
                  <c:v>29.6</c:v>
                </c:pt>
                <c:pt idx="8">
                  <c:v>27.9</c:v>
                </c:pt>
                <c:pt idx="9">
                  <c:v>24.2</c:v>
                </c:pt>
                <c:pt idx="10">
                  <c:v>21.2</c:v>
                </c:pt>
                <c:pt idx="11">
                  <c:v>16.399999999999999</c:v>
                </c:pt>
                <c:pt idx="12">
                  <c:v>16.8</c:v>
                </c:pt>
                <c:pt idx="13">
                  <c:v>16.5</c:v>
                </c:pt>
                <c:pt idx="14">
                  <c:v>18.899999999999999</c:v>
                </c:pt>
                <c:pt idx="15">
                  <c:v>22.5</c:v>
                </c:pt>
                <c:pt idx="16">
                  <c:v>25.2</c:v>
                </c:pt>
                <c:pt idx="17">
                  <c:v>28</c:v>
                </c:pt>
                <c:pt idx="18">
                  <c:v>30.5</c:v>
                </c:pt>
                <c:pt idx="19">
                  <c:v>30.2</c:v>
                </c:pt>
                <c:pt idx="20">
                  <c:v>29.7</c:v>
                </c:pt>
                <c:pt idx="21">
                  <c:v>24.7</c:v>
                </c:pt>
                <c:pt idx="22">
                  <c:v>22.3</c:v>
                </c:pt>
                <c:pt idx="23">
                  <c:v>16.5</c:v>
                </c:pt>
                <c:pt idx="24">
                  <c:v>16.7</c:v>
                </c:pt>
                <c:pt idx="25">
                  <c:v>17.3</c:v>
                </c:pt>
                <c:pt idx="26">
                  <c:v>18.899999999999999</c:v>
                </c:pt>
                <c:pt idx="27">
                  <c:v>22.7</c:v>
                </c:pt>
                <c:pt idx="28">
                  <c:v>26.1</c:v>
                </c:pt>
                <c:pt idx="29">
                  <c:v>30</c:v>
                </c:pt>
                <c:pt idx="30">
                  <c:v>30</c:v>
                </c:pt>
                <c:pt idx="31">
                  <c:v>28.6</c:v>
                </c:pt>
                <c:pt idx="32">
                  <c:v>27.4</c:v>
                </c:pt>
                <c:pt idx="33">
                  <c:v>25.2</c:v>
                </c:pt>
                <c:pt idx="34">
                  <c:v>23.5</c:v>
                </c:pt>
                <c:pt idx="35">
                  <c:v>18.899999999999999</c:v>
                </c:pt>
                <c:pt idx="36">
                  <c:v>16.2</c:v>
                </c:pt>
                <c:pt idx="37">
                  <c:v>15.5</c:v>
                </c:pt>
                <c:pt idx="38">
                  <c:v>17.5</c:v>
                </c:pt>
                <c:pt idx="39">
                  <c:v>24</c:v>
                </c:pt>
                <c:pt idx="40">
                  <c:v>27.1</c:v>
                </c:pt>
                <c:pt idx="41">
                  <c:v>29.4</c:v>
                </c:pt>
                <c:pt idx="42">
                  <c:v>30.3</c:v>
                </c:pt>
                <c:pt idx="43">
                  <c:v>30.1</c:v>
                </c:pt>
                <c:pt idx="44">
                  <c:v>27.8</c:v>
                </c:pt>
                <c:pt idx="45">
                  <c:v>27</c:v>
                </c:pt>
                <c:pt idx="46">
                  <c:v>22.6</c:v>
                </c:pt>
                <c:pt idx="47">
                  <c:v>20.100000000000001</c:v>
                </c:pt>
                <c:pt idx="48">
                  <c:v>18.3</c:v>
                </c:pt>
                <c:pt idx="49">
                  <c:v>17</c:v>
                </c:pt>
                <c:pt idx="50">
                  <c:v>18.2</c:v>
                </c:pt>
                <c:pt idx="51">
                  <c:v>22.5</c:v>
                </c:pt>
                <c:pt idx="52">
                  <c:v>25.6</c:v>
                </c:pt>
                <c:pt idx="53">
                  <c:v>28</c:v>
                </c:pt>
                <c:pt idx="54">
                  <c:v>30.3</c:v>
                </c:pt>
                <c:pt idx="55">
                  <c:v>31.1</c:v>
                </c:pt>
                <c:pt idx="56">
                  <c:v>29.6</c:v>
                </c:pt>
                <c:pt idx="57">
                  <c:v>25.6</c:v>
                </c:pt>
                <c:pt idx="58">
                  <c:v>22.5</c:v>
                </c:pt>
                <c:pt idx="59">
                  <c:v>17.8</c:v>
                </c:pt>
                <c:pt idx="60">
                  <c:v>16.899999999999999</c:v>
                </c:pt>
                <c:pt idx="61">
                  <c:v>15.6</c:v>
                </c:pt>
                <c:pt idx="62">
                  <c:v>20.6</c:v>
                </c:pt>
                <c:pt idx="63">
                  <c:v>23.5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4-4849-B926-D9A6A1CFF645}"/>
            </c:ext>
          </c:extLst>
        </c:ser>
        <c:ser>
          <c:idx val="1"/>
          <c:order val="1"/>
          <c:tx>
            <c:v>中部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Climate!$F$1:$F$64</c:f>
              <c:numCache>
                <c:formatCode>General</c:formatCode>
                <c:ptCount val="64"/>
                <c:pt idx="0">
                  <c:v>16.899999999999999</c:v>
                </c:pt>
                <c:pt idx="1">
                  <c:v>19.399999999999999</c:v>
                </c:pt>
                <c:pt idx="2">
                  <c:v>21</c:v>
                </c:pt>
                <c:pt idx="3">
                  <c:v>22.2</c:v>
                </c:pt>
                <c:pt idx="4">
                  <c:v>26.4</c:v>
                </c:pt>
                <c:pt idx="5">
                  <c:v>28.8</c:v>
                </c:pt>
                <c:pt idx="6">
                  <c:v>28.1</c:v>
                </c:pt>
                <c:pt idx="7">
                  <c:v>28.2</c:v>
                </c:pt>
                <c:pt idx="8">
                  <c:v>27.8</c:v>
                </c:pt>
                <c:pt idx="9">
                  <c:v>24.9</c:v>
                </c:pt>
                <c:pt idx="10">
                  <c:v>22.1</c:v>
                </c:pt>
                <c:pt idx="11">
                  <c:v>17.100000000000001</c:v>
                </c:pt>
                <c:pt idx="12">
                  <c:v>16.399999999999999</c:v>
                </c:pt>
                <c:pt idx="13">
                  <c:v>17</c:v>
                </c:pt>
                <c:pt idx="14">
                  <c:v>19.8</c:v>
                </c:pt>
                <c:pt idx="15">
                  <c:v>24.1</c:v>
                </c:pt>
                <c:pt idx="16">
                  <c:v>25.8</c:v>
                </c:pt>
                <c:pt idx="17">
                  <c:v>28.6</c:v>
                </c:pt>
                <c:pt idx="18">
                  <c:v>30.1</c:v>
                </c:pt>
                <c:pt idx="19">
                  <c:v>28.9</c:v>
                </c:pt>
                <c:pt idx="20">
                  <c:v>29.2</c:v>
                </c:pt>
                <c:pt idx="21">
                  <c:v>25.6</c:v>
                </c:pt>
                <c:pt idx="22">
                  <c:v>23.1</c:v>
                </c:pt>
                <c:pt idx="23">
                  <c:v>17.100000000000001</c:v>
                </c:pt>
                <c:pt idx="24">
                  <c:v>17.100000000000001</c:v>
                </c:pt>
                <c:pt idx="25">
                  <c:v>18.100000000000001</c:v>
                </c:pt>
                <c:pt idx="26">
                  <c:v>20.7</c:v>
                </c:pt>
                <c:pt idx="27">
                  <c:v>24.4</c:v>
                </c:pt>
                <c:pt idx="28">
                  <c:v>26.9</c:v>
                </c:pt>
                <c:pt idx="29">
                  <c:v>29.7</c:v>
                </c:pt>
                <c:pt idx="30">
                  <c:v>29.2</c:v>
                </c:pt>
                <c:pt idx="31">
                  <c:v>28</c:v>
                </c:pt>
                <c:pt idx="32">
                  <c:v>27.8</c:v>
                </c:pt>
                <c:pt idx="33">
                  <c:v>26.2</c:v>
                </c:pt>
                <c:pt idx="34">
                  <c:v>24.3</c:v>
                </c:pt>
                <c:pt idx="35">
                  <c:v>19.600000000000001</c:v>
                </c:pt>
                <c:pt idx="36">
                  <c:v>16.8</c:v>
                </c:pt>
                <c:pt idx="37">
                  <c:v>16.399999999999999</c:v>
                </c:pt>
                <c:pt idx="38">
                  <c:v>18.3</c:v>
                </c:pt>
                <c:pt idx="39">
                  <c:v>24.9</c:v>
                </c:pt>
                <c:pt idx="40">
                  <c:v>27.6</c:v>
                </c:pt>
                <c:pt idx="41">
                  <c:v>28.8</c:v>
                </c:pt>
                <c:pt idx="42">
                  <c:v>29.4</c:v>
                </c:pt>
                <c:pt idx="43">
                  <c:v>28.9</c:v>
                </c:pt>
                <c:pt idx="44">
                  <c:v>27.9</c:v>
                </c:pt>
                <c:pt idx="45">
                  <c:v>27.5</c:v>
                </c:pt>
                <c:pt idx="46">
                  <c:v>23.4</c:v>
                </c:pt>
                <c:pt idx="47">
                  <c:v>20.399999999999999</c:v>
                </c:pt>
                <c:pt idx="48">
                  <c:v>18.899999999999999</c:v>
                </c:pt>
                <c:pt idx="49">
                  <c:v>18</c:v>
                </c:pt>
                <c:pt idx="50">
                  <c:v>20.2</c:v>
                </c:pt>
                <c:pt idx="51">
                  <c:v>23.2</c:v>
                </c:pt>
                <c:pt idx="52">
                  <c:v>26.7</c:v>
                </c:pt>
                <c:pt idx="53">
                  <c:v>27.9</c:v>
                </c:pt>
                <c:pt idx="54">
                  <c:v>28.7</c:v>
                </c:pt>
                <c:pt idx="55">
                  <c:v>29.4</c:v>
                </c:pt>
                <c:pt idx="56">
                  <c:v>29.3</c:v>
                </c:pt>
                <c:pt idx="57">
                  <c:v>26.5</c:v>
                </c:pt>
                <c:pt idx="58">
                  <c:v>23.3</c:v>
                </c:pt>
                <c:pt idx="59">
                  <c:v>18.5</c:v>
                </c:pt>
                <c:pt idx="60">
                  <c:v>17.3</c:v>
                </c:pt>
                <c:pt idx="61">
                  <c:v>16.5</c:v>
                </c:pt>
                <c:pt idx="62">
                  <c:v>20.8</c:v>
                </c:pt>
                <c:pt idx="63">
                  <c:v>24.3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44-4849-B926-D9A6A1CFF645}"/>
            </c:ext>
          </c:extLst>
        </c:ser>
        <c:ser>
          <c:idx val="2"/>
          <c:order val="2"/>
          <c:tx>
            <c:v>南部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Climate!$G$1:$G$64</c:f>
              <c:numCache>
                <c:formatCode>General</c:formatCode>
                <c:ptCount val="64"/>
                <c:pt idx="0">
                  <c:v>17.5</c:v>
                </c:pt>
                <c:pt idx="1">
                  <c:v>20.399999999999999</c:v>
                </c:pt>
                <c:pt idx="2">
                  <c:v>22.5</c:v>
                </c:pt>
                <c:pt idx="3">
                  <c:v>23.9</c:v>
                </c:pt>
                <c:pt idx="4">
                  <c:v>27.3</c:v>
                </c:pt>
                <c:pt idx="5">
                  <c:v>29.5</c:v>
                </c:pt>
                <c:pt idx="6">
                  <c:v>29.4</c:v>
                </c:pt>
                <c:pt idx="7">
                  <c:v>28.9</c:v>
                </c:pt>
                <c:pt idx="8">
                  <c:v>28.6</c:v>
                </c:pt>
                <c:pt idx="9">
                  <c:v>25.7</c:v>
                </c:pt>
                <c:pt idx="10">
                  <c:v>22.8</c:v>
                </c:pt>
                <c:pt idx="11">
                  <c:v>18</c:v>
                </c:pt>
                <c:pt idx="12">
                  <c:v>17.600000000000001</c:v>
                </c:pt>
                <c:pt idx="13">
                  <c:v>18.399999999999999</c:v>
                </c:pt>
                <c:pt idx="14">
                  <c:v>21.3</c:v>
                </c:pt>
                <c:pt idx="15">
                  <c:v>25</c:v>
                </c:pt>
                <c:pt idx="16">
                  <c:v>27.2</c:v>
                </c:pt>
                <c:pt idx="17">
                  <c:v>29</c:v>
                </c:pt>
                <c:pt idx="18">
                  <c:v>30.4</c:v>
                </c:pt>
                <c:pt idx="19">
                  <c:v>29</c:v>
                </c:pt>
                <c:pt idx="20">
                  <c:v>29.5</c:v>
                </c:pt>
                <c:pt idx="21">
                  <c:v>26.4</c:v>
                </c:pt>
                <c:pt idx="22">
                  <c:v>23.9</c:v>
                </c:pt>
                <c:pt idx="23">
                  <c:v>17.899999999999999</c:v>
                </c:pt>
                <c:pt idx="24">
                  <c:v>17.8</c:v>
                </c:pt>
                <c:pt idx="25">
                  <c:v>18.899999999999999</c:v>
                </c:pt>
                <c:pt idx="26">
                  <c:v>21.8</c:v>
                </c:pt>
                <c:pt idx="27">
                  <c:v>24.9</c:v>
                </c:pt>
                <c:pt idx="28">
                  <c:v>27.7</c:v>
                </c:pt>
                <c:pt idx="29">
                  <c:v>30.4</c:v>
                </c:pt>
                <c:pt idx="30">
                  <c:v>29.1</c:v>
                </c:pt>
                <c:pt idx="31">
                  <c:v>28.4</c:v>
                </c:pt>
                <c:pt idx="32">
                  <c:v>28.4</c:v>
                </c:pt>
                <c:pt idx="33">
                  <c:v>26.8</c:v>
                </c:pt>
                <c:pt idx="34">
                  <c:v>25.1</c:v>
                </c:pt>
                <c:pt idx="35">
                  <c:v>20.5</c:v>
                </c:pt>
                <c:pt idx="36">
                  <c:v>17.3</c:v>
                </c:pt>
                <c:pt idx="37">
                  <c:v>17.399999999999999</c:v>
                </c:pt>
                <c:pt idx="38">
                  <c:v>19.7</c:v>
                </c:pt>
                <c:pt idx="39">
                  <c:v>26.3</c:v>
                </c:pt>
                <c:pt idx="40">
                  <c:v>28.4</c:v>
                </c:pt>
                <c:pt idx="41">
                  <c:v>29.4</c:v>
                </c:pt>
                <c:pt idx="42">
                  <c:v>29.9</c:v>
                </c:pt>
                <c:pt idx="43">
                  <c:v>29.3</c:v>
                </c:pt>
                <c:pt idx="44">
                  <c:v>28</c:v>
                </c:pt>
                <c:pt idx="45">
                  <c:v>27.8</c:v>
                </c:pt>
                <c:pt idx="46">
                  <c:v>24.3</c:v>
                </c:pt>
                <c:pt idx="47">
                  <c:v>20.9</c:v>
                </c:pt>
                <c:pt idx="48">
                  <c:v>19.399999999999999</c:v>
                </c:pt>
                <c:pt idx="49">
                  <c:v>18.600000000000001</c:v>
                </c:pt>
                <c:pt idx="50">
                  <c:v>21.5</c:v>
                </c:pt>
                <c:pt idx="51">
                  <c:v>24.6</c:v>
                </c:pt>
                <c:pt idx="52">
                  <c:v>27.7</c:v>
                </c:pt>
                <c:pt idx="53">
                  <c:v>29.3</c:v>
                </c:pt>
                <c:pt idx="54">
                  <c:v>29.6</c:v>
                </c:pt>
                <c:pt idx="55">
                  <c:v>29.9</c:v>
                </c:pt>
                <c:pt idx="56">
                  <c:v>30</c:v>
                </c:pt>
                <c:pt idx="57">
                  <c:v>27.1</c:v>
                </c:pt>
                <c:pt idx="58">
                  <c:v>23.8</c:v>
                </c:pt>
                <c:pt idx="59">
                  <c:v>19.100000000000001</c:v>
                </c:pt>
                <c:pt idx="60">
                  <c:v>18.100000000000001</c:v>
                </c:pt>
                <c:pt idx="61">
                  <c:v>17.5</c:v>
                </c:pt>
                <c:pt idx="62">
                  <c:v>22.3</c:v>
                </c:pt>
                <c:pt idx="63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44-4849-B926-D9A6A1CFF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616656"/>
        <c:axId val="1127249600"/>
      </c:lineChart>
      <c:catAx>
        <c:axId val="112861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7249600"/>
        <c:crosses val="autoZero"/>
        <c:auto val="1"/>
        <c:lblAlgn val="ctr"/>
        <c:lblOffset val="100"/>
        <c:noMultiLvlLbl val="0"/>
      </c:catAx>
      <c:valAx>
        <c:axId val="112724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86166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月累積降雨量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北部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Climate!$D$1:$D$64</c:f>
              <c:numCache>
                <c:formatCode>General</c:formatCode>
                <c:ptCount val="64"/>
                <c:pt idx="0">
                  <c:v>93</c:v>
                </c:pt>
                <c:pt idx="1">
                  <c:v>34.4</c:v>
                </c:pt>
                <c:pt idx="2">
                  <c:v>49.1</c:v>
                </c:pt>
                <c:pt idx="3">
                  <c:v>253</c:v>
                </c:pt>
                <c:pt idx="4">
                  <c:v>338.4</c:v>
                </c:pt>
                <c:pt idx="5">
                  <c:v>203.1</c:v>
                </c:pt>
                <c:pt idx="6">
                  <c:v>240.5</c:v>
                </c:pt>
                <c:pt idx="7">
                  <c:v>808.7</c:v>
                </c:pt>
                <c:pt idx="8">
                  <c:v>143.1</c:v>
                </c:pt>
                <c:pt idx="9">
                  <c:v>102.4</c:v>
                </c:pt>
                <c:pt idx="10">
                  <c:v>46</c:v>
                </c:pt>
                <c:pt idx="11">
                  <c:v>229.7</c:v>
                </c:pt>
                <c:pt idx="12">
                  <c:v>21.8</c:v>
                </c:pt>
                <c:pt idx="13">
                  <c:v>198</c:v>
                </c:pt>
                <c:pt idx="14">
                  <c:v>147</c:v>
                </c:pt>
                <c:pt idx="15">
                  <c:v>98.1</c:v>
                </c:pt>
                <c:pt idx="16">
                  <c:v>634.70000000000005</c:v>
                </c:pt>
                <c:pt idx="17">
                  <c:v>384.4</c:v>
                </c:pt>
                <c:pt idx="18">
                  <c:v>222.1</c:v>
                </c:pt>
                <c:pt idx="19">
                  <c:v>84</c:v>
                </c:pt>
                <c:pt idx="20">
                  <c:v>198.9</c:v>
                </c:pt>
                <c:pt idx="21">
                  <c:v>25.5</c:v>
                </c:pt>
                <c:pt idx="22">
                  <c:v>46</c:v>
                </c:pt>
                <c:pt idx="23">
                  <c:v>86.8</c:v>
                </c:pt>
                <c:pt idx="24">
                  <c:v>20</c:v>
                </c:pt>
                <c:pt idx="25">
                  <c:v>90</c:v>
                </c:pt>
                <c:pt idx="26">
                  <c:v>182</c:v>
                </c:pt>
                <c:pt idx="27">
                  <c:v>87.6</c:v>
                </c:pt>
                <c:pt idx="28">
                  <c:v>302.8</c:v>
                </c:pt>
                <c:pt idx="29">
                  <c:v>248.3</c:v>
                </c:pt>
                <c:pt idx="30">
                  <c:v>316.8</c:v>
                </c:pt>
                <c:pt idx="31">
                  <c:v>728.2</c:v>
                </c:pt>
                <c:pt idx="32">
                  <c:v>309.89999999999998</c:v>
                </c:pt>
                <c:pt idx="33">
                  <c:v>135.30000000000001</c:v>
                </c:pt>
                <c:pt idx="34">
                  <c:v>22.6</c:v>
                </c:pt>
                <c:pt idx="35">
                  <c:v>75.7</c:v>
                </c:pt>
                <c:pt idx="36">
                  <c:v>256</c:v>
                </c:pt>
                <c:pt idx="37">
                  <c:v>78.900000000000006</c:v>
                </c:pt>
                <c:pt idx="38">
                  <c:v>285.7</c:v>
                </c:pt>
                <c:pt idx="39">
                  <c:v>184.4</c:v>
                </c:pt>
                <c:pt idx="40">
                  <c:v>186.7</c:v>
                </c:pt>
                <c:pt idx="41">
                  <c:v>429.8</c:v>
                </c:pt>
                <c:pt idx="42">
                  <c:v>174.6</c:v>
                </c:pt>
                <c:pt idx="43">
                  <c:v>141.4</c:v>
                </c:pt>
                <c:pt idx="44">
                  <c:v>428.5</c:v>
                </c:pt>
                <c:pt idx="45">
                  <c:v>137.6</c:v>
                </c:pt>
                <c:pt idx="46">
                  <c:v>111.6</c:v>
                </c:pt>
                <c:pt idx="47">
                  <c:v>16.5</c:v>
                </c:pt>
                <c:pt idx="48">
                  <c:v>21.8</c:v>
                </c:pt>
                <c:pt idx="49">
                  <c:v>123.7</c:v>
                </c:pt>
                <c:pt idx="50">
                  <c:v>182.7</c:v>
                </c:pt>
                <c:pt idx="51">
                  <c:v>121.5</c:v>
                </c:pt>
                <c:pt idx="52">
                  <c:v>135.5</c:v>
                </c:pt>
                <c:pt idx="53">
                  <c:v>649.70000000000005</c:v>
                </c:pt>
                <c:pt idx="54">
                  <c:v>206.6</c:v>
                </c:pt>
                <c:pt idx="55">
                  <c:v>166.2</c:v>
                </c:pt>
                <c:pt idx="56">
                  <c:v>175.6</c:v>
                </c:pt>
                <c:pt idx="57">
                  <c:v>368.6</c:v>
                </c:pt>
                <c:pt idx="58">
                  <c:v>120.9</c:v>
                </c:pt>
                <c:pt idx="59">
                  <c:v>66.900000000000006</c:v>
                </c:pt>
                <c:pt idx="60">
                  <c:v>255.8</c:v>
                </c:pt>
                <c:pt idx="61">
                  <c:v>163.6</c:v>
                </c:pt>
                <c:pt idx="62">
                  <c:v>37.299999999999997</c:v>
                </c:pt>
                <c:pt idx="63">
                  <c:v>59.6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82-41D7-8E30-51B036F50109}"/>
            </c:ext>
          </c:extLst>
        </c:ser>
        <c:ser>
          <c:idx val="1"/>
          <c:order val="1"/>
          <c:tx>
            <c:v>中部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Climate!$H$1:$H$64</c:f>
              <c:numCache>
                <c:formatCode>General</c:formatCode>
                <c:ptCount val="64"/>
                <c:pt idx="0">
                  <c:v>11.2</c:v>
                </c:pt>
                <c:pt idx="1">
                  <c:v>1.2</c:v>
                </c:pt>
                <c:pt idx="2">
                  <c:v>62.7</c:v>
                </c:pt>
                <c:pt idx="3">
                  <c:v>258.60000000000002</c:v>
                </c:pt>
                <c:pt idx="4">
                  <c:v>356.4</c:v>
                </c:pt>
                <c:pt idx="5">
                  <c:v>72.599999999999994</c:v>
                </c:pt>
                <c:pt idx="6">
                  <c:v>467.7</c:v>
                </c:pt>
                <c:pt idx="7">
                  <c:v>763</c:v>
                </c:pt>
                <c:pt idx="8">
                  <c:v>44.9</c:v>
                </c:pt>
                <c:pt idx="9">
                  <c:v>2.7</c:v>
                </c:pt>
                <c:pt idx="10">
                  <c:v>22.6</c:v>
                </c:pt>
                <c:pt idx="11">
                  <c:v>69.400000000000006</c:v>
                </c:pt>
                <c:pt idx="12">
                  <c:v>2</c:v>
                </c:pt>
                <c:pt idx="13">
                  <c:v>45.2</c:v>
                </c:pt>
                <c:pt idx="14">
                  <c:v>57.5</c:v>
                </c:pt>
                <c:pt idx="15">
                  <c:v>15.6</c:v>
                </c:pt>
                <c:pt idx="16">
                  <c:v>659.6</c:v>
                </c:pt>
                <c:pt idx="17">
                  <c:v>181</c:v>
                </c:pt>
                <c:pt idx="18">
                  <c:v>149.1</c:v>
                </c:pt>
                <c:pt idx="19">
                  <c:v>278.3</c:v>
                </c:pt>
                <c:pt idx="20">
                  <c:v>47</c:v>
                </c:pt>
                <c:pt idx="21">
                  <c:v>0</c:v>
                </c:pt>
                <c:pt idx="22">
                  <c:v>0.8</c:v>
                </c:pt>
                <c:pt idx="23">
                  <c:v>30</c:v>
                </c:pt>
                <c:pt idx="24">
                  <c:v>12.3</c:v>
                </c:pt>
                <c:pt idx="25">
                  <c:v>21.2</c:v>
                </c:pt>
                <c:pt idx="26">
                  <c:v>24.8</c:v>
                </c:pt>
                <c:pt idx="27">
                  <c:v>47.7</c:v>
                </c:pt>
                <c:pt idx="28">
                  <c:v>662</c:v>
                </c:pt>
                <c:pt idx="29">
                  <c:v>65.5</c:v>
                </c:pt>
                <c:pt idx="30">
                  <c:v>71.400000000000006</c:v>
                </c:pt>
                <c:pt idx="31">
                  <c:v>368.4</c:v>
                </c:pt>
                <c:pt idx="32">
                  <c:v>183.9</c:v>
                </c:pt>
                <c:pt idx="33">
                  <c:v>14</c:v>
                </c:pt>
                <c:pt idx="34">
                  <c:v>2.2000000000000002</c:v>
                </c:pt>
                <c:pt idx="35">
                  <c:v>52.9</c:v>
                </c:pt>
                <c:pt idx="36">
                  <c:v>204.9</c:v>
                </c:pt>
                <c:pt idx="37">
                  <c:v>24.2</c:v>
                </c:pt>
                <c:pt idx="38">
                  <c:v>194.6</c:v>
                </c:pt>
                <c:pt idx="39">
                  <c:v>183.4</c:v>
                </c:pt>
                <c:pt idx="40">
                  <c:v>100.3</c:v>
                </c:pt>
                <c:pt idx="41">
                  <c:v>230.9</c:v>
                </c:pt>
                <c:pt idx="42">
                  <c:v>166.7</c:v>
                </c:pt>
                <c:pt idx="43">
                  <c:v>184.6</c:v>
                </c:pt>
                <c:pt idx="44">
                  <c:v>126.2</c:v>
                </c:pt>
                <c:pt idx="45">
                  <c:v>23.9</c:v>
                </c:pt>
                <c:pt idx="46">
                  <c:v>74.2</c:v>
                </c:pt>
                <c:pt idx="47">
                  <c:v>8.4</c:v>
                </c:pt>
                <c:pt idx="48">
                  <c:v>4</c:v>
                </c:pt>
                <c:pt idx="49">
                  <c:v>20.8</c:v>
                </c:pt>
                <c:pt idx="50">
                  <c:v>38</c:v>
                </c:pt>
                <c:pt idx="51">
                  <c:v>98.8</c:v>
                </c:pt>
                <c:pt idx="52">
                  <c:v>111.5</c:v>
                </c:pt>
                <c:pt idx="53">
                  <c:v>894</c:v>
                </c:pt>
                <c:pt idx="54">
                  <c:v>313.7</c:v>
                </c:pt>
                <c:pt idx="55">
                  <c:v>69</c:v>
                </c:pt>
                <c:pt idx="56">
                  <c:v>21.4</c:v>
                </c:pt>
                <c:pt idx="57">
                  <c:v>53.5</c:v>
                </c:pt>
                <c:pt idx="58">
                  <c:v>19.5</c:v>
                </c:pt>
                <c:pt idx="59">
                  <c:v>8</c:v>
                </c:pt>
                <c:pt idx="60">
                  <c:v>103.5</c:v>
                </c:pt>
                <c:pt idx="61">
                  <c:v>25.5</c:v>
                </c:pt>
                <c:pt idx="62">
                  <c:v>35.5</c:v>
                </c:pt>
                <c:pt idx="63">
                  <c:v>30.5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82-41D7-8E30-51B036F50109}"/>
            </c:ext>
          </c:extLst>
        </c:ser>
        <c:ser>
          <c:idx val="2"/>
          <c:order val="2"/>
          <c:tx>
            <c:v>南部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Climate!$A$1:$A$64</c:f>
              <c:strCache>
                <c:ptCount val="64"/>
                <c:pt idx="0">
                  <c:v>102/01</c:v>
                </c:pt>
                <c:pt idx="1">
                  <c:v>102/02</c:v>
                </c:pt>
                <c:pt idx="2">
                  <c:v>102/03</c:v>
                </c:pt>
                <c:pt idx="3">
                  <c:v>102/04</c:v>
                </c:pt>
                <c:pt idx="4">
                  <c:v>102/05</c:v>
                </c:pt>
                <c:pt idx="5">
                  <c:v>102/06</c:v>
                </c:pt>
                <c:pt idx="6">
                  <c:v>102/07</c:v>
                </c:pt>
                <c:pt idx="7">
                  <c:v>102/08</c:v>
                </c:pt>
                <c:pt idx="8">
                  <c:v>102/09</c:v>
                </c:pt>
                <c:pt idx="9">
                  <c:v>102/10</c:v>
                </c:pt>
                <c:pt idx="10">
                  <c:v>102/11</c:v>
                </c:pt>
                <c:pt idx="11">
                  <c:v>102/12</c:v>
                </c:pt>
                <c:pt idx="12">
                  <c:v>103/01</c:v>
                </c:pt>
                <c:pt idx="13">
                  <c:v>103/02</c:v>
                </c:pt>
                <c:pt idx="14">
                  <c:v>103/03</c:v>
                </c:pt>
                <c:pt idx="15">
                  <c:v>103/04</c:v>
                </c:pt>
                <c:pt idx="16">
                  <c:v>103/05</c:v>
                </c:pt>
                <c:pt idx="17">
                  <c:v>103/06</c:v>
                </c:pt>
                <c:pt idx="18">
                  <c:v>103/07</c:v>
                </c:pt>
                <c:pt idx="19">
                  <c:v>103/08</c:v>
                </c:pt>
                <c:pt idx="20">
                  <c:v>103/09</c:v>
                </c:pt>
                <c:pt idx="21">
                  <c:v>103/10</c:v>
                </c:pt>
                <c:pt idx="22">
                  <c:v>103/11</c:v>
                </c:pt>
                <c:pt idx="23">
                  <c:v>103/12</c:v>
                </c:pt>
                <c:pt idx="24">
                  <c:v>104/01</c:v>
                </c:pt>
                <c:pt idx="25">
                  <c:v>104/02</c:v>
                </c:pt>
                <c:pt idx="26">
                  <c:v>104/03</c:v>
                </c:pt>
                <c:pt idx="27">
                  <c:v>104/04</c:v>
                </c:pt>
                <c:pt idx="28">
                  <c:v>104/05</c:v>
                </c:pt>
                <c:pt idx="29">
                  <c:v>104/06</c:v>
                </c:pt>
                <c:pt idx="30">
                  <c:v>104/07</c:v>
                </c:pt>
                <c:pt idx="31">
                  <c:v>104/08</c:v>
                </c:pt>
                <c:pt idx="32">
                  <c:v>104/09</c:v>
                </c:pt>
                <c:pt idx="33">
                  <c:v>104/10</c:v>
                </c:pt>
                <c:pt idx="34">
                  <c:v>104/11</c:v>
                </c:pt>
                <c:pt idx="35">
                  <c:v>104/12</c:v>
                </c:pt>
                <c:pt idx="36">
                  <c:v>105/01</c:v>
                </c:pt>
                <c:pt idx="37">
                  <c:v>105/02</c:v>
                </c:pt>
                <c:pt idx="38">
                  <c:v>105/03</c:v>
                </c:pt>
                <c:pt idx="39">
                  <c:v>105/04</c:v>
                </c:pt>
                <c:pt idx="40">
                  <c:v>105/05</c:v>
                </c:pt>
                <c:pt idx="41">
                  <c:v>105/06</c:v>
                </c:pt>
                <c:pt idx="42">
                  <c:v>105/07</c:v>
                </c:pt>
                <c:pt idx="43">
                  <c:v>105/08</c:v>
                </c:pt>
                <c:pt idx="44">
                  <c:v>105/09</c:v>
                </c:pt>
                <c:pt idx="45">
                  <c:v>105/10</c:v>
                </c:pt>
                <c:pt idx="46">
                  <c:v>105/11</c:v>
                </c:pt>
                <c:pt idx="47">
                  <c:v>105/12</c:v>
                </c:pt>
                <c:pt idx="48">
                  <c:v>106/01</c:v>
                </c:pt>
                <c:pt idx="49">
                  <c:v>106/02</c:v>
                </c:pt>
                <c:pt idx="50">
                  <c:v>106/03</c:v>
                </c:pt>
                <c:pt idx="51">
                  <c:v>106/04</c:v>
                </c:pt>
                <c:pt idx="52">
                  <c:v>106/05</c:v>
                </c:pt>
                <c:pt idx="53">
                  <c:v>106/06</c:v>
                </c:pt>
                <c:pt idx="54">
                  <c:v>106/07</c:v>
                </c:pt>
                <c:pt idx="55">
                  <c:v>106/08</c:v>
                </c:pt>
                <c:pt idx="56">
                  <c:v>106/09</c:v>
                </c:pt>
                <c:pt idx="57">
                  <c:v>106/10</c:v>
                </c:pt>
                <c:pt idx="58">
                  <c:v>106/11</c:v>
                </c:pt>
                <c:pt idx="59">
                  <c:v>106/12</c:v>
                </c:pt>
                <c:pt idx="60">
                  <c:v>107/01</c:v>
                </c:pt>
                <c:pt idx="61">
                  <c:v>107/02</c:v>
                </c:pt>
                <c:pt idx="62">
                  <c:v>107/03</c:v>
                </c:pt>
                <c:pt idx="63">
                  <c:v>107/04</c:v>
                </c:pt>
              </c:strCache>
            </c:strRef>
          </c:cat>
          <c:val>
            <c:numRef>
              <c:f>Climate!$I$1:$I$64</c:f>
              <c:numCache>
                <c:formatCode>General</c:formatCode>
                <c:ptCount val="64"/>
                <c:pt idx="0">
                  <c:v>7.5</c:v>
                </c:pt>
                <c:pt idx="1">
                  <c:v>1.5</c:v>
                </c:pt>
                <c:pt idx="2">
                  <c:v>5.5</c:v>
                </c:pt>
                <c:pt idx="3">
                  <c:v>111.7</c:v>
                </c:pt>
                <c:pt idx="4">
                  <c:v>286</c:v>
                </c:pt>
                <c:pt idx="5">
                  <c:v>233.5</c:v>
                </c:pt>
                <c:pt idx="6">
                  <c:v>148.9</c:v>
                </c:pt>
                <c:pt idx="7">
                  <c:v>806.5</c:v>
                </c:pt>
                <c:pt idx="8">
                  <c:v>60.2</c:v>
                </c:pt>
                <c:pt idx="9">
                  <c:v>0</c:v>
                </c:pt>
                <c:pt idx="10">
                  <c:v>6.1</c:v>
                </c:pt>
                <c:pt idx="11">
                  <c:v>21.1</c:v>
                </c:pt>
                <c:pt idx="12">
                  <c:v>0</c:v>
                </c:pt>
                <c:pt idx="13">
                  <c:v>9.5</c:v>
                </c:pt>
                <c:pt idx="14">
                  <c:v>27.6</c:v>
                </c:pt>
                <c:pt idx="15">
                  <c:v>12</c:v>
                </c:pt>
                <c:pt idx="16">
                  <c:v>181.5</c:v>
                </c:pt>
                <c:pt idx="17">
                  <c:v>134.30000000000001</c:v>
                </c:pt>
                <c:pt idx="18">
                  <c:v>123.4</c:v>
                </c:pt>
                <c:pt idx="19">
                  <c:v>682.1</c:v>
                </c:pt>
                <c:pt idx="20">
                  <c:v>88</c:v>
                </c:pt>
                <c:pt idx="21">
                  <c:v>1.5</c:v>
                </c:pt>
                <c:pt idx="22">
                  <c:v>0.2</c:v>
                </c:pt>
                <c:pt idx="23">
                  <c:v>8</c:v>
                </c:pt>
                <c:pt idx="24">
                  <c:v>13.5</c:v>
                </c:pt>
                <c:pt idx="25">
                  <c:v>22</c:v>
                </c:pt>
                <c:pt idx="26">
                  <c:v>5.0999999999999996</c:v>
                </c:pt>
                <c:pt idx="27">
                  <c:v>25.8</c:v>
                </c:pt>
                <c:pt idx="28">
                  <c:v>300</c:v>
                </c:pt>
                <c:pt idx="29">
                  <c:v>19</c:v>
                </c:pt>
                <c:pt idx="30">
                  <c:v>225</c:v>
                </c:pt>
                <c:pt idx="31">
                  <c:v>629.6</c:v>
                </c:pt>
                <c:pt idx="32">
                  <c:v>192</c:v>
                </c:pt>
                <c:pt idx="33">
                  <c:v>31</c:v>
                </c:pt>
                <c:pt idx="34">
                  <c:v>4.5</c:v>
                </c:pt>
                <c:pt idx="35">
                  <c:v>13.5</c:v>
                </c:pt>
                <c:pt idx="36">
                  <c:v>170.9</c:v>
                </c:pt>
                <c:pt idx="37">
                  <c:v>38</c:v>
                </c:pt>
                <c:pt idx="38">
                  <c:v>96.5</c:v>
                </c:pt>
                <c:pt idx="39">
                  <c:v>146</c:v>
                </c:pt>
                <c:pt idx="40">
                  <c:v>87.3</c:v>
                </c:pt>
                <c:pt idx="41">
                  <c:v>376.5</c:v>
                </c:pt>
                <c:pt idx="42">
                  <c:v>374</c:v>
                </c:pt>
                <c:pt idx="43">
                  <c:v>91.5</c:v>
                </c:pt>
                <c:pt idx="44">
                  <c:v>1220.3</c:v>
                </c:pt>
                <c:pt idx="45">
                  <c:v>69</c:v>
                </c:pt>
                <c:pt idx="46">
                  <c:v>48.9</c:v>
                </c:pt>
                <c:pt idx="47">
                  <c:v>2</c:v>
                </c:pt>
                <c:pt idx="48">
                  <c:v>0</c:v>
                </c:pt>
                <c:pt idx="49">
                  <c:v>1</c:v>
                </c:pt>
                <c:pt idx="50">
                  <c:v>12.8</c:v>
                </c:pt>
                <c:pt idx="51">
                  <c:v>64.5</c:v>
                </c:pt>
                <c:pt idx="52">
                  <c:v>79.5</c:v>
                </c:pt>
                <c:pt idx="53">
                  <c:v>251.5</c:v>
                </c:pt>
                <c:pt idx="54">
                  <c:v>506.9</c:v>
                </c:pt>
                <c:pt idx="55">
                  <c:v>196.5</c:v>
                </c:pt>
                <c:pt idx="56">
                  <c:v>39.5</c:v>
                </c:pt>
                <c:pt idx="57">
                  <c:v>39.5</c:v>
                </c:pt>
                <c:pt idx="58">
                  <c:v>1.5</c:v>
                </c:pt>
                <c:pt idx="59">
                  <c:v>2</c:v>
                </c:pt>
                <c:pt idx="60">
                  <c:v>40</c:v>
                </c:pt>
                <c:pt idx="61">
                  <c:v>11.5</c:v>
                </c:pt>
                <c:pt idx="62">
                  <c:v>19</c:v>
                </c:pt>
                <c:pt idx="63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82-41D7-8E30-51B036F50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703072"/>
        <c:axId val="1329092432"/>
      </c:lineChart>
      <c:catAx>
        <c:axId val="1209703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9092432"/>
        <c:crosses val="autoZero"/>
        <c:auto val="1"/>
        <c:lblAlgn val="ctr"/>
        <c:lblOffset val="100"/>
        <c:noMultiLvlLbl val="0"/>
      </c:catAx>
      <c:valAx>
        <c:axId val="13290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(mm)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097030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01F75F-8611-4051-A3BC-2244E9AC0039}" type="datetimeFigureOut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9A7D4F-B3CA-4E7D-899C-14E1DA753B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9pPr>
          </a:lstStyle>
          <a:p>
            <a:fld id="{B9BC36A1-164B-44A6-A9E8-80C8A27519E3}" type="slidenum">
              <a:rPr lang="zh-TW" altLang="en-US" smtClean="0"/>
              <a:pPr/>
              <a:t>14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點按此處添加母版副標題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9CE6-3595-4C58-9656-BB8BE4586962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42F-4F21-4036-817A-1EAFF8212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C3EC0-CD55-4079-A31B-DD8A6BC8E931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4B1F-9AC6-4A00-B6D7-30F5FF54D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23A5F-62CC-4E87-A625-386976C9190B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1C1B4-36BF-4CFD-9A1E-F48483707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53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2049-10E8-49E2-93D9-E5D26F122272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24F6-77F0-4693-AE86-92BCB44948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22E9-469B-4348-BF9D-D66DD74D6166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7462-B435-4454-ABA9-E4EA9C181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5ED9-554D-4791-8711-78F25CA4C87F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7D4E-7598-45A5-898D-BD5272238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9941-31E1-496F-81DE-7E3E946EAE3D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CB86-9768-4108-83D3-189C2BDCE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51C-D5FD-4584-9BA7-AF8992639C28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5064C-8619-4AFA-A946-B3BF56EB3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7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6EB0-BE5C-4768-BDE1-921F441B6A8E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AB28-9F33-4606-AB81-DE3A1D8E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BFA3-D1E6-4F67-97C2-B9F57D684C7F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CEB9-8A81-48E6-9DC5-374F2B0D5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2E39-A7B6-42DA-B8D3-3DA3875F1306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5425-9E96-4EEC-9373-F30861F93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23D13A-8F8F-47E8-8C13-5AC663B7A72D}" type="datetime1">
              <a:rPr lang="zh-CN" altLang="en-US"/>
              <a:pPr>
                <a:defRPr/>
              </a:pPr>
              <a:t>2018/6/13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D6BDB2-A4CB-4A0E-BA0C-DBD19B816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140.118.170.109/open_data_agricultur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microsoft.com/office/2007/relationships/hdphoto" Target="../media/hdphoto1.wdp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/>
          <p:cNvSpPr txBox="1">
            <a:spLocks/>
          </p:cNvSpPr>
          <p:nvPr/>
        </p:nvSpPr>
        <p:spPr bwMode="auto">
          <a:xfrm>
            <a:off x="827080" y="911517"/>
            <a:ext cx="70580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</a:t>
            </a:r>
            <a:r>
              <a:rPr lang="en-US" altLang="zh-TW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4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點靈</a:t>
            </a:r>
          </a:p>
        </p:txBody>
      </p:sp>
      <p:sp>
        <p:nvSpPr>
          <p:cNvPr id="5" name="副標題 5"/>
          <p:cNvSpPr txBox="1">
            <a:spLocks/>
          </p:cNvSpPr>
          <p:nvPr/>
        </p:nvSpPr>
        <p:spPr bwMode="auto">
          <a:xfrm>
            <a:off x="1442982" y="2065412"/>
            <a:ext cx="681284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競賽組別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多元族群氣象資料應用組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團隊成員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台灣科技大學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郭文翰、蔡松芸、江冠廷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2018.06.13</a:t>
            </a:r>
            <a:endParaRPr lang="zh-TW" altLang="en-US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3451" y="314348"/>
            <a:ext cx="1836981" cy="584775"/>
          </a:xfrm>
          <a:prstGeom prst="rect">
            <a:avLst/>
          </a:prstGeom>
          <a:solidFill>
            <a:srgbClr val="0AA2C6"/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期末報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ADAC2B1-6779-4FCD-9CCD-6310BC9F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87" y="4018647"/>
            <a:ext cx="405000" cy="4050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61424" y="432033"/>
            <a:ext cx="5978991" cy="392036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架構與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Data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到農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5053013"/>
            <a:ext cx="2057400" cy="273844"/>
          </a:xfrm>
        </p:spPr>
        <p:txBody>
          <a:bodyPr/>
          <a:lstStyle/>
          <a:p>
            <a:fld id="{D60D1EDE-7116-2443-9BDD-368CE5B37660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hevron 1"/>
          <p:cNvSpPr/>
          <p:nvPr/>
        </p:nvSpPr>
        <p:spPr>
          <a:xfrm>
            <a:off x="2123441" y="3149275"/>
            <a:ext cx="1224280" cy="247736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2</a:t>
            </a:r>
          </a:p>
        </p:txBody>
      </p:sp>
      <p:sp>
        <p:nvSpPr>
          <p:cNvPr id="8" name="Chevron 18"/>
          <p:cNvSpPr/>
          <p:nvPr/>
        </p:nvSpPr>
        <p:spPr>
          <a:xfrm>
            <a:off x="3347721" y="3149275"/>
            <a:ext cx="1224280" cy="247736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</a:t>
            </a:r>
          </a:p>
        </p:txBody>
      </p:sp>
      <p:sp>
        <p:nvSpPr>
          <p:cNvPr id="9" name="Chevron 21"/>
          <p:cNvSpPr/>
          <p:nvPr/>
        </p:nvSpPr>
        <p:spPr>
          <a:xfrm>
            <a:off x="4572000" y="3149275"/>
            <a:ext cx="1224280" cy="247736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4</a:t>
            </a:r>
          </a:p>
        </p:txBody>
      </p:sp>
      <p:sp>
        <p:nvSpPr>
          <p:cNvPr id="10" name="Chevron 23"/>
          <p:cNvSpPr/>
          <p:nvPr/>
        </p:nvSpPr>
        <p:spPr>
          <a:xfrm>
            <a:off x="5796281" y="3149275"/>
            <a:ext cx="1224280" cy="247736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5</a:t>
            </a:r>
          </a:p>
        </p:txBody>
      </p:sp>
      <p:sp>
        <p:nvSpPr>
          <p:cNvPr id="11" name="Chevron 25"/>
          <p:cNvSpPr/>
          <p:nvPr/>
        </p:nvSpPr>
        <p:spPr>
          <a:xfrm>
            <a:off x="7020561" y="3149275"/>
            <a:ext cx="1224280" cy="247736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6</a:t>
            </a:r>
          </a:p>
        </p:txBody>
      </p:sp>
      <p:sp>
        <p:nvSpPr>
          <p:cNvPr id="12" name="Chevron 27"/>
          <p:cNvSpPr/>
          <p:nvPr/>
        </p:nvSpPr>
        <p:spPr>
          <a:xfrm>
            <a:off x="899160" y="3149275"/>
            <a:ext cx="1224280" cy="247736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1</a:t>
            </a:r>
          </a:p>
        </p:txBody>
      </p:sp>
      <p:grpSp>
        <p:nvGrpSpPr>
          <p:cNvPr id="13" name="Group 10"/>
          <p:cNvGrpSpPr/>
          <p:nvPr/>
        </p:nvGrpSpPr>
        <p:grpSpPr>
          <a:xfrm>
            <a:off x="1110856" y="1808834"/>
            <a:ext cx="2263535" cy="1251712"/>
            <a:chOff x="1481141" y="2030778"/>
            <a:chExt cx="3018047" cy="1668949"/>
          </a:xfrm>
        </p:grpSpPr>
        <p:sp>
          <p:nvSpPr>
            <p:cNvPr id="14" name="Oval 38"/>
            <p:cNvSpPr/>
            <p:nvPr/>
          </p:nvSpPr>
          <p:spPr>
            <a:xfrm>
              <a:off x="1481141" y="2030778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cxnSp>
          <p:nvCxnSpPr>
            <p:cNvPr id="15" name="Straight Connector 6"/>
            <p:cNvCxnSpPr/>
            <p:nvPr/>
          </p:nvCxnSpPr>
          <p:spPr>
            <a:xfrm flipV="1">
              <a:off x="1998133" y="3270296"/>
              <a:ext cx="0" cy="429431"/>
            </a:xfrm>
            <a:prstGeom prst="line">
              <a:avLst/>
            </a:prstGeom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1"/>
            <p:cNvSpPr txBox="1"/>
            <p:nvPr/>
          </p:nvSpPr>
          <p:spPr>
            <a:xfrm>
              <a:off x="2536558" y="2306233"/>
              <a:ext cx="1962630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TW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Open Data</a:t>
              </a:r>
              <a:endParaRPr 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1"/>
          <p:cNvGrpSpPr/>
          <p:nvPr/>
        </p:nvGrpSpPr>
        <p:grpSpPr>
          <a:xfrm>
            <a:off x="3550920" y="1808834"/>
            <a:ext cx="1999769" cy="1251712"/>
            <a:chOff x="4734559" y="2030778"/>
            <a:chExt cx="2666359" cy="1668949"/>
          </a:xfrm>
        </p:grpSpPr>
        <p:sp>
          <p:nvSpPr>
            <p:cNvPr id="18" name="Oval 62"/>
            <p:cNvSpPr/>
            <p:nvPr/>
          </p:nvSpPr>
          <p:spPr>
            <a:xfrm>
              <a:off x="4734559" y="2030778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cxnSp>
          <p:nvCxnSpPr>
            <p:cNvPr id="19" name="Straight Connector 65"/>
            <p:cNvCxnSpPr/>
            <p:nvPr/>
          </p:nvCxnSpPr>
          <p:spPr>
            <a:xfrm flipV="1">
              <a:off x="5251552" y="3270296"/>
              <a:ext cx="0" cy="429431"/>
            </a:xfrm>
            <a:prstGeom prst="line">
              <a:avLst/>
            </a:prstGeom>
            <a:ln w="9525">
              <a:solidFill>
                <a:srgbClr val="3D9CC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4"/>
            <p:cNvSpPr txBox="1"/>
            <p:nvPr/>
          </p:nvSpPr>
          <p:spPr>
            <a:xfrm>
              <a:off x="5768544" y="2295915"/>
              <a:ext cx="1632374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人工智慧</a:t>
              </a:r>
              <a:endPara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9"/>
          <p:cNvGrpSpPr/>
          <p:nvPr/>
        </p:nvGrpSpPr>
        <p:grpSpPr>
          <a:xfrm>
            <a:off x="1047882" y="3485739"/>
            <a:ext cx="2017025" cy="1192150"/>
            <a:chOff x="1397175" y="4266651"/>
            <a:chExt cx="2689367" cy="1589533"/>
          </a:xfrm>
        </p:grpSpPr>
        <p:sp>
          <p:nvSpPr>
            <p:cNvPr id="22" name="Oval 40"/>
            <p:cNvSpPr/>
            <p:nvPr/>
          </p:nvSpPr>
          <p:spPr>
            <a:xfrm>
              <a:off x="3052554" y="4804032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sp>
          <p:nvSpPr>
            <p:cNvPr id="23" name="TextBox 50"/>
            <p:cNvSpPr txBox="1"/>
            <p:nvPr/>
          </p:nvSpPr>
          <p:spPr>
            <a:xfrm>
              <a:off x="1397175" y="5082476"/>
              <a:ext cx="1632374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429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數據分析</a:t>
              </a:r>
              <a:endPara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56"/>
            <p:cNvCxnSpPr/>
            <p:nvPr/>
          </p:nvCxnSpPr>
          <p:spPr>
            <a:xfrm flipV="1">
              <a:off x="3569547" y="4266651"/>
              <a:ext cx="0" cy="429431"/>
            </a:xfrm>
            <a:prstGeom prst="line">
              <a:avLst/>
            </a:prstGeom>
            <a:ln w="9525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2"/>
          <p:cNvGrpSpPr/>
          <p:nvPr/>
        </p:nvGrpSpPr>
        <p:grpSpPr>
          <a:xfrm>
            <a:off x="3368629" y="3485739"/>
            <a:ext cx="2144838" cy="1192150"/>
            <a:chOff x="4491505" y="4266651"/>
            <a:chExt cx="2859784" cy="1589533"/>
          </a:xfrm>
        </p:grpSpPr>
        <p:sp>
          <p:nvSpPr>
            <p:cNvPr id="26" name="Oval 67"/>
            <p:cNvSpPr/>
            <p:nvPr/>
          </p:nvSpPr>
          <p:spPr>
            <a:xfrm>
              <a:off x="6317301" y="4804032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cxnSp>
          <p:nvCxnSpPr>
            <p:cNvPr id="27" name="Straight Connector 69"/>
            <p:cNvCxnSpPr/>
            <p:nvPr/>
          </p:nvCxnSpPr>
          <p:spPr>
            <a:xfrm flipV="1">
              <a:off x="6834293" y="4266651"/>
              <a:ext cx="0" cy="429431"/>
            </a:xfrm>
            <a:prstGeom prst="line">
              <a:avLst/>
            </a:prstGeom>
            <a:ln w="9525">
              <a:solidFill>
                <a:srgbClr val="7C60C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3"/>
            <p:cNvSpPr txBox="1"/>
            <p:nvPr/>
          </p:nvSpPr>
          <p:spPr>
            <a:xfrm>
              <a:off x="4491505" y="5082476"/>
              <a:ext cx="1758800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429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種植建議</a:t>
              </a:r>
              <a:endPara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14"/>
          <p:cNvGrpSpPr/>
          <p:nvPr/>
        </p:nvGrpSpPr>
        <p:grpSpPr>
          <a:xfrm>
            <a:off x="5999481" y="1808834"/>
            <a:ext cx="2341664" cy="1251712"/>
            <a:chOff x="7999306" y="2030778"/>
            <a:chExt cx="3122218" cy="1668949"/>
          </a:xfrm>
        </p:grpSpPr>
        <p:sp>
          <p:nvSpPr>
            <p:cNvPr id="30" name="Oval 72"/>
            <p:cNvSpPr/>
            <p:nvPr/>
          </p:nvSpPr>
          <p:spPr>
            <a:xfrm>
              <a:off x="7999306" y="2030778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cxnSp>
          <p:nvCxnSpPr>
            <p:cNvPr id="31" name="Straight Connector 75"/>
            <p:cNvCxnSpPr/>
            <p:nvPr/>
          </p:nvCxnSpPr>
          <p:spPr>
            <a:xfrm flipV="1">
              <a:off x="8516299" y="3270296"/>
              <a:ext cx="0" cy="429431"/>
            </a:xfrm>
            <a:prstGeom prst="line">
              <a:avLst/>
            </a:prstGeom>
            <a:ln w="9525">
              <a:solidFill>
                <a:srgbClr val="C9492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6"/>
            <p:cNvSpPr txBox="1"/>
            <p:nvPr/>
          </p:nvSpPr>
          <p:spPr>
            <a:xfrm>
              <a:off x="9033292" y="2306233"/>
              <a:ext cx="2088232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提供網頁服務</a:t>
              </a:r>
              <a:endPara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13"/>
          <p:cNvGrpSpPr/>
          <p:nvPr/>
        </p:nvGrpSpPr>
        <p:grpSpPr>
          <a:xfrm>
            <a:off x="5914098" y="3485739"/>
            <a:ext cx="2050018" cy="1192150"/>
            <a:chOff x="7885464" y="4266651"/>
            <a:chExt cx="2733357" cy="1589533"/>
          </a:xfrm>
        </p:grpSpPr>
        <p:sp>
          <p:nvSpPr>
            <p:cNvPr id="34" name="Oval 77"/>
            <p:cNvSpPr/>
            <p:nvPr/>
          </p:nvSpPr>
          <p:spPr>
            <a:xfrm>
              <a:off x="9584833" y="4804032"/>
              <a:ext cx="1033988" cy="1052152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cxnSp>
          <p:nvCxnSpPr>
            <p:cNvPr id="35" name="Straight Connector 79"/>
            <p:cNvCxnSpPr/>
            <p:nvPr/>
          </p:nvCxnSpPr>
          <p:spPr>
            <a:xfrm flipV="1">
              <a:off x="10101825" y="4266651"/>
              <a:ext cx="0" cy="429431"/>
            </a:xfrm>
            <a:prstGeom prst="line">
              <a:avLst/>
            </a:prstGeom>
            <a:ln w="9525">
              <a:solidFill>
                <a:srgbClr val="D58C2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85464" y="5082476"/>
              <a:ext cx="1632373" cy="52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4290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latin typeface="標楷體" panose="03000509000000000000" pitchFamily="65" charset="-120"/>
                  <a:ea typeface="標楷體" panose="03000509000000000000" pitchFamily="65" charset="-120"/>
                  <a:cs typeface="Arial" panose="020B0604020202020204" pitchFamily="34" charset="0"/>
                </a:rPr>
                <a:t>農民</a:t>
              </a:r>
              <a:endParaRPr lang="en-US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123D3939-B7A1-4D35-90C3-22AFBE1E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25" y="1864184"/>
            <a:ext cx="270000" cy="27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9607025-059A-4E4D-A75F-4661D9458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03" y="2092169"/>
            <a:ext cx="270000" cy="2700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BBD488A1-BE11-4CEF-BE33-9780D2692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00" y="2298729"/>
            <a:ext cx="270000" cy="270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AD279CF2-EF01-4634-91F2-4A9793A60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19" y="2095391"/>
            <a:ext cx="270000" cy="2700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71B52C28-3326-4D1C-9900-8E7BEF148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7" y="4221147"/>
            <a:ext cx="405000" cy="405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AEDF0D8D-E5FA-49D0-8590-E63999D74C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64" y="1933391"/>
            <a:ext cx="540000" cy="5400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8955B540-C9DD-4A29-834E-AD8F55068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20" y="4013331"/>
            <a:ext cx="540000" cy="54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B926C83-2380-4E91-85E5-22FBFFC1E9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24" y="1933391"/>
            <a:ext cx="540000" cy="54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844DE2A-AF7A-4215-9C2C-510E1EC99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69" y="3945831"/>
            <a:ext cx="675000" cy="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2EBE49-A787-46E8-A89A-C088081B596B}"/>
              </a:ext>
            </a:extLst>
          </p:cNvPr>
          <p:cNvSpPr/>
          <p:nvPr/>
        </p:nvSpPr>
        <p:spPr>
          <a:xfrm>
            <a:off x="4932040" y="1520706"/>
            <a:ext cx="36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農產品批發市場交易行情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900773" y="1512245"/>
            <a:ext cx="3353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每月氣象資料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5575916-7791-4AA0-B4BF-77CF38BB2B69}"/>
              </a:ext>
            </a:extLst>
          </p:cNvPr>
          <p:cNvSpPr txBox="1">
            <a:spLocks/>
          </p:cNvSpPr>
          <p:nvPr/>
        </p:nvSpPr>
        <p:spPr>
          <a:xfrm>
            <a:off x="453764" y="319038"/>
            <a:ext cx="8002004" cy="5885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DATA–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102/1-107/4)</a:t>
            </a:r>
            <a:endParaRPr 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F14AD46-1981-46D2-BB61-4D6DA743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3" y="2284575"/>
            <a:ext cx="3790117" cy="169972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9BB0032-FE42-458A-9906-7F588548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01" y="2068783"/>
            <a:ext cx="2811756" cy="21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443448" y="265212"/>
            <a:ext cx="4848632" cy="74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市場趨勢、作物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價格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CF899A0-17A3-468A-A8C7-2350296C7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467567"/>
              </p:ext>
            </p:extLst>
          </p:nvPr>
        </p:nvGraphicFramePr>
        <p:xfrm>
          <a:off x="4788024" y="1787001"/>
          <a:ext cx="3523883" cy="258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91611138-04EA-4728-81AD-AF4E4E370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244559"/>
              </p:ext>
            </p:extLst>
          </p:nvPr>
        </p:nvGraphicFramePr>
        <p:xfrm>
          <a:off x="827584" y="1787001"/>
          <a:ext cx="3624496" cy="2585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539552" y="228156"/>
            <a:ext cx="196211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場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域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059B426-E5F3-4225-976B-BA6D743E0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591938"/>
              </p:ext>
            </p:extLst>
          </p:nvPr>
        </p:nvGraphicFramePr>
        <p:xfrm>
          <a:off x="683568" y="1561356"/>
          <a:ext cx="3492088" cy="264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FF1C631-4385-4318-A553-AFD5635BB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20100"/>
              </p:ext>
            </p:extLst>
          </p:nvPr>
        </p:nvGraphicFramePr>
        <p:xfrm>
          <a:off x="4644008" y="1559649"/>
          <a:ext cx="3595891" cy="264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0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62524" y="265212"/>
            <a:ext cx="3749436" cy="6048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Regression</a:t>
            </a:r>
            <a:endParaRPr lang="zh-TW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08" y="870050"/>
            <a:ext cx="5243472" cy="3932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3365576" y="913284"/>
            <a:ext cx="214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價錢預測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5" name="框架 4"/>
          <p:cNvSpPr/>
          <p:nvPr/>
        </p:nvSpPr>
        <p:spPr>
          <a:xfrm>
            <a:off x="1871700" y="2191059"/>
            <a:ext cx="5544616" cy="36004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230404" y="228513"/>
            <a:ext cx="2901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農民挑選決策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80677"/>
              </p:ext>
            </p:extLst>
          </p:nvPr>
        </p:nvGraphicFramePr>
        <p:xfrm>
          <a:off x="2195737" y="1633360"/>
          <a:ext cx="4896543" cy="3240369"/>
        </p:xfrm>
        <a:graphic>
          <a:graphicData uri="http://schemas.openxmlformats.org/drawingml/2006/table">
            <a:tbl>
              <a:tblPr/>
              <a:tblGrid>
                <a:gridCol w="1748766">
                  <a:extLst>
                    <a:ext uri="{9D8B030D-6E8A-4147-A177-3AD203B41FA5}">
                      <a16:colId xmlns:a16="http://schemas.microsoft.com/office/drawing/2014/main" val="4217328421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608403633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732487871"/>
                    </a:ext>
                  </a:extLst>
                </a:gridCol>
                <a:gridCol w="1049259">
                  <a:extLst>
                    <a:ext uri="{9D8B030D-6E8A-4147-A177-3AD203B41FA5}">
                      <a16:colId xmlns:a16="http://schemas.microsoft.com/office/drawing/2014/main" val="3985684977"/>
                    </a:ext>
                  </a:extLst>
                </a:gridCol>
              </a:tblGrid>
              <a:tr h="2945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類別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目前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平均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價差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9127143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LA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甘藍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815960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898314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LD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青江白菜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706684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LE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皇宮菜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-9.57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943834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LG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芹菜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394547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LH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菠菜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85476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LI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萵苣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86.59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-0.93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398080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LJ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芥菜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90905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LK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芥藍菜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-1.14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394123"/>
                  </a:ext>
                </a:extLst>
              </a:tr>
              <a:tr h="294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LL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茼蒿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15316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230404" y="228513"/>
            <a:ext cx="2901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農民挑選決策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2843807" y="949137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種植環境相似度分析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框架 3"/>
          <p:cNvSpPr/>
          <p:nvPr/>
        </p:nvSpPr>
        <p:spPr>
          <a:xfrm>
            <a:off x="4278515" y="1510734"/>
            <a:ext cx="1656184" cy="3528392"/>
          </a:xfrm>
          <a:prstGeom prst="frame">
            <a:avLst>
              <a:gd name="adj1" fmla="val 25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6611049" y="1510734"/>
            <a:ext cx="1711602" cy="3528392"/>
          </a:xfrm>
          <a:prstGeom prst="frame">
            <a:avLst>
              <a:gd name="adj1" fmla="val 259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28607"/>
              </p:ext>
            </p:extLst>
          </p:nvPr>
        </p:nvGraphicFramePr>
        <p:xfrm>
          <a:off x="899592" y="1546651"/>
          <a:ext cx="7416821" cy="3492475"/>
        </p:xfrm>
        <a:graphic>
          <a:graphicData uri="http://schemas.openxmlformats.org/drawingml/2006/table">
            <a:tbl>
              <a:tblPr/>
              <a:tblGrid>
                <a:gridCol w="775615">
                  <a:extLst>
                    <a:ext uri="{9D8B030D-6E8A-4147-A177-3AD203B41FA5}">
                      <a16:colId xmlns:a16="http://schemas.microsoft.com/office/drawing/2014/main" val="2673101560"/>
                    </a:ext>
                  </a:extLst>
                </a:gridCol>
                <a:gridCol w="1114948">
                  <a:extLst>
                    <a:ext uri="{9D8B030D-6E8A-4147-A177-3AD203B41FA5}">
                      <a16:colId xmlns:a16="http://schemas.microsoft.com/office/drawing/2014/main" val="3728802830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13394200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3285230288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2880502284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444143446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2713549492"/>
                    </a:ext>
                  </a:extLst>
                </a:gridCol>
                <a:gridCol w="872568">
                  <a:extLst>
                    <a:ext uri="{9D8B030D-6E8A-4147-A177-3AD203B41FA5}">
                      <a16:colId xmlns:a16="http://schemas.microsoft.com/office/drawing/2014/main" val="2045781492"/>
                    </a:ext>
                  </a:extLst>
                </a:gridCol>
                <a:gridCol w="775615">
                  <a:extLst>
                    <a:ext uri="{9D8B030D-6E8A-4147-A177-3AD203B41FA5}">
                      <a16:colId xmlns:a16="http://schemas.microsoft.com/office/drawing/2014/main" val="2247201321"/>
                    </a:ext>
                  </a:extLst>
                </a:gridCol>
              </a:tblGrid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日期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類別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價格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成交量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溫度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降雨量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濕度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適合溫度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澆水量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97117"/>
                  </a:ext>
                </a:extLst>
              </a:tr>
              <a:tr h="2844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16274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935961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62111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14714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135.5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798595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649.7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07765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16096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52086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368.6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43000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68600"/>
                  </a:ext>
                </a:extLst>
              </a:tr>
              <a:tr h="2916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106/12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LB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小白菜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37.91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9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3"/>
          <p:cNvSpPr>
            <a:spLocks noGrp="1" noChangeArrowheads="1"/>
          </p:cNvSpPr>
          <p:nvPr>
            <p:ph idx="1"/>
          </p:nvPr>
        </p:nvSpPr>
        <p:spPr>
          <a:xfrm>
            <a:off x="395536" y="265212"/>
            <a:ext cx="2736304" cy="119776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民</a:t>
            </a:r>
            <a:r>
              <a:rPr lang="zh-TW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挑選決策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395536" y="2576402"/>
            <a:ext cx="1871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預測價錢差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2990221" y="2576402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相似度比較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加號 5"/>
          <p:cNvSpPr/>
          <p:nvPr/>
        </p:nvSpPr>
        <p:spPr>
          <a:xfrm>
            <a:off x="2266563" y="2339183"/>
            <a:ext cx="1008112" cy="93610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於 7"/>
          <p:cNvSpPr/>
          <p:nvPr/>
        </p:nvSpPr>
        <p:spPr>
          <a:xfrm>
            <a:off x="5076056" y="2447194"/>
            <a:ext cx="1152128" cy="72008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4789-1C20-4A60-B1BD-CB56FD54E088}"/>
              </a:ext>
            </a:extLst>
          </p:cNvPr>
          <p:cNvSpPr/>
          <p:nvPr/>
        </p:nvSpPr>
        <p:spPr>
          <a:xfrm>
            <a:off x="6300192" y="2514846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作物推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薦</a:t>
            </a:r>
          </a:p>
        </p:txBody>
      </p:sp>
    </p:spTree>
    <p:extLst>
      <p:ext uri="{BB962C8B-B14F-4D97-AF65-F5344CB8AC3E}">
        <p14:creationId xmlns:p14="http://schemas.microsoft.com/office/powerpoint/2010/main" val="1551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現狀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15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" y="744174"/>
            <a:ext cx="3367681" cy="44075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41116" y="149121"/>
            <a:ext cx="13993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台北市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新北市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基隆市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花蓮縣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屏東縣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南投縣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台東縣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彰化縣</a:t>
            </a: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雲林縣</a:t>
            </a:r>
          </a:p>
        </p:txBody>
      </p:sp>
      <p:sp>
        <p:nvSpPr>
          <p:cNvPr id="6" name="矩形 5"/>
          <p:cNvSpPr/>
          <p:nvPr/>
        </p:nvSpPr>
        <p:spPr>
          <a:xfrm>
            <a:off x="3851920" y="1251932"/>
            <a:ext cx="786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南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447392" y="277750"/>
            <a:ext cx="1476021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中正區</a:t>
            </a:r>
            <a:endParaRPr kumimoji="0" lang="en-US" altLang="zh-TW" sz="28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萬華區</a:t>
            </a:r>
            <a:endParaRPr kumimoji="0" lang="en-US" altLang="zh-TW" sz="28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大同區</a:t>
            </a:r>
            <a:endParaRPr kumimoji="0" lang="en-US" altLang="zh-TW" sz="28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中山區</a:t>
            </a:r>
            <a:endParaRPr lang="en-US" altLang="zh-TW" sz="2800" b="1" dirty="0">
              <a:solidFill>
                <a:srgbClr val="21212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南港區</a:t>
            </a:r>
            <a:endParaRPr lang="en-US" altLang="zh-TW" sz="2800" b="1" dirty="0">
              <a:solidFill>
                <a:srgbClr val="21212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士林區</a:t>
            </a:r>
            <a:endParaRPr lang="en-US" altLang="zh-TW" sz="2800" b="1" dirty="0">
              <a:solidFill>
                <a:srgbClr val="21212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北投區</a:t>
            </a:r>
            <a:endParaRPr kumimoji="0" lang="en-US" altLang="zh-TW" sz="28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文山區</a:t>
            </a:r>
            <a:endParaRPr kumimoji="0" lang="zh-TW" altLang="zh-TW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37602" y="4564003"/>
            <a:ext cx="5806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  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短期   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長期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3528" y="13158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已完成進度</a:t>
            </a:r>
            <a:endParaRPr lang="zh-CN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75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緣由與目的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現狀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目前現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4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811333"/>
            <a:ext cx="835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</a:t>
            </a:r>
            <a:r>
              <a:rPr lang="en-US" altLang="zh-CN" sz="28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140.118.170.109/open_data_agriculture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59" y="1165033"/>
            <a:ext cx="3718882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目前現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60FBCE-4725-4F25-9728-0684F837B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12" y="2958930"/>
            <a:ext cx="1620000" cy="1620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E82D537-F6C8-433C-98EE-594BB5153801}"/>
              </a:ext>
            </a:extLst>
          </p:cNvPr>
          <p:cNvGrpSpPr/>
          <p:nvPr/>
        </p:nvGrpSpPr>
        <p:grpSpPr>
          <a:xfrm>
            <a:off x="349740" y="1857194"/>
            <a:ext cx="2770297" cy="3183401"/>
            <a:chOff x="466320" y="2095259"/>
            <a:chExt cx="3693729" cy="4244534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C4884D8-BDED-443D-A700-6FDC660C3C71}"/>
                </a:ext>
              </a:extLst>
            </p:cNvPr>
            <p:cNvGrpSpPr/>
            <p:nvPr/>
          </p:nvGrpSpPr>
          <p:grpSpPr>
            <a:xfrm>
              <a:off x="466320" y="2095259"/>
              <a:ext cx="3693729" cy="3490419"/>
              <a:chOff x="542680" y="1305296"/>
              <a:chExt cx="3693729" cy="3490419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0B8638F6-38F7-4A7B-9709-13D1E9ACBC99}"/>
                  </a:ext>
                </a:extLst>
              </p:cNvPr>
              <p:cNvGrpSpPr/>
              <p:nvPr/>
            </p:nvGrpSpPr>
            <p:grpSpPr>
              <a:xfrm>
                <a:off x="542680" y="1305296"/>
                <a:ext cx="2979262" cy="2160000"/>
                <a:chOff x="1822722" y="1712206"/>
                <a:chExt cx="2979262" cy="2160000"/>
              </a:xfrm>
            </p:grpSpPr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66CE2B51-7B8A-46FD-A7B4-C5B9178D1D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1984" y="172199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4E78B5B4-3093-46CC-863C-8773071D93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2353" y="243220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C3672D6E-1A2A-498B-8838-46A7A077BA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22722" y="171220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20243CF9-50E3-4B34-BFE4-502DB2092C8A}"/>
                  </a:ext>
                </a:extLst>
              </p:cNvPr>
              <p:cNvGrpSpPr/>
              <p:nvPr/>
            </p:nvGrpSpPr>
            <p:grpSpPr>
              <a:xfrm>
                <a:off x="1367475" y="2635715"/>
                <a:ext cx="2868934" cy="2160000"/>
                <a:chOff x="937505" y="3705794"/>
                <a:chExt cx="2868934" cy="2160000"/>
              </a:xfrm>
            </p:grpSpPr>
            <p:pic>
              <p:nvPicPr>
                <p:cNvPr id="8" name="圖片 7">
                  <a:extLst>
                    <a:ext uri="{FF2B5EF4-FFF2-40B4-BE49-F238E27FC236}">
                      <a16:creationId xmlns:a16="http://schemas.microsoft.com/office/drawing/2014/main" id="{A8A1C26A-B762-48C4-8577-3C67ABF4D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505" y="3705794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DC79C6EB-9DB0-477B-BF48-A9AE52EB5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6439" y="3705794"/>
                  <a:ext cx="2160000" cy="216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B97545-7D6A-4971-A25F-B7F1EA9FE709}"/>
                </a:ext>
              </a:extLst>
            </p:cNvPr>
            <p:cNvSpPr txBox="1"/>
            <p:nvPr/>
          </p:nvSpPr>
          <p:spPr>
            <a:xfrm>
              <a:off x="466320" y="5724240"/>
              <a:ext cx="369372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研究人員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045C74B-8CB5-4F23-B3C6-36D02A4C5326}"/>
              </a:ext>
            </a:extLst>
          </p:cNvPr>
          <p:cNvGrpSpPr/>
          <p:nvPr/>
        </p:nvGrpSpPr>
        <p:grpSpPr>
          <a:xfrm>
            <a:off x="5715843" y="1925298"/>
            <a:ext cx="3302727" cy="3115297"/>
            <a:chOff x="7629450" y="1962895"/>
            <a:chExt cx="4403636" cy="415372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95E18613-DFA1-4FFD-AB8C-B2643BACC010}"/>
                </a:ext>
              </a:extLst>
            </p:cNvPr>
            <p:cNvGrpSpPr/>
            <p:nvPr/>
          </p:nvGrpSpPr>
          <p:grpSpPr>
            <a:xfrm>
              <a:off x="7629450" y="1962895"/>
              <a:ext cx="4104557" cy="3384612"/>
              <a:chOff x="7748870" y="1160684"/>
              <a:chExt cx="4104557" cy="3384612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984012BD-3AB3-4E5D-A3DB-66FB34FF9572}"/>
                  </a:ext>
                </a:extLst>
              </p:cNvPr>
              <p:cNvGrpSpPr/>
              <p:nvPr/>
            </p:nvGrpSpPr>
            <p:grpSpPr>
              <a:xfrm>
                <a:off x="9514851" y="1160684"/>
                <a:ext cx="2338576" cy="1865566"/>
                <a:chOff x="8991314" y="942836"/>
                <a:chExt cx="2338576" cy="1865566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EDC30DB4-4E06-4B7C-95EB-880C86814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89890" y="1368402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21" name="圖片 20">
                  <a:extLst>
                    <a:ext uri="{FF2B5EF4-FFF2-40B4-BE49-F238E27FC236}">
                      <a16:creationId xmlns:a16="http://schemas.microsoft.com/office/drawing/2014/main" id="{F41F9244-4BE4-4D32-AB78-5A63AA1587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37065" y="9428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0E2B1B47-CB4F-4E08-899B-B29254E39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1314" y="1095914"/>
                  <a:ext cx="1440000" cy="1440000"/>
                </a:xfrm>
                <a:prstGeom prst="rect">
                  <a:avLst/>
                </a:prstGeom>
              </p:spPr>
            </p:pic>
          </p:grpSp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ED6CC05C-168A-4E95-A536-46D9A29D2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766" b="99609" l="9766" r="89844">
                            <a14:foregroundMark x1="30078" y1="94531" x2="30078" y2="94531"/>
                            <a14:foregroundMark x1="47266" y1="96094" x2="47266" y2="96094"/>
                            <a14:foregroundMark x1="50391" y1="99609" x2="50391" y2="996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0528" y="1662836"/>
                <a:ext cx="2520000" cy="2520000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7EDFFB97-C29D-4F4E-A287-38D6DB672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4688" b="98438" l="9766" r="89844">
                            <a14:foregroundMark x1="29297" y1="82422" x2="29297" y2="82422"/>
                            <a14:foregroundMark x1="22266" y1="81250" x2="22266" y2="81250"/>
                            <a14:foregroundMark x1="41406" y1="94141" x2="41406" y2="94141"/>
                            <a14:foregroundMark x1="48047" y1="98828" x2="48047" y2="98828"/>
                            <a14:foregroundMark x1="50781" y1="8203" x2="50781" y2="8203"/>
                            <a14:foregroundMark x1="50000" y1="4688" x2="50000" y2="46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8870" y="2093467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C476CC3C-698F-4919-BA75-3DFF32E28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4139" y="2385296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5E9827-5DCC-4575-A63E-B548778FDAAD}"/>
                </a:ext>
              </a:extLst>
            </p:cNvPr>
            <p:cNvSpPr txBox="1"/>
            <p:nvPr/>
          </p:nvSpPr>
          <p:spPr>
            <a:xfrm>
              <a:off x="7928529" y="5501071"/>
              <a:ext cx="410455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農民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FF473F6-91DD-462E-B076-295D97D52B8F}"/>
              </a:ext>
            </a:extLst>
          </p:cNvPr>
          <p:cNvGrpSpPr/>
          <p:nvPr/>
        </p:nvGrpSpPr>
        <p:grpSpPr>
          <a:xfrm>
            <a:off x="2957132" y="1142781"/>
            <a:ext cx="3078418" cy="1725153"/>
            <a:chOff x="3319556" y="1415055"/>
            <a:chExt cx="4104558" cy="2300204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71E56AC5-ADC5-42A9-9A7E-A03F26EB0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835" y="1915259"/>
              <a:ext cx="1800000" cy="1800000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C09A1AF-6DC4-44F5-84C2-333F59BF3A50}"/>
                </a:ext>
              </a:extLst>
            </p:cNvPr>
            <p:cNvSpPr txBox="1"/>
            <p:nvPr/>
          </p:nvSpPr>
          <p:spPr>
            <a:xfrm>
              <a:off x="3319556" y="1415055"/>
              <a:ext cx="410455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農民</a:t>
              </a:r>
              <a:r>
                <a:rPr lang="en-US" altLang="zh-TW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e</a:t>
              </a:r>
              <a:r>
                <a:rPr lang="zh-CN" altLang="en-US" sz="24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點靈</a:t>
              </a:r>
              <a:endPara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E12DB750-1B08-49FF-9C66-3BA6AAA4A3C6}"/>
              </a:ext>
            </a:extLst>
          </p:cNvPr>
          <p:cNvSpPr txBox="1">
            <a:spLocks/>
          </p:cNvSpPr>
          <p:nvPr/>
        </p:nvSpPr>
        <p:spPr>
          <a:xfrm>
            <a:off x="367143" y="377154"/>
            <a:ext cx="4717578" cy="51288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</a:t>
            </a:r>
            <a:r>
              <a:rPr lang="zh-CN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r>
              <a:rPr lang="en-US" altLang="zh-CN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CN" altLang="en-US" sz="3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跨</a:t>
            </a:r>
            <a:r>
              <a:rPr lang="zh-CN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領域結合</a:t>
            </a:r>
            <a:endParaRPr lang="en-US" altLang="zh-CN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7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9575"/>
            <a:ext cx="647382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目前現狀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683568" y="532338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zh-CN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89348"/>
            <a:ext cx="4572000" cy="2935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工業技術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成熟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人口高齡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場域規模較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智慧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農業概念興起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9" r="68007"/>
          <a:stretch/>
        </p:blipFill>
        <p:spPr>
          <a:xfrm>
            <a:off x="5364088" y="948947"/>
            <a:ext cx="2166906" cy="41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目前現狀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3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8"/>
          <p:cNvSpPr txBox="1"/>
          <p:nvPr/>
        </p:nvSpPr>
        <p:spPr>
          <a:xfrm>
            <a:off x="1905000" y="1532700"/>
            <a:ext cx="4695306" cy="369332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to" panose="020F0502020204030203" pitchFamily="34" charset="0"/>
              </a:rPr>
              <a:t>人力資源缺乏</a:t>
            </a:r>
            <a:endParaRPr lang="en-AU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  <a:cs typeface="Lato" panose="020F0502020204030203" pitchFamily="34" charset="0"/>
            </a:endParaRPr>
          </a:p>
        </p:txBody>
      </p:sp>
      <p:sp>
        <p:nvSpPr>
          <p:cNvPr id="5" name="TextBox 29"/>
          <p:cNvSpPr txBox="1"/>
          <p:nvPr/>
        </p:nvSpPr>
        <p:spPr>
          <a:xfrm>
            <a:off x="1905000" y="1819659"/>
            <a:ext cx="6640286" cy="32316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5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多數年輕人不願意拋開高學歷、高薪資所得、離開繁華且舒適的都市</a:t>
            </a:r>
            <a:endParaRPr 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" name="Chevron 36"/>
          <p:cNvSpPr/>
          <p:nvPr/>
        </p:nvSpPr>
        <p:spPr>
          <a:xfrm>
            <a:off x="605865" y="1574554"/>
            <a:ext cx="1138715" cy="593540"/>
          </a:xfrm>
          <a:prstGeom prst="chevron">
            <a:avLst>
              <a:gd name="adj" fmla="val 270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Chevron 37"/>
          <p:cNvSpPr/>
          <p:nvPr/>
        </p:nvSpPr>
        <p:spPr>
          <a:xfrm>
            <a:off x="605865" y="2416808"/>
            <a:ext cx="1138715" cy="593540"/>
          </a:xfrm>
          <a:prstGeom prst="chevron">
            <a:avLst>
              <a:gd name="adj" fmla="val 270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Chevron 38"/>
          <p:cNvSpPr/>
          <p:nvPr/>
        </p:nvSpPr>
        <p:spPr>
          <a:xfrm>
            <a:off x="605865" y="3265253"/>
            <a:ext cx="1138715" cy="593540"/>
          </a:xfrm>
          <a:prstGeom prst="chevron">
            <a:avLst>
              <a:gd name="adj" fmla="val 270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Chevron 39"/>
          <p:cNvSpPr/>
          <p:nvPr/>
        </p:nvSpPr>
        <p:spPr>
          <a:xfrm>
            <a:off x="605865" y="4103141"/>
            <a:ext cx="1138715" cy="593540"/>
          </a:xfrm>
          <a:prstGeom prst="chevron">
            <a:avLst>
              <a:gd name="adj" fmla="val 2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00" dirty="0">
              <a:solidFill>
                <a:srgbClr val="F33745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1905000" y="2367329"/>
            <a:ext cx="4695306" cy="369332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to" panose="020F0502020204030203" pitchFamily="34" charset="0"/>
              </a:rPr>
              <a:t>銷售通路議題</a:t>
            </a:r>
            <a:endParaRPr lang="en-AU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  <a:cs typeface="Lato" panose="020F0502020204030203" pitchFamily="34" charset="0"/>
            </a:endParaRPr>
          </a:p>
        </p:txBody>
      </p:sp>
      <p:sp>
        <p:nvSpPr>
          <p:cNvPr id="11" name="TextBox 20"/>
          <p:cNvSpPr txBox="1"/>
          <p:nvPr/>
        </p:nvSpPr>
        <p:spPr>
          <a:xfrm>
            <a:off x="1905000" y="2690706"/>
            <a:ext cx="6640286" cy="32316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5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面對國外價格低廉的農產品，必須考慮到本土農產品的成本與價格</a:t>
            </a:r>
            <a:endParaRPr 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2" name="TextBox 21"/>
          <p:cNvSpPr txBox="1"/>
          <p:nvPr/>
        </p:nvSpPr>
        <p:spPr>
          <a:xfrm>
            <a:off x="1905000" y="3267950"/>
            <a:ext cx="4695306" cy="369332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to" panose="020F0502020204030203" pitchFamily="34" charset="0"/>
              </a:rPr>
              <a:t>專業技術不足</a:t>
            </a:r>
            <a:endParaRPr lang="en-AU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  <a:cs typeface="Lato" panose="020F0502020204030203" pitchFamily="34" charset="0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1905000" y="3558711"/>
            <a:ext cx="6727372" cy="32316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5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相對於在鄉村生活已久的農民，青農無法徹底掌握農產品的生長習性</a:t>
            </a:r>
            <a:endParaRPr 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1905000" y="4114277"/>
            <a:ext cx="4695306" cy="369332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Lato" panose="020F0502020204030203" pitchFamily="34" charset="0"/>
              </a:rPr>
              <a:t>經營規模太小</a:t>
            </a:r>
            <a:endParaRPr lang="en-AU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  <a:cs typeface="Lato" panose="020F0502020204030203" pitchFamily="34" charset="0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1904999" y="4399911"/>
            <a:ext cx="6727372" cy="323165"/>
          </a:xfrm>
          <a:prstGeom prst="rect">
            <a:avLst/>
          </a:prstGeom>
          <a:noFill/>
        </p:spPr>
        <p:txBody>
          <a:bodyPr wrap="square" lIns="27000" rIns="27000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5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只能經營零碎化或家庭農場，可耕種面積比例相對較低</a:t>
            </a:r>
            <a:endParaRPr lang="en-US" sz="15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7D3612F-9FE9-41CC-9F55-1D126080D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" y="4164394"/>
            <a:ext cx="472500" cy="472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DE7CE1C-46DF-4BF9-B9D1-A55F782E1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" y="2477328"/>
            <a:ext cx="472500" cy="4725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B793D3-9D82-4787-A07D-223000809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" y="1643375"/>
            <a:ext cx="472500" cy="472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1749216-8CA0-4CF0-AFC7-0E14B6FB5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82" y="3325773"/>
            <a:ext cx="472500" cy="472500"/>
          </a:xfrm>
          <a:prstGeom prst="rect">
            <a:avLst/>
          </a:prstGeom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79FEC82C-BC81-4A9C-B3DD-BE50D1F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64" y="259646"/>
            <a:ext cx="6926548" cy="792088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zh-CN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對象</a:t>
            </a:r>
            <a:r>
              <a:rPr lang="en-US" altLang="zh-CN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小農、</a:t>
            </a:r>
            <a:r>
              <a:rPr lang="zh-CN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</a:t>
            </a:r>
            <a:r>
              <a:rPr lang="zh-CN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農</a:t>
            </a:r>
            <a:r>
              <a:rPr lang="en-US" altLang="zh-CN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CN" altLang="en-US" sz="32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都市</a:t>
            </a:r>
            <a:r>
              <a:rPr lang="zh-CN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返鄉青年</a:t>
            </a:r>
            <a:r>
              <a:rPr lang="en-US" altLang="zh-CN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92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目前現狀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66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76250" y="481519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目前現狀</a:t>
            </a:r>
            <a:endParaRPr lang="zh-CN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91" y="1064357"/>
            <a:ext cx="2736304" cy="26173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04345" y="35775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農民自身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經驗種植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42680" y="426452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農產品與預期價格有落差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t="1" b="8099"/>
          <a:stretch/>
        </p:blipFill>
        <p:spPr>
          <a:xfrm>
            <a:off x="5436096" y="857274"/>
            <a:ext cx="2406887" cy="2802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96136" y="403924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極端天氣影響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395536" y="254759"/>
            <a:ext cx="1838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CN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897" y="9626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與目的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使用對象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現狀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特色與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產品開發進度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</a:t>
            </a:r>
            <a:r>
              <a:rPr lang="en-US" altLang="zh-TW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endParaRPr lang="en-US" altLang="zh-TW" sz="2400" b="1" dirty="0" smtClean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 smtClean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劃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668</Words>
  <Application>Microsoft Office PowerPoint</Application>
  <PresentationFormat>如螢幕大小 (16:10)</PresentationFormat>
  <Paragraphs>308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等线</vt:lpstr>
      <vt:lpstr>Lato</vt:lpstr>
      <vt:lpstr>宋体</vt:lpstr>
      <vt:lpstr>ヒラギノ角ゴ Pro W3</vt:lpstr>
      <vt:lpstr>微軟正黑體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使用對象-小農、青農(都市返鄉青年)</vt:lpstr>
      <vt:lpstr>PowerPoint 簡報</vt:lpstr>
      <vt:lpstr>PowerPoint 簡報</vt:lpstr>
      <vt:lpstr>PowerPoint 簡報</vt:lpstr>
      <vt:lpstr>架構與流程–從Open Data到農民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Stanley</cp:lastModifiedBy>
  <cp:revision>81</cp:revision>
  <dcterms:created xsi:type="dcterms:W3CDTF">2013-01-20T16:15:42Z</dcterms:created>
  <dcterms:modified xsi:type="dcterms:W3CDTF">2018-06-13T06:20:45Z</dcterms:modified>
</cp:coreProperties>
</file>