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Nunito" panose="02020500000000000000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DFKai-SB" panose="03000509000000000000" pitchFamily="65" charset="-12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8.188.141.184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Golden Location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組員: 陳聖杰、楊家丞、何驊益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E68FE-D0A9-4ADF-A038-D5D54AA1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F47D4D-7BCE-4975-8FE4-7AAA2CAE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63" y="187492"/>
            <a:ext cx="8441473" cy="4768515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D1D9C1-61F0-4EF8-A9B7-B7983E349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511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E903F00-BEF6-4B7E-BCD2-4265EE4C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54" y="268223"/>
            <a:ext cx="8619892" cy="460705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2FC4651-6B2B-4630-9EE0-66A3010C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A0DDFF-4FF9-40ED-AACE-F910EB073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655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3B1432F-9CDD-43B8-B8DF-26598CA19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6" y="202397"/>
            <a:ext cx="8698928" cy="438075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77C19B9-1A1E-4EB1-91B3-DD17492F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40B7AC-E024-4187-B3AF-2321E4A3A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46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4C6B88B-1E67-4DED-A1CD-01175B48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8" y="182641"/>
            <a:ext cx="8719945" cy="45566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F08022F-076F-41D2-8117-61B31341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0CB3C3-6291-4F54-9C06-AC40F29E1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220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2810CF3-DC3E-4A63-AA86-77A6E8DB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0" y="281648"/>
            <a:ext cx="8451978" cy="435726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0A277C7-BD7B-4B2D-BE3B-F35742EA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59F293-1E39-43C6-83E0-75DA87A26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75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CF12CBA-C758-4C63-BA27-C5EA1D4B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6" y="211292"/>
            <a:ext cx="8541834" cy="447252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A8B38C1-E82E-4CAF-8E79-D3452E3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A7A312-2B12-40CC-BFD1-115F97E0C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72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CD3479-ACF2-4E37-8BB7-6A0761E6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1D3108-4A52-4892-8C3A-7AC524626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60" y="358124"/>
            <a:ext cx="8137171" cy="3939776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EC9981-DBFA-43B2-91A5-0AA0EF2A4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8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3C81E-087F-47EB-BA39-DBABFB62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00A069-515A-489D-81F3-2E682DB62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8" y="486470"/>
            <a:ext cx="8117187" cy="3952255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ADBE2A-E3C9-4655-B965-0747B967A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299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73D18-6FF6-4A8C-8CAE-95696F0F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188796-F32F-45CD-9937-71527936B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21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動機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8126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DFKai-SB"/>
                <a:ea typeface="DFKai-SB"/>
                <a:cs typeface="DFKai-SB"/>
                <a:sym typeface="DFKai-SB"/>
              </a:rPr>
              <a:t>核心</a:t>
            </a:r>
            <a:r>
              <a:rPr lang="zh-TW" sz="1800" dirty="0">
                <a:latin typeface="DFKai-SB"/>
                <a:ea typeface="DFKai-SB"/>
                <a:cs typeface="DFKai-SB"/>
                <a:sym typeface="DFKai-SB"/>
              </a:rPr>
              <a:t>商圈附近人流多，但耗費大量資金，倘若開在一般地區，又不知道附近有沒有市場與需求。</a:t>
            </a:r>
            <a:endParaRPr sz="1800" dirty="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 b="1" dirty="0">
                <a:latin typeface="DFKai-SB"/>
                <a:ea typeface="DFKai-SB"/>
                <a:cs typeface="DFKai-SB"/>
                <a:sym typeface="DFKai-SB"/>
              </a:rPr>
              <a:t>希望可以找到一個方法，輕鬆判斷選擇開業的地點在一定交通時間、交通金額內所涵蓋的人口結構、範圍內的競爭對手</a:t>
            </a:r>
            <a:r>
              <a:rPr lang="zh-TW" sz="1800" b="1" dirty="0"/>
              <a:t>。</a:t>
            </a:r>
            <a:endParaRPr sz="1800" b="1" dirty="0"/>
          </a:p>
          <a:p>
            <a:pPr marL="0" lvl="0"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創新性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現有市面上的相似產品稀有，在我們的資料搜尋範圍內，並沒有類似的產品、服務，最相關的可能只有 Google Map，但其服務的內容，只能達到點對點的交通資訊，沒有出條件限制下，所能抵達的範圍。</a:t>
            </a:r>
            <a:endParaRPr sz="180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just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e.g. </a:t>
            </a:r>
            <a:endParaRPr sz="180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just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沒有辦法列出十分鐘內可以抵達的捷運站數目、籃球場數量、人數涵蓋。</a:t>
            </a:r>
            <a:endParaRPr sz="1800" baseline="-2500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創新性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FKai-SB"/>
              <a:buAutoNum type="arabicPeriod"/>
            </a:pPr>
            <a:r>
              <a:rPr lang="zh-TW" sz="1800">
                <a:latin typeface="DFKai-SB"/>
                <a:ea typeface="DFKai-SB"/>
                <a:cs typeface="DFKai-SB"/>
                <a:sym typeface="DFKai-SB"/>
              </a:rPr>
              <a:t>列出附近的學校、政府機關、公司行號...等</a:t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FKai-SB"/>
              <a:buAutoNum type="arabicPeriod"/>
            </a:pPr>
            <a:r>
              <a:rPr lang="zh-TW" sz="1800">
                <a:latin typeface="DFKai-SB"/>
                <a:ea typeface="DFKai-SB"/>
                <a:cs typeface="DFKai-SB"/>
                <a:sym typeface="DFKai-SB"/>
              </a:rPr>
              <a:t>提供各縣市的各年齡消費者的消費型態</a:t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FKai-SB"/>
              <a:buAutoNum type="arabicPeriod"/>
            </a:pPr>
            <a:r>
              <a:rPr lang="zh-TW" sz="1800">
                <a:latin typeface="DFKai-SB"/>
                <a:ea typeface="DFKai-SB"/>
                <a:cs typeface="DFKai-SB"/>
                <a:sym typeface="DFKai-SB"/>
              </a:rPr>
              <a:t>設定查詢時間，計算在時間內到可以到達本地的地圖涵蓋範圍</a:t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FKai-SB"/>
              <a:buAutoNum type="arabicPeriod"/>
            </a:pPr>
            <a:r>
              <a:rPr lang="zh-TW" sz="1800">
                <a:latin typeface="DFKai-SB"/>
                <a:ea typeface="DFKai-SB"/>
                <a:cs typeface="DFKai-SB"/>
                <a:sym typeface="DFKai-SB"/>
              </a:rPr>
              <a:t>計算在金額內可以到達本地所涵蓋的地圖範圍</a:t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  <a:p>
            <a:pPr marL="45720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FKai-SB"/>
              <a:buAutoNum type="arabicPeriod"/>
            </a:pPr>
            <a:r>
              <a:rPr lang="zh-TW" sz="1800">
                <a:latin typeface="DFKai-SB"/>
                <a:ea typeface="DFKai-SB"/>
                <a:cs typeface="DFKai-SB"/>
                <a:sym typeface="DFKai-SB"/>
              </a:rPr>
              <a:t>依照附近人口的職業、年齡分布、個人的喜好需求去分析、塞選條件，分析出哪種店面較為合適</a:t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可</a:t>
            </a: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用</a:t>
            </a: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性</a:t>
            </a:r>
            <a:endParaRPr dirty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Golden location 結合定位系統、雲端運算、資料分析、人口戶政資料等技術，以開放資料 (Open data) 之整合來實現個人需求，經過分析計算，推薦給有購買需求的個人或公司，達到個人客製化需求，提供資訊公開透明的環境。</a:t>
            </a:r>
            <a:endParaRPr lang="en-US" altLang="zh-TW" sz="1800" dirty="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just">
              <a:lnSpc>
                <a:spcPct val="150000"/>
              </a:lnSpc>
              <a:spcBef>
                <a:spcPts val="300"/>
              </a:spcBef>
              <a:buNone/>
            </a:pPr>
            <a:r>
              <a:rPr lang="zh-TW" altLang="en-US" sz="18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作品</a:t>
            </a:r>
            <a:r>
              <a:rPr lang="en-US" altLang="zh-TW" sz="18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:</a:t>
            </a:r>
            <a:r>
              <a:rPr lang="en-US" altLang="zh-TW" sz="18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  <a:hlinkClick r:id="rId3"/>
              </a:rPr>
              <a:t>http://18.188.141.184/index.html</a:t>
            </a:r>
            <a:endParaRPr sz="1800" dirty="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CE5EB-30B2-4C62-B516-B820F16B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B3A644-07C2-459B-8112-509390504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0C3FF3-1A2E-4005-9050-BC8DE2A2B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4" y="415100"/>
            <a:ext cx="8610601" cy="43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7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64A568-02F6-43ED-BC98-4F54A6BA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系統資源使用情況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88A45A-EFF1-4561-B24A-A5AADD277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8" y="1494759"/>
            <a:ext cx="4599707" cy="3576006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209941-0276-4D78-9AF0-55099D54D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C27613-135A-4514-9556-1D7A3EA9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282" y="1494759"/>
            <a:ext cx="4425718" cy="35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永續</a:t>
            </a: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性</a:t>
            </a:r>
            <a:endParaRPr dirty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DFKai-SB"/>
                <a:ea typeface="DFKai-SB"/>
                <a:cs typeface="DFKai-SB"/>
                <a:sym typeface="DFKai-SB"/>
              </a:rPr>
              <a:t>使用者：</a:t>
            </a:r>
            <a:r>
              <a:rPr lang="zh-TW" sz="18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想開店、創業、拓點的業者、想了解生活周遭機能的民眾</a:t>
            </a:r>
            <a:endParaRPr sz="180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收益：針對一般使用者需要點廣告才可使用，此外亦可以接受創業者付費提供客製化功能</a:t>
            </a:r>
            <a:endParaRPr sz="180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F3464-2C9C-46C9-9736-2B685D71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平台安裝與使用過程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FB65B8-0515-4680-96D0-4B03BD7FD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46" y="1990725"/>
            <a:ext cx="8753708" cy="1697117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C3673B-F1BD-48A8-A4F1-6ADECD8CD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1706251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360</Words>
  <Application>Microsoft Office PowerPoint</Application>
  <PresentationFormat>如螢幕大小 (16:9)</PresentationFormat>
  <Paragraphs>23</Paragraphs>
  <Slides>18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Nunito</vt:lpstr>
      <vt:lpstr>Calibri</vt:lpstr>
      <vt:lpstr>DFKai-SB</vt:lpstr>
      <vt:lpstr>Arial</vt:lpstr>
      <vt:lpstr>Shift</vt:lpstr>
      <vt:lpstr>Golden Location</vt:lpstr>
      <vt:lpstr>動機</vt:lpstr>
      <vt:lpstr>創新性</vt:lpstr>
      <vt:lpstr>創新性</vt:lpstr>
      <vt:lpstr>可用性</vt:lpstr>
      <vt:lpstr>PowerPoint 簡報</vt:lpstr>
      <vt:lpstr>系統資源使用情況</vt:lpstr>
      <vt:lpstr>永續性</vt:lpstr>
      <vt:lpstr>平台安裝與使用過程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Location</dc:title>
  <cp:lastModifiedBy>puligary</cp:lastModifiedBy>
  <cp:revision>9</cp:revision>
  <dcterms:modified xsi:type="dcterms:W3CDTF">2018-06-13T09:14:26Z</dcterms:modified>
</cp:coreProperties>
</file>