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07" r:id="rId62"/>
  </p:sldIdLst>
  <p:sldSz cx="9144000" cy="6858000" type="screen4x3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5602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5" dirty="0"/>
              <a:t>201</a:t>
            </a:r>
            <a:r>
              <a:rPr spc="-10" dirty="0"/>
              <a:t>3</a:t>
            </a:r>
            <a:r>
              <a:rPr spc="-20" dirty="0"/>
              <a:t> </a:t>
            </a:r>
            <a:r>
              <a:rPr spc="-10" dirty="0">
                <a:latin typeface="Arial"/>
                <a:cs typeface="Arial"/>
              </a:rPr>
              <a:t>–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-15" dirty="0"/>
              <a:t>E</a:t>
            </a:r>
            <a:r>
              <a:rPr spc="-5" dirty="0"/>
              <a:t>I</a:t>
            </a:r>
            <a:r>
              <a:rPr spc="-15" dirty="0"/>
              <a:t>S</a:t>
            </a:r>
            <a:r>
              <a:rPr spc="-10" dirty="0"/>
              <a:t>C</a:t>
            </a:r>
            <a:r>
              <a:rPr spc="10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0" dirty="0"/>
              <a:t>T</a:t>
            </a:r>
            <a:r>
              <a:rPr spc="-15" dirty="0"/>
              <a:t>E</a:t>
            </a:r>
            <a:r>
              <a:rPr spc="-10" dirty="0"/>
              <a:t>CNICAS DE</a:t>
            </a:r>
            <a:r>
              <a:rPr spc="5" dirty="0"/>
              <a:t> </a:t>
            </a:r>
            <a:r>
              <a:rPr spc="-15" dirty="0"/>
              <a:t>P</a:t>
            </a:r>
            <a:r>
              <a:rPr spc="-10" dirty="0"/>
              <a:t>RUE</a:t>
            </a:r>
            <a:r>
              <a:rPr spc="-20" dirty="0"/>
              <a:t>B</a:t>
            </a:r>
            <a:r>
              <a:rPr spc="-15" dirty="0"/>
              <a:t>A</a:t>
            </a:r>
            <a:r>
              <a:rPr spc="-10" dirty="0"/>
              <a:t>S</a:t>
            </a:r>
            <a:r>
              <a:rPr spc="15" dirty="0"/>
              <a:t> </a:t>
            </a:r>
            <a:r>
              <a:rPr spc="-10" dirty="0"/>
              <a:t>DE</a:t>
            </a:r>
            <a:r>
              <a:rPr spc="-5" dirty="0"/>
              <a:t> </a:t>
            </a:r>
            <a:r>
              <a:rPr spc="-15" dirty="0"/>
              <a:t>S</a:t>
            </a:r>
            <a:r>
              <a:rPr spc="-10" dirty="0"/>
              <a:t>OFT</a:t>
            </a:r>
            <a:r>
              <a:rPr spc="25" dirty="0"/>
              <a:t>W</a:t>
            </a:r>
            <a:r>
              <a:rPr spc="-15" dirty="0"/>
              <a:t>A</a:t>
            </a:r>
            <a:r>
              <a:rPr spc="-10" dirty="0"/>
              <a:t>RE</a:t>
            </a:r>
            <a:r>
              <a:rPr spc="-25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-15" dirty="0"/>
              <a:t>BEA</a:t>
            </a:r>
            <a:r>
              <a:rPr spc="0" dirty="0"/>
              <a:t>T</a:t>
            </a:r>
            <a:r>
              <a:rPr spc="-10" dirty="0"/>
              <a:t>RIZ</a:t>
            </a:r>
            <a:r>
              <a:rPr dirty="0"/>
              <a:t> </a:t>
            </a:r>
            <a:r>
              <a:rPr spc="-10" dirty="0"/>
              <a:t>FL</a:t>
            </a:r>
            <a:r>
              <a:rPr spc="-5" dirty="0"/>
              <a:t>ORI</a:t>
            </a:r>
            <a:r>
              <a:rPr spc="-15" dirty="0"/>
              <a:t>A</a:t>
            </a:r>
            <a:r>
              <a:rPr spc="-10" dirty="0"/>
              <a:t>N</a:t>
            </a:r>
            <a:r>
              <a:rPr spc="-5" dirty="0"/>
              <a:t> </a:t>
            </a:r>
            <a:r>
              <a:rPr spc="-10" dirty="0"/>
              <a:t>G</a:t>
            </a:r>
            <a:r>
              <a:rPr spc="-15" dirty="0"/>
              <a:t>AV</a:t>
            </a:r>
            <a:r>
              <a:rPr spc="-5" dirty="0"/>
              <a:t>IRIA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9/13/2014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D1282D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5" dirty="0"/>
              <a:t>201</a:t>
            </a:r>
            <a:r>
              <a:rPr spc="-10" dirty="0"/>
              <a:t>3</a:t>
            </a:r>
            <a:r>
              <a:rPr spc="-20" dirty="0"/>
              <a:t> </a:t>
            </a:r>
            <a:r>
              <a:rPr spc="-10" dirty="0">
                <a:latin typeface="Arial"/>
                <a:cs typeface="Arial"/>
              </a:rPr>
              <a:t>–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-15" dirty="0"/>
              <a:t>E</a:t>
            </a:r>
            <a:r>
              <a:rPr spc="-5" dirty="0"/>
              <a:t>I</a:t>
            </a:r>
            <a:r>
              <a:rPr spc="-15" dirty="0"/>
              <a:t>S</a:t>
            </a:r>
            <a:r>
              <a:rPr spc="-10" dirty="0"/>
              <a:t>C</a:t>
            </a:r>
            <a:r>
              <a:rPr spc="10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0" dirty="0"/>
              <a:t>T</a:t>
            </a:r>
            <a:r>
              <a:rPr spc="-15" dirty="0"/>
              <a:t>E</a:t>
            </a:r>
            <a:r>
              <a:rPr spc="-10" dirty="0"/>
              <a:t>CNICAS DE</a:t>
            </a:r>
            <a:r>
              <a:rPr spc="5" dirty="0"/>
              <a:t> </a:t>
            </a:r>
            <a:r>
              <a:rPr spc="-15" dirty="0"/>
              <a:t>P</a:t>
            </a:r>
            <a:r>
              <a:rPr spc="-10" dirty="0"/>
              <a:t>RUE</a:t>
            </a:r>
            <a:r>
              <a:rPr spc="-20" dirty="0"/>
              <a:t>B</a:t>
            </a:r>
            <a:r>
              <a:rPr spc="-15" dirty="0"/>
              <a:t>A</a:t>
            </a:r>
            <a:r>
              <a:rPr spc="-10" dirty="0"/>
              <a:t>S</a:t>
            </a:r>
            <a:r>
              <a:rPr spc="15" dirty="0"/>
              <a:t> </a:t>
            </a:r>
            <a:r>
              <a:rPr spc="-10" dirty="0"/>
              <a:t>DE</a:t>
            </a:r>
            <a:r>
              <a:rPr spc="-5" dirty="0"/>
              <a:t> </a:t>
            </a:r>
            <a:r>
              <a:rPr spc="-15" dirty="0"/>
              <a:t>S</a:t>
            </a:r>
            <a:r>
              <a:rPr spc="-10" dirty="0"/>
              <a:t>OFT</a:t>
            </a:r>
            <a:r>
              <a:rPr spc="25" dirty="0"/>
              <a:t>W</a:t>
            </a:r>
            <a:r>
              <a:rPr spc="-15" dirty="0"/>
              <a:t>A</a:t>
            </a:r>
            <a:r>
              <a:rPr spc="-10" dirty="0"/>
              <a:t>RE</a:t>
            </a:r>
            <a:r>
              <a:rPr spc="-25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-15" dirty="0"/>
              <a:t>BEA</a:t>
            </a:r>
            <a:r>
              <a:rPr spc="0" dirty="0"/>
              <a:t>T</a:t>
            </a:r>
            <a:r>
              <a:rPr spc="-10" dirty="0"/>
              <a:t>RIZ</a:t>
            </a:r>
            <a:r>
              <a:rPr dirty="0"/>
              <a:t> </a:t>
            </a:r>
            <a:r>
              <a:rPr spc="-10" dirty="0"/>
              <a:t>FL</a:t>
            </a:r>
            <a:r>
              <a:rPr spc="-5" dirty="0"/>
              <a:t>ORI</a:t>
            </a:r>
            <a:r>
              <a:rPr spc="-15" dirty="0"/>
              <a:t>A</a:t>
            </a:r>
            <a:r>
              <a:rPr spc="-10" dirty="0"/>
              <a:t>N</a:t>
            </a:r>
            <a:r>
              <a:rPr spc="-5" dirty="0"/>
              <a:t> </a:t>
            </a:r>
            <a:r>
              <a:rPr spc="-10" dirty="0"/>
              <a:t>G</a:t>
            </a:r>
            <a:r>
              <a:rPr spc="-15" dirty="0"/>
              <a:t>AV</a:t>
            </a:r>
            <a:r>
              <a:rPr spc="-5" dirty="0"/>
              <a:t>IRIA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9/13/2014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D1282D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5" dirty="0"/>
              <a:t>201</a:t>
            </a:r>
            <a:r>
              <a:rPr spc="-10" dirty="0"/>
              <a:t>3</a:t>
            </a:r>
            <a:r>
              <a:rPr spc="-20" dirty="0"/>
              <a:t> </a:t>
            </a:r>
            <a:r>
              <a:rPr spc="-10" dirty="0">
                <a:latin typeface="Arial"/>
                <a:cs typeface="Arial"/>
              </a:rPr>
              <a:t>–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-15" dirty="0"/>
              <a:t>E</a:t>
            </a:r>
            <a:r>
              <a:rPr spc="-5" dirty="0"/>
              <a:t>I</a:t>
            </a:r>
            <a:r>
              <a:rPr spc="-15" dirty="0"/>
              <a:t>S</a:t>
            </a:r>
            <a:r>
              <a:rPr spc="-10" dirty="0"/>
              <a:t>C</a:t>
            </a:r>
            <a:r>
              <a:rPr spc="10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0" dirty="0"/>
              <a:t>T</a:t>
            </a:r>
            <a:r>
              <a:rPr spc="-15" dirty="0"/>
              <a:t>E</a:t>
            </a:r>
            <a:r>
              <a:rPr spc="-10" dirty="0"/>
              <a:t>CNICAS DE</a:t>
            </a:r>
            <a:r>
              <a:rPr spc="5" dirty="0"/>
              <a:t> </a:t>
            </a:r>
            <a:r>
              <a:rPr spc="-15" dirty="0"/>
              <a:t>P</a:t>
            </a:r>
            <a:r>
              <a:rPr spc="-10" dirty="0"/>
              <a:t>RUE</a:t>
            </a:r>
            <a:r>
              <a:rPr spc="-20" dirty="0"/>
              <a:t>B</a:t>
            </a:r>
            <a:r>
              <a:rPr spc="-15" dirty="0"/>
              <a:t>A</a:t>
            </a:r>
            <a:r>
              <a:rPr spc="-10" dirty="0"/>
              <a:t>S</a:t>
            </a:r>
            <a:r>
              <a:rPr spc="15" dirty="0"/>
              <a:t> </a:t>
            </a:r>
            <a:r>
              <a:rPr spc="-10" dirty="0"/>
              <a:t>DE</a:t>
            </a:r>
            <a:r>
              <a:rPr spc="-5" dirty="0"/>
              <a:t> </a:t>
            </a:r>
            <a:r>
              <a:rPr spc="-15" dirty="0"/>
              <a:t>S</a:t>
            </a:r>
            <a:r>
              <a:rPr spc="-10" dirty="0"/>
              <a:t>OFT</a:t>
            </a:r>
            <a:r>
              <a:rPr spc="25" dirty="0"/>
              <a:t>W</a:t>
            </a:r>
            <a:r>
              <a:rPr spc="-15" dirty="0"/>
              <a:t>A</a:t>
            </a:r>
            <a:r>
              <a:rPr spc="-10" dirty="0"/>
              <a:t>RE</a:t>
            </a:r>
            <a:r>
              <a:rPr spc="-25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-15" dirty="0"/>
              <a:t>BEA</a:t>
            </a:r>
            <a:r>
              <a:rPr spc="0" dirty="0"/>
              <a:t>T</a:t>
            </a:r>
            <a:r>
              <a:rPr spc="-10" dirty="0"/>
              <a:t>RIZ</a:t>
            </a:r>
            <a:r>
              <a:rPr dirty="0"/>
              <a:t> </a:t>
            </a:r>
            <a:r>
              <a:rPr spc="-10" dirty="0"/>
              <a:t>FL</a:t>
            </a:r>
            <a:r>
              <a:rPr spc="-5" dirty="0"/>
              <a:t>ORI</a:t>
            </a:r>
            <a:r>
              <a:rPr spc="-15" dirty="0"/>
              <a:t>A</a:t>
            </a:r>
            <a:r>
              <a:rPr spc="-10" dirty="0"/>
              <a:t>N</a:t>
            </a:r>
            <a:r>
              <a:rPr spc="-5" dirty="0"/>
              <a:t> </a:t>
            </a:r>
            <a:r>
              <a:rPr spc="-10" dirty="0"/>
              <a:t>G</a:t>
            </a:r>
            <a:r>
              <a:rPr spc="-15" dirty="0"/>
              <a:t>AV</a:t>
            </a:r>
            <a:r>
              <a:rPr spc="-5" dirty="0"/>
              <a:t>IRIA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9/13/2014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D1282D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5" dirty="0"/>
              <a:t>201</a:t>
            </a:r>
            <a:r>
              <a:rPr spc="-10" dirty="0"/>
              <a:t>3</a:t>
            </a:r>
            <a:r>
              <a:rPr spc="-20" dirty="0"/>
              <a:t> </a:t>
            </a:r>
            <a:r>
              <a:rPr spc="-10" dirty="0">
                <a:latin typeface="Arial"/>
                <a:cs typeface="Arial"/>
              </a:rPr>
              <a:t>–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-15" dirty="0"/>
              <a:t>E</a:t>
            </a:r>
            <a:r>
              <a:rPr spc="-5" dirty="0"/>
              <a:t>I</a:t>
            </a:r>
            <a:r>
              <a:rPr spc="-15" dirty="0"/>
              <a:t>S</a:t>
            </a:r>
            <a:r>
              <a:rPr spc="-10" dirty="0"/>
              <a:t>C</a:t>
            </a:r>
            <a:r>
              <a:rPr spc="10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0" dirty="0"/>
              <a:t>T</a:t>
            </a:r>
            <a:r>
              <a:rPr spc="-15" dirty="0"/>
              <a:t>E</a:t>
            </a:r>
            <a:r>
              <a:rPr spc="-10" dirty="0"/>
              <a:t>CNICAS DE</a:t>
            </a:r>
            <a:r>
              <a:rPr spc="5" dirty="0"/>
              <a:t> </a:t>
            </a:r>
            <a:r>
              <a:rPr spc="-15" dirty="0"/>
              <a:t>P</a:t>
            </a:r>
            <a:r>
              <a:rPr spc="-10" dirty="0"/>
              <a:t>RUE</a:t>
            </a:r>
            <a:r>
              <a:rPr spc="-20" dirty="0"/>
              <a:t>B</a:t>
            </a:r>
            <a:r>
              <a:rPr spc="-15" dirty="0"/>
              <a:t>A</a:t>
            </a:r>
            <a:r>
              <a:rPr spc="-10" dirty="0"/>
              <a:t>S</a:t>
            </a:r>
            <a:r>
              <a:rPr spc="15" dirty="0"/>
              <a:t> </a:t>
            </a:r>
            <a:r>
              <a:rPr spc="-10" dirty="0"/>
              <a:t>DE</a:t>
            </a:r>
            <a:r>
              <a:rPr spc="-5" dirty="0"/>
              <a:t> </a:t>
            </a:r>
            <a:r>
              <a:rPr spc="-15" dirty="0"/>
              <a:t>S</a:t>
            </a:r>
            <a:r>
              <a:rPr spc="-10" dirty="0"/>
              <a:t>OFT</a:t>
            </a:r>
            <a:r>
              <a:rPr spc="25" dirty="0"/>
              <a:t>W</a:t>
            </a:r>
            <a:r>
              <a:rPr spc="-15" dirty="0"/>
              <a:t>A</a:t>
            </a:r>
            <a:r>
              <a:rPr spc="-10" dirty="0"/>
              <a:t>RE</a:t>
            </a:r>
            <a:r>
              <a:rPr spc="-25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-15" dirty="0"/>
              <a:t>BEA</a:t>
            </a:r>
            <a:r>
              <a:rPr spc="0" dirty="0"/>
              <a:t>T</a:t>
            </a:r>
            <a:r>
              <a:rPr spc="-10" dirty="0"/>
              <a:t>RIZ</a:t>
            </a:r>
            <a:r>
              <a:rPr dirty="0"/>
              <a:t> </a:t>
            </a:r>
            <a:r>
              <a:rPr spc="-10" dirty="0"/>
              <a:t>FL</a:t>
            </a:r>
            <a:r>
              <a:rPr spc="-5" dirty="0"/>
              <a:t>ORI</a:t>
            </a:r>
            <a:r>
              <a:rPr spc="-15" dirty="0"/>
              <a:t>A</a:t>
            </a:r>
            <a:r>
              <a:rPr spc="-10" dirty="0"/>
              <a:t>N</a:t>
            </a:r>
            <a:r>
              <a:rPr spc="-5" dirty="0"/>
              <a:t> </a:t>
            </a:r>
            <a:r>
              <a:rPr spc="-10" dirty="0"/>
              <a:t>G</a:t>
            </a:r>
            <a:r>
              <a:rPr spc="-15" dirty="0"/>
              <a:t>AV</a:t>
            </a:r>
            <a:r>
              <a:rPr spc="-5" dirty="0"/>
              <a:t>IRIA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9/13/2014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001139" y="0"/>
            <a:ext cx="142875" cy="1371600"/>
          </a:xfrm>
          <a:custGeom>
            <a:avLst/>
            <a:gdLst/>
            <a:ahLst/>
            <a:cxnLst/>
            <a:rect l="l" t="t" r="r" b="b"/>
            <a:pathLst>
              <a:path w="142875" h="1371600">
                <a:moveTo>
                  <a:pt x="0" y="1371599"/>
                </a:moveTo>
                <a:lnTo>
                  <a:pt x="142859" y="1371599"/>
                </a:lnTo>
                <a:lnTo>
                  <a:pt x="142859" y="0"/>
                </a:lnTo>
                <a:lnTo>
                  <a:pt x="0" y="0"/>
                </a:lnTo>
                <a:lnTo>
                  <a:pt x="0" y="1371599"/>
                </a:lnTo>
              </a:path>
            </a:pathLst>
          </a:custGeom>
          <a:solidFill>
            <a:srgbClr val="D128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001139" y="1371600"/>
            <a:ext cx="142875" cy="5486400"/>
          </a:xfrm>
          <a:custGeom>
            <a:avLst/>
            <a:gdLst/>
            <a:ahLst/>
            <a:cxnLst/>
            <a:rect l="l" t="t" r="r" b="b"/>
            <a:pathLst>
              <a:path w="142875" h="5486400">
                <a:moveTo>
                  <a:pt x="0" y="5486399"/>
                </a:moveTo>
                <a:lnTo>
                  <a:pt x="142859" y="5486399"/>
                </a:lnTo>
                <a:lnTo>
                  <a:pt x="142859" y="0"/>
                </a:lnTo>
                <a:lnTo>
                  <a:pt x="0" y="0"/>
                </a:lnTo>
                <a:lnTo>
                  <a:pt x="0" y="5486399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68312" y="6237287"/>
            <a:ext cx="358773" cy="495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95538" y="152765"/>
            <a:ext cx="8497570" cy="900430"/>
          </a:xfrm>
          <a:custGeom>
            <a:avLst/>
            <a:gdLst/>
            <a:ahLst/>
            <a:cxnLst/>
            <a:rect l="l" t="t" r="r" b="b"/>
            <a:pathLst>
              <a:path w="8497570" h="900430">
                <a:moveTo>
                  <a:pt x="150004" y="0"/>
                </a:moveTo>
                <a:lnTo>
                  <a:pt x="8497000" y="0"/>
                </a:lnTo>
                <a:lnTo>
                  <a:pt x="8497000" y="749960"/>
                </a:lnTo>
                <a:lnTo>
                  <a:pt x="8490800" y="792746"/>
                </a:lnTo>
                <a:lnTo>
                  <a:pt x="8473391" y="830721"/>
                </a:lnTo>
                <a:lnTo>
                  <a:pt x="8446558" y="862095"/>
                </a:lnTo>
                <a:lnTo>
                  <a:pt x="8412087" y="885076"/>
                </a:lnTo>
                <a:lnTo>
                  <a:pt x="8371766" y="897872"/>
                </a:lnTo>
                <a:lnTo>
                  <a:pt x="0" y="899921"/>
                </a:lnTo>
                <a:lnTo>
                  <a:pt x="0" y="149992"/>
                </a:lnTo>
                <a:lnTo>
                  <a:pt x="6201" y="107137"/>
                </a:lnTo>
                <a:lnTo>
                  <a:pt x="23612" y="69135"/>
                </a:lnTo>
                <a:lnTo>
                  <a:pt x="50443" y="37765"/>
                </a:lnTo>
                <a:lnTo>
                  <a:pt x="84905" y="14806"/>
                </a:lnTo>
                <a:lnTo>
                  <a:pt x="125207" y="2037"/>
                </a:lnTo>
                <a:lnTo>
                  <a:pt x="15000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5" dirty="0"/>
              <a:t>201</a:t>
            </a:r>
            <a:r>
              <a:rPr spc="-10" dirty="0"/>
              <a:t>3</a:t>
            </a:r>
            <a:r>
              <a:rPr spc="-20" dirty="0"/>
              <a:t> </a:t>
            </a:r>
            <a:r>
              <a:rPr spc="-10" dirty="0">
                <a:latin typeface="Arial"/>
                <a:cs typeface="Arial"/>
              </a:rPr>
              <a:t>–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-15" dirty="0"/>
              <a:t>E</a:t>
            </a:r>
            <a:r>
              <a:rPr spc="-5" dirty="0"/>
              <a:t>I</a:t>
            </a:r>
            <a:r>
              <a:rPr spc="-15" dirty="0"/>
              <a:t>S</a:t>
            </a:r>
            <a:r>
              <a:rPr spc="-10" dirty="0"/>
              <a:t>C</a:t>
            </a:r>
            <a:r>
              <a:rPr spc="10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0" dirty="0"/>
              <a:t>T</a:t>
            </a:r>
            <a:r>
              <a:rPr spc="-15" dirty="0"/>
              <a:t>E</a:t>
            </a:r>
            <a:r>
              <a:rPr spc="-10" dirty="0"/>
              <a:t>CNICAS DE</a:t>
            </a:r>
            <a:r>
              <a:rPr spc="5" dirty="0"/>
              <a:t> </a:t>
            </a:r>
            <a:r>
              <a:rPr spc="-15" dirty="0"/>
              <a:t>P</a:t>
            </a:r>
            <a:r>
              <a:rPr spc="-10" dirty="0"/>
              <a:t>RUE</a:t>
            </a:r>
            <a:r>
              <a:rPr spc="-20" dirty="0"/>
              <a:t>B</a:t>
            </a:r>
            <a:r>
              <a:rPr spc="-15" dirty="0"/>
              <a:t>A</a:t>
            </a:r>
            <a:r>
              <a:rPr spc="-10" dirty="0"/>
              <a:t>S</a:t>
            </a:r>
            <a:r>
              <a:rPr spc="15" dirty="0"/>
              <a:t> </a:t>
            </a:r>
            <a:r>
              <a:rPr spc="-10" dirty="0"/>
              <a:t>DE</a:t>
            </a:r>
            <a:r>
              <a:rPr spc="-5" dirty="0"/>
              <a:t> </a:t>
            </a:r>
            <a:r>
              <a:rPr spc="-15" dirty="0"/>
              <a:t>S</a:t>
            </a:r>
            <a:r>
              <a:rPr spc="-10" dirty="0"/>
              <a:t>OFT</a:t>
            </a:r>
            <a:r>
              <a:rPr spc="25" dirty="0"/>
              <a:t>W</a:t>
            </a:r>
            <a:r>
              <a:rPr spc="-15" dirty="0"/>
              <a:t>A</a:t>
            </a:r>
            <a:r>
              <a:rPr spc="-10" dirty="0"/>
              <a:t>RE</a:t>
            </a:r>
            <a:r>
              <a:rPr spc="-25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-15" dirty="0"/>
              <a:t>BEA</a:t>
            </a:r>
            <a:r>
              <a:rPr spc="0" dirty="0"/>
              <a:t>T</a:t>
            </a:r>
            <a:r>
              <a:rPr spc="-10" dirty="0"/>
              <a:t>RIZ</a:t>
            </a:r>
            <a:r>
              <a:rPr dirty="0"/>
              <a:t> </a:t>
            </a:r>
            <a:r>
              <a:rPr spc="-10" dirty="0"/>
              <a:t>FL</a:t>
            </a:r>
            <a:r>
              <a:rPr spc="-5" dirty="0"/>
              <a:t>ORI</a:t>
            </a:r>
            <a:r>
              <a:rPr spc="-15" dirty="0"/>
              <a:t>A</a:t>
            </a:r>
            <a:r>
              <a:rPr spc="-10" dirty="0"/>
              <a:t>N</a:t>
            </a:r>
            <a:r>
              <a:rPr spc="-5" dirty="0"/>
              <a:t> </a:t>
            </a:r>
            <a:r>
              <a:rPr spc="-10" dirty="0"/>
              <a:t>G</a:t>
            </a:r>
            <a:r>
              <a:rPr spc="-15" dirty="0"/>
              <a:t>AV</a:t>
            </a:r>
            <a:r>
              <a:rPr spc="-5" dirty="0"/>
              <a:t>IRIA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9/13/2014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001139" y="0"/>
            <a:ext cx="142875" cy="1371600"/>
          </a:xfrm>
          <a:custGeom>
            <a:avLst/>
            <a:gdLst/>
            <a:ahLst/>
            <a:cxnLst/>
            <a:rect l="l" t="t" r="r" b="b"/>
            <a:pathLst>
              <a:path w="142875" h="1371600">
                <a:moveTo>
                  <a:pt x="0" y="1371599"/>
                </a:moveTo>
                <a:lnTo>
                  <a:pt x="142859" y="1371599"/>
                </a:lnTo>
                <a:lnTo>
                  <a:pt x="142859" y="0"/>
                </a:lnTo>
                <a:lnTo>
                  <a:pt x="0" y="0"/>
                </a:lnTo>
                <a:lnTo>
                  <a:pt x="0" y="1371599"/>
                </a:lnTo>
              </a:path>
            </a:pathLst>
          </a:custGeom>
          <a:solidFill>
            <a:srgbClr val="D128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001139" y="1371600"/>
            <a:ext cx="142875" cy="5486400"/>
          </a:xfrm>
          <a:custGeom>
            <a:avLst/>
            <a:gdLst/>
            <a:ahLst/>
            <a:cxnLst/>
            <a:rect l="l" t="t" r="r" b="b"/>
            <a:pathLst>
              <a:path w="142875" h="5486400">
                <a:moveTo>
                  <a:pt x="0" y="5486399"/>
                </a:moveTo>
                <a:lnTo>
                  <a:pt x="142859" y="5486399"/>
                </a:lnTo>
                <a:lnTo>
                  <a:pt x="142859" y="0"/>
                </a:lnTo>
                <a:lnTo>
                  <a:pt x="0" y="0"/>
                </a:lnTo>
                <a:lnTo>
                  <a:pt x="0" y="5486399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68312" y="6237287"/>
            <a:ext cx="358773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7198" y="292213"/>
            <a:ext cx="8889603" cy="2800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D1282D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386766"/>
            <a:ext cx="8072119" cy="4669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22073" y="6540266"/>
            <a:ext cx="5089525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5" dirty="0"/>
              <a:t>201</a:t>
            </a:r>
            <a:r>
              <a:rPr spc="-10" dirty="0"/>
              <a:t>3</a:t>
            </a:r>
            <a:r>
              <a:rPr spc="-20" dirty="0"/>
              <a:t> </a:t>
            </a:r>
            <a:r>
              <a:rPr spc="-10" dirty="0">
                <a:latin typeface="Arial"/>
                <a:cs typeface="Arial"/>
              </a:rPr>
              <a:t>–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-15" dirty="0"/>
              <a:t>E</a:t>
            </a:r>
            <a:r>
              <a:rPr spc="-5" dirty="0"/>
              <a:t>I</a:t>
            </a:r>
            <a:r>
              <a:rPr spc="-15" dirty="0"/>
              <a:t>S</a:t>
            </a:r>
            <a:r>
              <a:rPr spc="-10" dirty="0"/>
              <a:t>C</a:t>
            </a:r>
            <a:r>
              <a:rPr spc="10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0" dirty="0"/>
              <a:t>T</a:t>
            </a:r>
            <a:r>
              <a:rPr spc="-15" dirty="0"/>
              <a:t>E</a:t>
            </a:r>
            <a:r>
              <a:rPr spc="-10" dirty="0"/>
              <a:t>CNICAS DE</a:t>
            </a:r>
            <a:r>
              <a:rPr spc="5" dirty="0"/>
              <a:t> </a:t>
            </a:r>
            <a:r>
              <a:rPr spc="-15" dirty="0"/>
              <a:t>P</a:t>
            </a:r>
            <a:r>
              <a:rPr spc="-10" dirty="0"/>
              <a:t>RUE</a:t>
            </a:r>
            <a:r>
              <a:rPr spc="-20" dirty="0"/>
              <a:t>B</a:t>
            </a:r>
            <a:r>
              <a:rPr spc="-15" dirty="0"/>
              <a:t>A</a:t>
            </a:r>
            <a:r>
              <a:rPr spc="-10" dirty="0"/>
              <a:t>S</a:t>
            </a:r>
            <a:r>
              <a:rPr spc="15" dirty="0"/>
              <a:t> </a:t>
            </a:r>
            <a:r>
              <a:rPr spc="-10" dirty="0"/>
              <a:t>DE</a:t>
            </a:r>
            <a:r>
              <a:rPr spc="-5" dirty="0"/>
              <a:t> </a:t>
            </a:r>
            <a:r>
              <a:rPr spc="-15" dirty="0"/>
              <a:t>S</a:t>
            </a:r>
            <a:r>
              <a:rPr spc="-10" dirty="0"/>
              <a:t>OFT</a:t>
            </a:r>
            <a:r>
              <a:rPr spc="25" dirty="0"/>
              <a:t>W</a:t>
            </a:r>
            <a:r>
              <a:rPr spc="-15" dirty="0"/>
              <a:t>A</a:t>
            </a:r>
            <a:r>
              <a:rPr spc="-10" dirty="0"/>
              <a:t>RE</a:t>
            </a:r>
            <a:r>
              <a:rPr spc="-25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-15" dirty="0"/>
              <a:t>BEA</a:t>
            </a:r>
            <a:r>
              <a:rPr spc="0" dirty="0"/>
              <a:t>T</a:t>
            </a:r>
            <a:r>
              <a:rPr spc="-10" dirty="0"/>
              <a:t>RIZ</a:t>
            </a:r>
            <a:r>
              <a:rPr dirty="0"/>
              <a:t> </a:t>
            </a:r>
            <a:r>
              <a:rPr spc="-10" dirty="0"/>
              <a:t>FL</a:t>
            </a:r>
            <a:r>
              <a:rPr spc="-5" dirty="0"/>
              <a:t>ORI</a:t>
            </a:r>
            <a:r>
              <a:rPr spc="-15" dirty="0"/>
              <a:t>A</a:t>
            </a:r>
            <a:r>
              <a:rPr spc="-10" dirty="0"/>
              <a:t>N</a:t>
            </a:r>
            <a:r>
              <a:rPr spc="-5" dirty="0"/>
              <a:t> </a:t>
            </a:r>
            <a:r>
              <a:rPr spc="-10" dirty="0"/>
              <a:t>G</a:t>
            </a:r>
            <a:r>
              <a:rPr spc="-15" dirty="0"/>
              <a:t>AV</a:t>
            </a:r>
            <a:r>
              <a:rPr spc="-5" dirty="0"/>
              <a:t>IRIA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9/13/2014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1139" y="4846701"/>
            <a:ext cx="142875" cy="2011680"/>
          </a:xfrm>
          <a:custGeom>
            <a:avLst/>
            <a:gdLst/>
            <a:ahLst/>
            <a:cxnLst/>
            <a:rect l="l" t="t" r="r" b="b"/>
            <a:pathLst>
              <a:path w="142875" h="2011679">
                <a:moveTo>
                  <a:pt x="0" y="2011298"/>
                </a:moveTo>
                <a:lnTo>
                  <a:pt x="142859" y="2011298"/>
                </a:lnTo>
                <a:lnTo>
                  <a:pt x="142859" y="0"/>
                </a:lnTo>
                <a:lnTo>
                  <a:pt x="0" y="0"/>
                </a:lnTo>
                <a:lnTo>
                  <a:pt x="0" y="2011298"/>
                </a:lnTo>
              </a:path>
            </a:pathLst>
          </a:custGeom>
          <a:solidFill>
            <a:srgbClr val="D128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01139" y="0"/>
            <a:ext cx="142875" cy="4846955"/>
          </a:xfrm>
          <a:custGeom>
            <a:avLst/>
            <a:gdLst/>
            <a:ahLst/>
            <a:cxnLst/>
            <a:rect l="l" t="t" r="r" b="b"/>
            <a:pathLst>
              <a:path w="142875" h="4846955">
                <a:moveTo>
                  <a:pt x="0" y="4846716"/>
                </a:moveTo>
                <a:lnTo>
                  <a:pt x="142859" y="4846716"/>
                </a:lnTo>
                <a:lnTo>
                  <a:pt x="142859" y="146"/>
                </a:lnTo>
                <a:lnTo>
                  <a:pt x="0" y="146"/>
                </a:lnTo>
                <a:lnTo>
                  <a:pt x="0" y="4846716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66116" y="549289"/>
            <a:ext cx="1046161" cy="14399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40" y="563568"/>
            <a:ext cx="3829050" cy="686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spc="-90" dirty="0">
                <a:latin typeface="Arial Black"/>
                <a:cs typeface="Arial Black"/>
              </a:rPr>
              <a:t>CLA</a:t>
            </a:r>
            <a:r>
              <a:rPr sz="5400" spc="-85" dirty="0">
                <a:latin typeface="Arial Black"/>
                <a:cs typeface="Arial Black"/>
              </a:rPr>
              <a:t>S</a:t>
            </a:r>
            <a:r>
              <a:rPr sz="5400" dirty="0">
                <a:latin typeface="Arial Black"/>
                <a:cs typeface="Arial Black"/>
              </a:rPr>
              <a:t>E</a:t>
            </a:r>
            <a:r>
              <a:rPr sz="5400" spc="305" dirty="0">
                <a:latin typeface="Times New Roman"/>
                <a:cs typeface="Times New Roman"/>
              </a:rPr>
              <a:t> </a:t>
            </a:r>
            <a:r>
              <a:rPr sz="5400" dirty="0">
                <a:latin typeface="Arial Black"/>
                <a:cs typeface="Arial Black"/>
              </a:rPr>
              <a:t>#</a:t>
            </a:r>
            <a:r>
              <a:rPr sz="5400" spc="295" dirty="0">
                <a:latin typeface="Times New Roman"/>
                <a:cs typeface="Times New Roman"/>
              </a:rPr>
              <a:t> </a:t>
            </a:r>
            <a:r>
              <a:rPr sz="5400" dirty="0">
                <a:latin typeface="Arial Black"/>
                <a:cs typeface="Arial Black"/>
              </a:rPr>
              <a:t>4</a:t>
            </a:r>
            <a:endParaRPr sz="54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040765">
              <a:lnSpc>
                <a:spcPct val="100000"/>
              </a:lnSpc>
            </a:pPr>
            <a:r>
              <a:rPr sz="5400" spc="-125" dirty="0"/>
              <a:t>D</a:t>
            </a:r>
            <a:r>
              <a:rPr sz="5400" spc="-85" dirty="0"/>
              <a:t>ES</a:t>
            </a:r>
            <a:r>
              <a:rPr sz="5400" spc="-125" dirty="0"/>
              <a:t>CR</a:t>
            </a:r>
            <a:r>
              <a:rPr sz="5400" spc="-90" dirty="0"/>
              <a:t>I</a:t>
            </a:r>
            <a:r>
              <a:rPr sz="5400" spc="-85" dirty="0"/>
              <a:t>P</a:t>
            </a:r>
            <a:r>
              <a:rPr sz="5400" spc="-125" dirty="0"/>
              <a:t>C</a:t>
            </a:r>
            <a:r>
              <a:rPr sz="5400" spc="-90" dirty="0"/>
              <a:t>I</a:t>
            </a:r>
            <a:r>
              <a:rPr sz="5400" spc="-85" dirty="0"/>
              <a:t>Ó</a:t>
            </a:r>
            <a:r>
              <a:rPr sz="5400" dirty="0"/>
              <a:t>N</a:t>
            </a:r>
            <a:r>
              <a:rPr sz="5400" dirty="0">
                <a:latin typeface="Times New Roman"/>
                <a:cs typeface="Times New Roman"/>
              </a:rPr>
              <a:t> </a:t>
            </a:r>
            <a:r>
              <a:rPr sz="5400" spc="-85" dirty="0"/>
              <a:t>GENE</a:t>
            </a:r>
            <a:r>
              <a:rPr sz="5400" spc="-90" dirty="0"/>
              <a:t>RA</a:t>
            </a:r>
            <a:r>
              <a:rPr sz="5400" dirty="0"/>
              <a:t>L</a:t>
            </a:r>
            <a:r>
              <a:rPr sz="5400" spc="310" dirty="0">
                <a:latin typeface="Times New Roman"/>
                <a:cs typeface="Times New Roman"/>
              </a:rPr>
              <a:t> </a:t>
            </a:r>
            <a:r>
              <a:rPr sz="5400" spc="-90" dirty="0"/>
              <a:t>D</a:t>
            </a:r>
            <a:r>
              <a:rPr sz="5400" dirty="0"/>
              <a:t>E</a:t>
            </a:r>
            <a:r>
              <a:rPr sz="5400" spc="295" dirty="0">
                <a:latin typeface="Times New Roman"/>
                <a:cs typeface="Times New Roman"/>
              </a:rPr>
              <a:t> </a:t>
            </a:r>
            <a:r>
              <a:rPr sz="5400" spc="-90" dirty="0"/>
              <a:t>LA</a:t>
            </a:r>
            <a:r>
              <a:rPr sz="5400" dirty="0"/>
              <a:t>S</a:t>
            </a:r>
            <a:r>
              <a:rPr sz="5400" dirty="0">
                <a:latin typeface="Times New Roman"/>
                <a:cs typeface="Times New Roman"/>
              </a:rPr>
              <a:t> </a:t>
            </a:r>
            <a:r>
              <a:rPr sz="5400" spc="-85" dirty="0"/>
              <a:t>P</a:t>
            </a:r>
            <a:r>
              <a:rPr sz="5400" spc="-225" dirty="0"/>
              <a:t>R</a:t>
            </a:r>
            <a:r>
              <a:rPr sz="5400" spc="-85" dirty="0"/>
              <a:t>UE</a:t>
            </a:r>
            <a:r>
              <a:rPr sz="5400" spc="-225" dirty="0"/>
              <a:t>B</a:t>
            </a:r>
            <a:r>
              <a:rPr sz="5400" spc="-125" dirty="0"/>
              <a:t>A</a:t>
            </a:r>
            <a:r>
              <a:rPr sz="5400" dirty="0"/>
              <a:t>S</a:t>
            </a:r>
            <a:r>
              <a:rPr sz="5400" dirty="0">
                <a:latin typeface="Times New Roman"/>
                <a:cs typeface="Times New Roman"/>
              </a:rPr>
              <a:t> </a:t>
            </a:r>
            <a:r>
              <a:rPr sz="5400" spc="-125" dirty="0"/>
              <a:t>D</a:t>
            </a:r>
            <a:r>
              <a:rPr sz="5400" spc="-90" dirty="0"/>
              <a:t>I</a:t>
            </a:r>
            <a:r>
              <a:rPr sz="5400" spc="-85" dirty="0"/>
              <a:t>N</a:t>
            </a:r>
            <a:r>
              <a:rPr sz="5400" spc="-125" dirty="0"/>
              <a:t>Á</a:t>
            </a:r>
            <a:r>
              <a:rPr sz="5400" spc="-140" dirty="0"/>
              <a:t>M</a:t>
            </a:r>
            <a:r>
              <a:rPr sz="5400" spc="-90" dirty="0"/>
              <a:t>I</a:t>
            </a:r>
            <a:r>
              <a:rPr sz="5400" spc="-125" dirty="0"/>
              <a:t>CA</a:t>
            </a:r>
            <a:r>
              <a:rPr sz="5400" dirty="0"/>
              <a:t>S</a:t>
            </a:r>
            <a:endParaRPr sz="5400" dirty="0">
              <a:latin typeface="Times New Roman"/>
              <a:cs typeface="Times New Roman"/>
            </a:endParaRPr>
          </a:p>
          <a:p>
            <a:pPr marL="12700" marR="994410">
              <a:lnSpc>
                <a:spcPct val="129500"/>
              </a:lnSpc>
              <a:spcBef>
                <a:spcPts val="1430"/>
              </a:spcBef>
            </a:pPr>
            <a:r>
              <a:rPr sz="1700" spc="120" dirty="0">
                <a:solidFill>
                  <a:srgbClr val="D1282D"/>
                </a:solidFill>
              </a:rPr>
              <a:t>750105</a:t>
            </a:r>
            <a:r>
              <a:rPr sz="1700" dirty="0">
                <a:solidFill>
                  <a:srgbClr val="D1282D"/>
                </a:solidFill>
              </a:rPr>
              <a:t>M</a:t>
            </a:r>
            <a:r>
              <a:rPr sz="170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700" spc="-55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D1282D"/>
                </a:solidFill>
              </a:rPr>
              <a:t>-</a:t>
            </a:r>
            <a:r>
              <a:rPr sz="170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700" spc="-5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700" spc="120" dirty="0">
                <a:solidFill>
                  <a:srgbClr val="D1282D"/>
                </a:solidFill>
              </a:rPr>
              <a:t>TÉ</a:t>
            </a:r>
            <a:r>
              <a:rPr sz="1700" spc="110" dirty="0">
                <a:solidFill>
                  <a:srgbClr val="D1282D"/>
                </a:solidFill>
              </a:rPr>
              <a:t>CN</a:t>
            </a:r>
            <a:r>
              <a:rPr sz="1700" spc="114" dirty="0">
                <a:solidFill>
                  <a:srgbClr val="D1282D"/>
                </a:solidFill>
              </a:rPr>
              <a:t>I</a:t>
            </a:r>
            <a:r>
              <a:rPr sz="1700" spc="110" dirty="0">
                <a:solidFill>
                  <a:srgbClr val="D1282D"/>
                </a:solidFill>
              </a:rPr>
              <a:t>CA</a:t>
            </a:r>
            <a:r>
              <a:rPr sz="1700" dirty="0">
                <a:solidFill>
                  <a:srgbClr val="D1282D"/>
                </a:solidFill>
              </a:rPr>
              <a:t>S</a:t>
            </a:r>
            <a:r>
              <a:rPr sz="170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700" spc="-7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700" spc="110" dirty="0">
                <a:solidFill>
                  <a:srgbClr val="D1282D"/>
                </a:solidFill>
              </a:rPr>
              <a:t>D</a:t>
            </a:r>
            <a:r>
              <a:rPr sz="1700" dirty="0">
                <a:solidFill>
                  <a:srgbClr val="D1282D"/>
                </a:solidFill>
              </a:rPr>
              <a:t>E</a:t>
            </a:r>
            <a:r>
              <a:rPr sz="170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700" spc="-6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700" spc="120" dirty="0">
                <a:solidFill>
                  <a:srgbClr val="D1282D"/>
                </a:solidFill>
              </a:rPr>
              <a:t>P</a:t>
            </a:r>
            <a:r>
              <a:rPr sz="1700" spc="85" dirty="0">
                <a:solidFill>
                  <a:srgbClr val="D1282D"/>
                </a:solidFill>
              </a:rPr>
              <a:t>R</a:t>
            </a:r>
            <a:r>
              <a:rPr sz="1700" spc="110" dirty="0">
                <a:solidFill>
                  <a:srgbClr val="D1282D"/>
                </a:solidFill>
              </a:rPr>
              <a:t>U</a:t>
            </a:r>
            <a:r>
              <a:rPr sz="1700" spc="120" dirty="0">
                <a:solidFill>
                  <a:srgbClr val="D1282D"/>
                </a:solidFill>
              </a:rPr>
              <a:t>E</a:t>
            </a:r>
            <a:r>
              <a:rPr sz="1700" spc="85" dirty="0">
                <a:solidFill>
                  <a:srgbClr val="D1282D"/>
                </a:solidFill>
              </a:rPr>
              <a:t>B</a:t>
            </a:r>
            <a:r>
              <a:rPr sz="1700" spc="110" dirty="0">
                <a:solidFill>
                  <a:srgbClr val="D1282D"/>
                </a:solidFill>
              </a:rPr>
              <a:t>A</a:t>
            </a:r>
            <a:r>
              <a:rPr sz="1700" dirty="0">
                <a:solidFill>
                  <a:srgbClr val="D1282D"/>
                </a:solidFill>
              </a:rPr>
              <a:t>S</a:t>
            </a:r>
            <a:r>
              <a:rPr sz="170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700" spc="-7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700" spc="110" dirty="0">
                <a:solidFill>
                  <a:srgbClr val="D1282D"/>
                </a:solidFill>
              </a:rPr>
              <a:t>D</a:t>
            </a:r>
            <a:r>
              <a:rPr sz="1700" dirty="0">
                <a:solidFill>
                  <a:srgbClr val="D1282D"/>
                </a:solidFill>
              </a:rPr>
              <a:t>E</a:t>
            </a:r>
            <a:r>
              <a:rPr sz="170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700" spc="-6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700" spc="120" dirty="0">
                <a:solidFill>
                  <a:srgbClr val="D1282D"/>
                </a:solidFill>
              </a:rPr>
              <a:t>S</a:t>
            </a:r>
            <a:r>
              <a:rPr sz="1700" spc="110" dirty="0">
                <a:solidFill>
                  <a:srgbClr val="D1282D"/>
                </a:solidFill>
              </a:rPr>
              <a:t>O</a:t>
            </a:r>
            <a:r>
              <a:rPr sz="1700" spc="120" dirty="0">
                <a:solidFill>
                  <a:srgbClr val="D1282D"/>
                </a:solidFill>
              </a:rPr>
              <a:t>FT</a:t>
            </a:r>
            <a:r>
              <a:rPr sz="1700" spc="114" dirty="0">
                <a:solidFill>
                  <a:srgbClr val="D1282D"/>
                </a:solidFill>
              </a:rPr>
              <a:t>W</a:t>
            </a:r>
            <a:r>
              <a:rPr sz="1700" spc="110" dirty="0">
                <a:solidFill>
                  <a:srgbClr val="D1282D"/>
                </a:solidFill>
              </a:rPr>
              <a:t>AR</a:t>
            </a:r>
            <a:r>
              <a:rPr sz="1700" dirty="0">
                <a:solidFill>
                  <a:srgbClr val="D1282D"/>
                </a:solidFill>
              </a:rPr>
              <a:t>E</a:t>
            </a:r>
            <a:r>
              <a:rPr sz="170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700" spc="114" dirty="0">
                <a:solidFill>
                  <a:srgbClr val="D1282D"/>
                </a:solidFill>
              </a:rPr>
              <a:t>I</a:t>
            </a:r>
            <a:r>
              <a:rPr sz="1700" spc="110" dirty="0">
                <a:solidFill>
                  <a:srgbClr val="D1282D"/>
                </a:solidFill>
              </a:rPr>
              <a:t>NG</a:t>
            </a:r>
            <a:r>
              <a:rPr sz="1700" spc="120" dirty="0">
                <a:solidFill>
                  <a:srgbClr val="D1282D"/>
                </a:solidFill>
              </a:rPr>
              <a:t>E</a:t>
            </a:r>
            <a:r>
              <a:rPr sz="1700" spc="110" dirty="0">
                <a:solidFill>
                  <a:srgbClr val="D1282D"/>
                </a:solidFill>
              </a:rPr>
              <a:t>N</a:t>
            </a:r>
            <a:r>
              <a:rPr sz="1700" spc="114" dirty="0">
                <a:solidFill>
                  <a:srgbClr val="D1282D"/>
                </a:solidFill>
              </a:rPr>
              <a:t>I</a:t>
            </a:r>
            <a:r>
              <a:rPr sz="1700" spc="120" dirty="0">
                <a:solidFill>
                  <a:srgbClr val="D1282D"/>
                </a:solidFill>
              </a:rPr>
              <a:t>E</a:t>
            </a:r>
            <a:r>
              <a:rPr sz="1700" spc="110" dirty="0">
                <a:solidFill>
                  <a:srgbClr val="D1282D"/>
                </a:solidFill>
              </a:rPr>
              <a:t>R</a:t>
            </a:r>
            <a:r>
              <a:rPr sz="1700" spc="114" dirty="0">
                <a:solidFill>
                  <a:srgbClr val="D1282D"/>
                </a:solidFill>
              </a:rPr>
              <a:t>Í</a:t>
            </a:r>
            <a:r>
              <a:rPr sz="1700" dirty="0">
                <a:solidFill>
                  <a:srgbClr val="D1282D"/>
                </a:solidFill>
              </a:rPr>
              <a:t>A</a:t>
            </a:r>
            <a:r>
              <a:rPr sz="170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700" spc="-7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700" spc="110" dirty="0">
                <a:solidFill>
                  <a:srgbClr val="D1282D"/>
                </a:solidFill>
              </a:rPr>
              <a:t>D</a:t>
            </a:r>
            <a:r>
              <a:rPr sz="1700" dirty="0">
                <a:solidFill>
                  <a:srgbClr val="D1282D"/>
                </a:solidFill>
              </a:rPr>
              <a:t>E</a:t>
            </a:r>
            <a:r>
              <a:rPr sz="170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700" spc="-6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700" spc="120" dirty="0">
                <a:solidFill>
                  <a:srgbClr val="D1282D"/>
                </a:solidFill>
              </a:rPr>
              <a:t>S</a:t>
            </a:r>
            <a:r>
              <a:rPr sz="1700" spc="114" dirty="0">
                <a:solidFill>
                  <a:srgbClr val="D1282D"/>
                </a:solidFill>
              </a:rPr>
              <a:t>I</a:t>
            </a:r>
            <a:r>
              <a:rPr sz="1700" spc="120" dirty="0">
                <a:solidFill>
                  <a:srgbClr val="D1282D"/>
                </a:solidFill>
              </a:rPr>
              <a:t>STE</a:t>
            </a:r>
            <a:r>
              <a:rPr sz="1700" spc="105" dirty="0">
                <a:solidFill>
                  <a:srgbClr val="D1282D"/>
                </a:solidFill>
              </a:rPr>
              <a:t>M</a:t>
            </a:r>
            <a:r>
              <a:rPr sz="1700" spc="110" dirty="0">
                <a:solidFill>
                  <a:srgbClr val="D1282D"/>
                </a:solidFill>
              </a:rPr>
              <a:t>A</a:t>
            </a:r>
            <a:r>
              <a:rPr sz="1700" dirty="0">
                <a:solidFill>
                  <a:srgbClr val="D1282D"/>
                </a:solidFill>
              </a:rPr>
              <a:t>S</a:t>
            </a:r>
            <a:r>
              <a:rPr sz="170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700" spc="-95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D1282D"/>
                </a:solidFill>
              </a:rPr>
              <a:t>Y</a:t>
            </a:r>
            <a:r>
              <a:rPr sz="170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700" spc="-45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700" spc="110" dirty="0">
                <a:solidFill>
                  <a:srgbClr val="D1282D"/>
                </a:solidFill>
              </a:rPr>
              <a:t>CO</a:t>
            </a:r>
            <a:r>
              <a:rPr sz="1700" spc="114" dirty="0">
                <a:solidFill>
                  <a:srgbClr val="D1282D"/>
                </a:solidFill>
              </a:rPr>
              <a:t>M</a:t>
            </a:r>
            <a:r>
              <a:rPr sz="1700" spc="120" dirty="0">
                <a:solidFill>
                  <a:srgbClr val="D1282D"/>
                </a:solidFill>
              </a:rPr>
              <a:t>P</a:t>
            </a:r>
            <a:r>
              <a:rPr sz="1700" spc="110" dirty="0">
                <a:solidFill>
                  <a:srgbClr val="D1282D"/>
                </a:solidFill>
              </a:rPr>
              <a:t>U</a:t>
            </a:r>
            <a:r>
              <a:rPr sz="1700" dirty="0">
                <a:solidFill>
                  <a:srgbClr val="D1282D"/>
                </a:solidFill>
              </a:rPr>
              <a:t>T</a:t>
            </a:r>
            <a:r>
              <a:rPr sz="1700" spc="75" dirty="0">
                <a:solidFill>
                  <a:srgbClr val="D1282D"/>
                </a:solidFill>
              </a:rPr>
              <a:t>A</a:t>
            </a:r>
            <a:r>
              <a:rPr sz="1700" spc="110" dirty="0">
                <a:solidFill>
                  <a:srgbClr val="D1282D"/>
                </a:solidFill>
              </a:rPr>
              <a:t>C</a:t>
            </a:r>
            <a:r>
              <a:rPr sz="1700" spc="114" dirty="0">
                <a:solidFill>
                  <a:srgbClr val="D1282D"/>
                </a:solidFill>
              </a:rPr>
              <a:t>I</a:t>
            </a:r>
            <a:r>
              <a:rPr sz="1700" spc="110" dirty="0">
                <a:solidFill>
                  <a:srgbClr val="D1282D"/>
                </a:solidFill>
              </a:rPr>
              <a:t>Ó</a:t>
            </a:r>
            <a:r>
              <a:rPr sz="1700" dirty="0">
                <a:solidFill>
                  <a:srgbClr val="D1282D"/>
                </a:solidFill>
              </a:rPr>
              <a:t>N</a:t>
            </a:r>
            <a:r>
              <a:rPr sz="170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700" spc="110" dirty="0">
                <a:solidFill>
                  <a:srgbClr val="D1282D"/>
                </a:solidFill>
              </a:rPr>
              <a:t>UN</a:t>
            </a:r>
            <a:r>
              <a:rPr sz="1700" spc="114" dirty="0">
                <a:solidFill>
                  <a:srgbClr val="D1282D"/>
                </a:solidFill>
              </a:rPr>
              <a:t>I</a:t>
            </a:r>
            <a:r>
              <a:rPr sz="1700" spc="110" dirty="0">
                <a:solidFill>
                  <a:srgbClr val="D1282D"/>
                </a:solidFill>
              </a:rPr>
              <a:t>V</a:t>
            </a:r>
            <a:r>
              <a:rPr sz="1700" spc="120" dirty="0">
                <a:solidFill>
                  <a:srgbClr val="D1282D"/>
                </a:solidFill>
              </a:rPr>
              <a:t>E</a:t>
            </a:r>
            <a:r>
              <a:rPr sz="1700" spc="110" dirty="0">
                <a:solidFill>
                  <a:srgbClr val="D1282D"/>
                </a:solidFill>
              </a:rPr>
              <a:t>R</a:t>
            </a:r>
            <a:r>
              <a:rPr sz="1700" spc="120" dirty="0">
                <a:solidFill>
                  <a:srgbClr val="D1282D"/>
                </a:solidFill>
              </a:rPr>
              <a:t>S</a:t>
            </a:r>
            <a:r>
              <a:rPr sz="1700" spc="114" dirty="0">
                <a:solidFill>
                  <a:srgbClr val="D1282D"/>
                </a:solidFill>
              </a:rPr>
              <a:t>I</a:t>
            </a:r>
            <a:r>
              <a:rPr sz="1700" spc="40" dirty="0">
                <a:solidFill>
                  <a:srgbClr val="D1282D"/>
                </a:solidFill>
              </a:rPr>
              <a:t>D</a:t>
            </a:r>
            <a:r>
              <a:rPr sz="1700" spc="110" dirty="0">
                <a:solidFill>
                  <a:srgbClr val="D1282D"/>
                </a:solidFill>
              </a:rPr>
              <a:t>A</a:t>
            </a:r>
            <a:r>
              <a:rPr sz="1700" dirty="0">
                <a:solidFill>
                  <a:srgbClr val="D1282D"/>
                </a:solidFill>
              </a:rPr>
              <a:t>D</a:t>
            </a:r>
            <a:r>
              <a:rPr sz="170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700" spc="-6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700" spc="110" dirty="0">
                <a:solidFill>
                  <a:srgbClr val="D1282D"/>
                </a:solidFill>
              </a:rPr>
              <a:t>D</a:t>
            </a:r>
            <a:r>
              <a:rPr sz="1700" spc="120" dirty="0">
                <a:solidFill>
                  <a:srgbClr val="D1282D"/>
                </a:solidFill>
              </a:rPr>
              <a:t>E</a:t>
            </a:r>
            <a:r>
              <a:rPr sz="1700" dirty="0">
                <a:solidFill>
                  <a:srgbClr val="D1282D"/>
                </a:solidFill>
              </a:rPr>
              <a:t>L</a:t>
            </a:r>
            <a:r>
              <a:rPr sz="170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700" spc="-6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700" spc="15" dirty="0" smtClean="0">
                <a:solidFill>
                  <a:srgbClr val="D1282D"/>
                </a:solidFill>
              </a:rPr>
              <a:t>V</a:t>
            </a:r>
            <a:r>
              <a:rPr sz="1700" spc="110" dirty="0" smtClean="0">
                <a:solidFill>
                  <a:srgbClr val="D1282D"/>
                </a:solidFill>
              </a:rPr>
              <a:t>A</a:t>
            </a:r>
            <a:r>
              <a:rPr sz="1700" spc="120" dirty="0" smtClean="0">
                <a:solidFill>
                  <a:srgbClr val="D1282D"/>
                </a:solidFill>
              </a:rPr>
              <a:t>LL</a:t>
            </a:r>
            <a:r>
              <a:rPr sz="1700" dirty="0" smtClean="0">
                <a:solidFill>
                  <a:srgbClr val="D1282D"/>
                </a:solidFill>
              </a:rPr>
              <a:t>E</a:t>
            </a:r>
            <a:endParaRPr sz="17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01139" y="0"/>
            <a:ext cx="142875" cy="1371600"/>
          </a:xfrm>
          <a:custGeom>
            <a:avLst/>
            <a:gdLst/>
            <a:ahLst/>
            <a:cxnLst/>
            <a:rect l="l" t="t" r="r" b="b"/>
            <a:pathLst>
              <a:path w="142875" h="1371600">
                <a:moveTo>
                  <a:pt x="0" y="1371599"/>
                </a:moveTo>
                <a:lnTo>
                  <a:pt x="142859" y="1371599"/>
                </a:lnTo>
                <a:lnTo>
                  <a:pt x="142859" y="0"/>
                </a:lnTo>
                <a:lnTo>
                  <a:pt x="0" y="0"/>
                </a:lnTo>
                <a:lnTo>
                  <a:pt x="0" y="1371599"/>
                </a:lnTo>
              </a:path>
            </a:pathLst>
          </a:custGeom>
          <a:solidFill>
            <a:srgbClr val="D128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1139" y="1371600"/>
            <a:ext cx="142875" cy="5486400"/>
          </a:xfrm>
          <a:custGeom>
            <a:avLst/>
            <a:gdLst/>
            <a:ahLst/>
            <a:cxnLst/>
            <a:rect l="l" t="t" r="r" b="b"/>
            <a:pathLst>
              <a:path w="142875" h="5486400">
                <a:moveTo>
                  <a:pt x="0" y="5486399"/>
                </a:moveTo>
                <a:lnTo>
                  <a:pt x="142859" y="5486399"/>
                </a:lnTo>
                <a:lnTo>
                  <a:pt x="142859" y="0"/>
                </a:lnTo>
                <a:lnTo>
                  <a:pt x="0" y="0"/>
                </a:lnTo>
                <a:lnTo>
                  <a:pt x="0" y="5486399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8312" y="6237287"/>
            <a:ext cx="358773" cy="495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5940" y="2343057"/>
            <a:ext cx="6908165" cy="2617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6000" spc="-85" dirty="0">
                <a:latin typeface="Arial Black"/>
                <a:cs typeface="Arial Black"/>
              </a:rPr>
              <a:t>VER</a:t>
            </a:r>
            <a:r>
              <a:rPr sz="6000" spc="-80" dirty="0">
                <a:latin typeface="Arial Black"/>
                <a:cs typeface="Arial Black"/>
              </a:rPr>
              <a:t>I</a:t>
            </a:r>
            <a:r>
              <a:rPr sz="6000" spc="-90" dirty="0">
                <a:latin typeface="Arial Black"/>
                <a:cs typeface="Arial Black"/>
              </a:rPr>
              <a:t>F</a:t>
            </a:r>
            <a:r>
              <a:rPr sz="6000" spc="-80" dirty="0">
                <a:latin typeface="Arial Black"/>
                <a:cs typeface="Arial Black"/>
              </a:rPr>
              <a:t>I</a:t>
            </a:r>
            <a:r>
              <a:rPr sz="6000" spc="-85" dirty="0">
                <a:latin typeface="Arial Black"/>
                <a:cs typeface="Arial Black"/>
              </a:rPr>
              <a:t>C</a:t>
            </a:r>
            <a:r>
              <a:rPr sz="6000" spc="-195" dirty="0">
                <a:latin typeface="Arial Black"/>
                <a:cs typeface="Arial Black"/>
              </a:rPr>
              <a:t>A</a:t>
            </a:r>
            <a:r>
              <a:rPr sz="6000" spc="-85" dirty="0">
                <a:latin typeface="Arial Black"/>
                <a:cs typeface="Arial Black"/>
              </a:rPr>
              <a:t>C</a:t>
            </a:r>
            <a:r>
              <a:rPr sz="6000" spc="-80" dirty="0">
                <a:latin typeface="Arial Black"/>
                <a:cs typeface="Arial Black"/>
              </a:rPr>
              <a:t>IÓ</a:t>
            </a:r>
            <a:r>
              <a:rPr sz="6000" dirty="0">
                <a:latin typeface="Arial Black"/>
                <a:cs typeface="Arial Black"/>
              </a:rPr>
              <a:t>N</a:t>
            </a:r>
            <a:r>
              <a:rPr sz="6000" spc="340" dirty="0">
                <a:latin typeface="Times New Roman"/>
                <a:cs typeface="Times New Roman"/>
              </a:rPr>
              <a:t> </a:t>
            </a:r>
            <a:r>
              <a:rPr sz="6000" dirty="0">
                <a:latin typeface="Arial Black"/>
                <a:cs typeface="Arial Black"/>
              </a:rPr>
              <a:t>Y</a:t>
            </a:r>
            <a:r>
              <a:rPr sz="6000" dirty="0">
                <a:latin typeface="Times New Roman"/>
                <a:cs typeface="Times New Roman"/>
              </a:rPr>
              <a:t> </a:t>
            </a:r>
            <a:r>
              <a:rPr sz="6000" spc="-484" dirty="0">
                <a:latin typeface="Arial Black"/>
                <a:cs typeface="Arial Black"/>
              </a:rPr>
              <a:t>V</a:t>
            </a:r>
            <a:r>
              <a:rPr sz="6000" spc="-135" dirty="0">
                <a:latin typeface="Arial Black"/>
                <a:cs typeface="Arial Black"/>
              </a:rPr>
              <a:t>A</a:t>
            </a:r>
            <a:r>
              <a:rPr sz="6000" spc="-130" dirty="0">
                <a:latin typeface="Arial Black"/>
                <a:cs typeface="Arial Black"/>
              </a:rPr>
              <a:t>L</a:t>
            </a:r>
            <a:r>
              <a:rPr sz="6000" spc="-80" dirty="0">
                <a:latin typeface="Arial Black"/>
                <a:cs typeface="Arial Black"/>
              </a:rPr>
              <a:t>I</a:t>
            </a:r>
            <a:r>
              <a:rPr sz="6000" spc="-385" dirty="0">
                <a:latin typeface="Arial Black"/>
                <a:cs typeface="Arial Black"/>
              </a:rPr>
              <a:t>D</a:t>
            </a:r>
            <a:r>
              <a:rPr sz="6000" spc="-245" dirty="0">
                <a:latin typeface="Arial Black"/>
                <a:cs typeface="Arial Black"/>
              </a:rPr>
              <a:t>A</a:t>
            </a:r>
            <a:r>
              <a:rPr sz="6000" spc="-135" dirty="0">
                <a:latin typeface="Arial Black"/>
                <a:cs typeface="Arial Black"/>
              </a:rPr>
              <a:t>C</a:t>
            </a:r>
            <a:r>
              <a:rPr sz="6000" spc="-80" dirty="0">
                <a:latin typeface="Arial Black"/>
                <a:cs typeface="Arial Black"/>
              </a:rPr>
              <a:t>IÓ</a:t>
            </a:r>
            <a:r>
              <a:rPr sz="6000" dirty="0">
                <a:latin typeface="Arial Black"/>
                <a:cs typeface="Arial Black"/>
              </a:rPr>
              <a:t>N</a:t>
            </a:r>
            <a:r>
              <a:rPr sz="6000" dirty="0">
                <a:latin typeface="Times New Roman"/>
                <a:cs typeface="Times New Roman"/>
              </a:rPr>
              <a:t> </a:t>
            </a:r>
            <a:r>
              <a:rPr sz="6000" spc="-80" dirty="0">
                <a:latin typeface="Arial Black"/>
                <a:cs typeface="Arial Black"/>
              </a:rPr>
              <a:t>(</a:t>
            </a:r>
            <a:r>
              <a:rPr sz="6000" spc="-85" dirty="0">
                <a:latin typeface="Arial Black"/>
                <a:cs typeface="Arial Black"/>
              </a:rPr>
              <a:t>V</a:t>
            </a:r>
            <a:r>
              <a:rPr sz="6000" spc="-80" dirty="0">
                <a:latin typeface="Arial Black"/>
                <a:cs typeface="Arial Black"/>
              </a:rPr>
              <a:t>&amp;</a:t>
            </a:r>
            <a:r>
              <a:rPr sz="6000" spc="-85" dirty="0">
                <a:latin typeface="Arial Black"/>
                <a:cs typeface="Arial Black"/>
              </a:rPr>
              <a:t>V</a:t>
            </a:r>
            <a:r>
              <a:rPr sz="6000" dirty="0">
                <a:latin typeface="Arial Black"/>
                <a:cs typeface="Arial Black"/>
              </a:rPr>
              <a:t>)</a:t>
            </a:r>
            <a:endParaRPr sz="60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971537"/>
            <a:ext cx="620903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10" dirty="0">
                <a:solidFill>
                  <a:srgbClr val="D1282D"/>
                </a:solidFill>
                <a:latin typeface="Arial Black"/>
                <a:cs typeface="Arial Black"/>
              </a:rPr>
              <a:t>L</a:t>
            </a:r>
            <a:r>
              <a:rPr sz="2000" spc="114" dirty="0">
                <a:solidFill>
                  <a:srgbClr val="D1282D"/>
                </a:solidFill>
                <a:latin typeface="Arial Black"/>
                <a:cs typeface="Arial Black"/>
              </a:rPr>
              <a:t>A</a:t>
            </a:r>
            <a:r>
              <a:rPr sz="2000" dirty="0">
                <a:solidFill>
                  <a:srgbClr val="D1282D"/>
                </a:solidFill>
                <a:latin typeface="Arial Black"/>
                <a:cs typeface="Arial Black"/>
              </a:rPr>
              <a:t>S</a:t>
            </a:r>
            <a:r>
              <a:rPr sz="200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2000" spc="-9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2000" spc="120" dirty="0">
                <a:solidFill>
                  <a:srgbClr val="D1282D"/>
                </a:solidFill>
                <a:latin typeface="Arial Black"/>
                <a:cs typeface="Arial Black"/>
              </a:rPr>
              <a:t>P</a:t>
            </a:r>
            <a:r>
              <a:rPr sz="2000" spc="80" dirty="0">
                <a:solidFill>
                  <a:srgbClr val="D1282D"/>
                </a:solidFill>
                <a:latin typeface="Arial Black"/>
                <a:cs typeface="Arial Black"/>
              </a:rPr>
              <a:t>R</a:t>
            </a:r>
            <a:r>
              <a:rPr sz="2000" spc="114" dirty="0">
                <a:solidFill>
                  <a:srgbClr val="D1282D"/>
                </a:solidFill>
                <a:latin typeface="Arial Black"/>
                <a:cs typeface="Arial Black"/>
              </a:rPr>
              <a:t>U</a:t>
            </a:r>
            <a:r>
              <a:rPr sz="2000" spc="120" dirty="0">
                <a:solidFill>
                  <a:srgbClr val="D1282D"/>
                </a:solidFill>
                <a:latin typeface="Arial Black"/>
                <a:cs typeface="Arial Black"/>
              </a:rPr>
              <a:t>E</a:t>
            </a:r>
            <a:r>
              <a:rPr sz="2000" spc="80" dirty="0">
                <a:solidFill>
                  <a:srgbClr val="D1282D"/>
                </a:solidFill>
                <a:latin typeface="Arial Black"/>
                <a:cs typeface="Arial Black"/>
              </a:rPr>
              <a:t>B</a:t>
            </a:r>
            <a:r>
              <a:rPr sz="2000" spc="114" dirty="0">
                <a:solidFill>
                  <a:srgbClr val="D1282D"/>
                </a:solidFill>
                <a:latin typeface="Arial Black"/>
                <a:cs typeface="Arial Black"/>
              </a:rPr>
              <a:t>A</a:t>
            </a:r>
            <a:r>
              <a:rPr sz="2000" dirty="0">
                <a:solidFill>
                  <a:srgbClr val="D1282D"/>
                </a:solidFill>
                <a:latin typeface="Arial Black"/>
                <a:cs typeface="Arial Black"/>
              </a:rPr>
              <a:t>S</a:t>
            </a:r>
            <a:r>
              <a:rPr sz="200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2000" spc="-114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1282D"/>
                </a:solidFill>
                <a:latin typeface="Arial Black"/>
                <a:cs typeface="Arial Black"/>
              </a:rPr>
              <a:t>Y</a:t>
            </a:r>
            <a:r>
              <a:rPr sz="200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2000" spc="-114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2000" spc="120" dirty="0">
                <a:solidFill>
                  <a:srgbClr val="D1282D"/>
                </a:solidFill>
                <a:latin typeface="Arial Black"/>
                <a:cs typeface="Arial Black"/>
              </a:rPr>
              <a:t>S</a:t>
            </a:r>
            <a:r>
              <a:rPr sz="2000" dirty="0">
                <a:solidFill>
                  <a:srgbClr val="D1282D"/>
                </a:solidFill>
                <a:latin typeface="Arial Black"/>
                <a:cs typeface="Arial Black"/>
              </a:rPr>
              <a:t>U</a:t>
            </a:r>
            <a:r>
              <a:rPr sz="200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2000" spc="-105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2000" spc="114" dirty="0">
                <a:solidFill>
                  <a:srgbClr val="D1282D"/>
                </a:solidFill>
                <a:latin typeface="Arial Black"/>
                <a:cs typeface="Arial Black"/>
              </a:rPr>
              <a:t>R</a:t>
            </a:r>
            <a:r>
              <a:rPr sz="2000" spc="120" dirty="0">
                <a:solidFill>
                  <a:srgbClr val="D1282D"/>
                </a:solidFill>
                <a:latin typeface="Arial Black"/>
                <a:cs typeface="Arial Black"/>
              </a:rPr>
              <a:t>E</a:t>
            </a:r>
            <a:r>
              <a:rPr sz="2000" spc="110" dirty="0">
                <a:solidFill>
                  <a:srgbClr val="D1282D"/>
                </a:solidFill>
                <a:latin typeface="Arial Black"/>
                <a:cs typeface="Arial Black"/>
              </a:rPr>
              <a:t>L</a:t>
            </a:r>
            <a:r>
              <a:rPr sz="2000" spc="80" dirty="0">
                <a:solidFill>
                  <a:srgbClr val="D1282D"/>
                </a:solidFill>
                <a:latin typeface="Arial Black"/>
                <a:cs typeface="Arial Black"/>
              </a:rPr>
              <a:t>A</a:t>
            </a:r>
            <a:r>
              <a:rPr sz="2000" spc="114" dirty="0">
                <a:solidFill>
                  <a:srgbClr val="D1282D"/>
                </a:solidFill>
                <a:latin typeface="Arial Black"/>
                <a:cs typeface="Arial Black"/>
              </a:rPr>
              <a:t>CIÓ</a:t>
            </a:r>
            <a:r>
              <a:rPr sz="2000" dirty="0">
                <a:solidFill>
                  <a:srgbClr val="D1282D"/>
                </a:solidFill>
                <a:latin typeface="Arial Black"/>
                <a:cs typeface="Arial Black"/>
              </a:rPr>
              <a:t>N</a:t>
            </a:r>
            <a:r>
              <a:rPr sz="200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2000" spc="-135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2000" spc="114" dirty="0">
                <a:solidFill>
                  <a:srgbClr val="D1282D"/>
                </a:solidFill>
                <a:latin typeface="Arial Black"/>
                <a:cs typeface="Arial Black"/>
              </a:rPr>
              <a:t>CO</a:t>
            </a:r>
            <a:r>
              <a:rPr sz="2000" dirty="0">
                <a:solidFill>
                  <a:srgbClr val="D1282D"/>
                </a:solidFill>
                <a:latin typeface="Arial Black"/>
                <a:cs typeface="Arial Black"/>
              </a:rPr>
              <a:t>N</a:t>
            </a:r>
            <a:r>
              <a:rPr sz="200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2000" spc="-11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2000" spc="114" dirty="0">
                <a:solidFill>
                  <a:srgbClr val="D1282D"/>
                </a:solidFill>
                <a:latin typeface="Arial Black"/>
                <a:cs typeface="Arial Black"/>
              </a:rPr>
              <a:t>V</a:t>
            </a:r>
            <a:r>
              <a:rPr sz="2000" spc="110" dirty="0">
                <a:solidFill>
                  <a:srgbClr val="D1282D"/>
                </a:solidFill>
                <a:latin typeface="Arial Black"/>
                <a:cs typeface="Arial Black"/>
              </a:rPr>
              <a:t>&amp;</a:t>
            </a:r>
            <a:r>
              <a:rPr sz="2000" dirty="0">
                <a:solidFill>
                  <a:srgbClr val="D1282D"/>
                </a:solidFill>
                <a:latin typeface="Arial Black"/>
                <a:cs typeface="Arial Black"/>
              </a:rPr>
              <a:t>V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538" y="152765"/>
            <a:ext cx="8497570" cy="900430"/>
          </a:xfrm>
          <a:custGeom>
            <a:avLst/>
            <a:gdLst/>
            <a:ahLst/>
            <a:cxnLst/>
            <a:rect l="l" t="t" r="r" b="b"/>
            <a:pathLst>
              <a:path w="8497570" h="900430">
                <a:moveTo>
                  <a:pt x="150004" y="0"/>
                </a:moveTo>
                <a:lnTo>
                  <a:pt x="8497000" y="0"/>
                </a:lnTo>
                <a:lnTo>
                  <a:pt x="8497000" y="749960"/>
                </a:lnTo>
                <a:lnTo>
                  <a:pt x="8490800" y="792746"/>
                </a:lnTo>
                <a:lnTo>
                  <a:pt x="8473391" y="830721"/>
                </a:lnTo>
                <a:lnTo>
                  <a:pt x="8446558" y="862095"/>
                </a:lnTo>
                <a:lnTo>
                  <a:pt x="8412087" y="885076"/>
                </a:lnTo>
                <a:lnTo>
                  <a:pt x="8371766" y="897872"/>
                </a:lnTo>
                <a:lnTo>
                  <a:pt x="0" y="899921"/>
                </a:lnTo>
                <a:lnTo>
                  <a:pt x="0" y="149992"/>
                </a:lnTo>
                <a:lnTo>
                  <a:pt x="6201" y="107137"/>
                </a:lnTo>
                <a:lnTo>
                  <a:pt x="23612" y="69135"/>
                </a:lnTo>
                <a:lnTo>
                  <a:pt x="50443" y="37765"/>
                </a:lnTo>
                <a:lnTo>
                  <a:pt x="84905" y="14806"/>
                </a:lnTo>
                <a:lnTo>
                  <a:pt x="125207" y="2037"/>
                </a:lnTo>
                <a:lnTo>
                  <a:pt x="15000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3225">
              <a:lnSpc>
                <a:spcPct val="100000"/>
              </a:lnSpc>
            </a:pPr>
            <a:r>
              <a:rPr spc="-60" dirty="0"/>
              <a:t>VER</a:t>
            </a:r>
            <a:r>
              <a:rPr spc="-65" dirty="0"/>
              <a:t>I</a:t>
            </a:r>
            <a:r>
              <a:rPr spc="-70" dirty="0"/>
              <a:t>F</a:t>
            </a:r>
            <a:r>
              <a:rPr spc="-65" dirty="0"/>
              <a:t>I</a:t>
            </a:r>
            <a:r>
              <a:rPr spc="-60" dirty="0"/>
              <a:t>C</a:t>
            </a:r>
            <a:r>
              <a:rPr spc="-110" dirty="0"/>
              <a:t>A</a:t>
            </a:r>
            <a:r>
              <a:rPr spc="-75" dirty="0"/>
              <a:t>C</a:t>
            </a:r>
            <a:r>
              <a:rPr spc="-65" dirty="0"/>
              <a:t>I</a:t>
            </a:r>
            <a:r>
              <a:rPr spc="-80" dirty="0"/>
              <a:t>Ó</a:t>
            </a:r>
            <a:r>
              <a:rPr dirty="0"/>
              <a:t>N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/>
              <a:t>Y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185" dirty="0"/>
              <a:t>V</a:t>
            </a:r>
            <a:r>
              <a:rPr spc="-60" dirty="0"/>
              <a:t>A</a:t>
            </a:r>
            <a:r>
              <a:rPr spc="-70" dirty="0"/>
              <a:t>L</a:t>
            </a:r>
            <a:r>
              <a:rPr spc="-65" dirty="0"/>
              <a:t>I</a:t>
            </a:r>
            <a:r>
              <a:rPr spc="-145" dirty="0"/>
              <a:t>D</a:t>
            </a:r>
            <a:r>
              <a:rPr spc="-100" dirty="0"/>
              <a:t>A</a:t>
            </a:r>
            <a:r>
              <a:rPr spc="-75" dirty="0"/>
              <a:t>CI</a:t>
            </a:r>
            <a:r>
              <a:rPr spc="-65" dirty="0"/>
              <a:t>Ó</a:t>
            </a:r>
            <a:r>
              <a:rPr dirty="0"/>
              <a:t>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4373" y="1351741"/>
            <a:ext cx="8265795" cy="4468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14" dirty="0">
                <a:solidFill>
                  <a:srgbClr val="526CAF"/>
                </a:solidFill>
                <a:latin typeface="Arial"/>
                <a:cs typeface="Arial"/>
              </a:rPr>
              <a:t>V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erificación</a:t>
            </a:r>
            <a:endParaRPr sz="2000">
              <a:latin typeface="Arial"/>
              <a:cs typeface="Arial"/>
            </a:endParaRPr>
          </a:p>
          <a:p>
            <a:pPr marL="469900" indent="-182880">
              <a:lnSpc>
                <a:spcPct val="100000"/>
              </a:lnSpc>
              <a:spcBef>
                <a:spcPts val="1040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¿Es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am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 co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stru</a:t>
            </a:r>
            <a:r>
              <a:rPr sz="1800" spc="-30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do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el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cto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corr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ctam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  <a:p>
            <a:pPr marL="469900" indent="-182880">
              <a:lnSpc>
                <a:spcPct val="100000"/>
              </a:lnSpc>
              <a:spcBef>
                <a:spcPts val="430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 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activ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ran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imp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nt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ci</a:t>
            </a:r>
            <a:r>
              <a:rPr sz="1800" spc="-10" dirty="0">
                <a:latin typeface="Arial"/>
                <a:cs typeface="Arial"/>
              </a:rPr>
              <a:t>ó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corr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cta 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ci</a:t>
            </a:r>
            <a:r>
              <a:rPr sz="1800" spc="-10" dirty="0">
                <a:latin typeface="Arial"/>
                <a:cs typeface="Arial"/>
              </a:rPr>
              <a:t>ó</a:t>
            </a:r>
            <a:r>
              <a:rPr sz="1800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000" b="1" spc="-114" dirty="0">
                <a:solidFill>
                  <a:srgbClr val="526CAF"/>
                </a:solidFill>
                <a:latin typeface="Arial"/>
                <a:cs typeface="Arial"/>
              </a:rPr>
              <a:t>V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al</a:t>
            </a:r>
            <a:r>
              <a:rPr sz="2000" b="1" spc="-10" dirty="0">
                <a:solidFill>
                  <a:srgbClr val="526CAF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dación</a:t>
            </a:r>
            <a:endParaRPr sz="2000">
              <a:latin typeface="Arial"/>
              <a:cs typeface="Arial"/>
            </a:endParaRPr>
          </a:p>
          <a:p>
            <a:pPr marL="469900" indent="-182880">
              <a:lnSpc>
                <a:spcPct val="100000"/>
              </a:lnSpc>
              <a:spcBef>
                <a:spcPts val="1040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¿Es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am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 co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stru</a:t>
            </a:r>
            <a:r>
              <a:rPr sz="1800" spc="-30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do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el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cto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corr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cto?</a:t>
            </a:r>
            <a:endParaRPr sz="1800">
              <a:latin typeface="Arial"/>
              <a:cs typeface="Arial"/>
            </a:endParaRPr>
          </a:p>
          <a:p>
            <a:pPr marL="469900" marR="298450" indent="-182880">
              <a:lnSpc>
                <a:spcPct val="100000"/>
              </a:lnSpc>
              <a:spcBef>
                <a:spcPts val="430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 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activ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ran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e 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soft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strui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corr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sp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 con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10" dirty="0">
                <a:latin typeface="Arial"/>
                <a:cs typeface="Arial"/>
              </a:rPr>
              <a:t>q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rim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tos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solidFill>
                  <a:srgbClr val="526CAF"/>
                </a:solidFill>
                <a:latin typeface="Arial"/>
                <a:cs typeface="Arial"/>
              </a:rPr>
              <a:t>P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reguntas</a:t>
            </a:r>
            <a:endParaRPr sz="2000">
              <a:latin typeface="Arial"/>
              <a:cs typeface="Arial"/>
            </a:endParaRPr>
          </a:p>
          <a:p>
            <a:pPr marL="469900" indent="-182880">
              <a:lnSpc>
                <a:spcPct val="100000"/>
              </a:lnSpc>
              <a:spcBef>
                <a:spcPts val="1170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2400" dirty="0">
                <a:latin typeface="Arial"/>
                <a:cs typeface="Arial"/>
              </a:rPr>
              <a:t>¿L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 pruebas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son otro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tipo de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activi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ad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s?</a:t>
            </a:r>
            <a:endParaRPr sz="2400">
              <a:latin typeface="Arial"/>
              <a:cs typeface="Arial"/>
            </a:endParaRPr>
          </a:p>
          <a:p>
            <a:pPr marL="469900" indent="-182880">
              <a:lnSpc>
                <a:spcPct val="100000"/>
              </a:lnSpc>
              <a:spcBef>
                <a:spcPts val="575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2400" dirty="0">
                <a:latin typeface="Arial"/>
                <a:cs typeface="Arial"/>
              </a:rPr>
              <a:t>¿</a:t>
            </a:r>
            <a:r>
              <a:rPr sz="2400" spc="-140" dirty="0">
                <a:latin typeface="Arial"/>
                <a:cs typeface="Arial"/>
              </a:rPr>
              <a:t>V</a:t>
            </a:r>
            <a:r>
              <a:rPr sz="2400" dirty="0">
                <a:latin typeface="Arial"/>
                <a:cs typeface="Arial"/>
              </a:rPr>
              <a:t>erificac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ón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 val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dac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ón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hac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 prueb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s?</a:t>
            </a:r>
            <a:endParaRPr sz="2400">
              <a:latin typeface="Arial"/>
              <a:cs typeface="Arial"/>
            </a:endParaRPr>
          </a:p>
          <a:p>
            <a:pPr marL="469900" indent="-182880">
              <a:lnSpc>
                <a:spcPct val="100000"/>
              </a:lnSpc>
              <a:spcBef>
                <a:spcPts val="575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2400" dirty="0">
                <a:latin typeface="Arial"/>
                <a:cs typeface="Arial"/>
              </a:rPr>
              <a:t>¿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as pru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b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cen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rte de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V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-10" dirty="0">
                <a:latin typeface="Arial"/>
                <a:cs typeface="Arial"/>
              </a:rPr>
              <a:t>V</a:t>
            </a:r>
            <a:r>
              <a:rPr sz="2400" dirty="0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538" y="152765"/>
            <a:ext cx="8497570" cy="900430"/>
          </a:xfrm>
          <a:custGeom>
            <a:avLst/>
            <a:gdLst/>
            <a:ahLst/>
            <a:cxnLst/>
            <a:rect l="l" t="t" r="r" b="b"/>
            <a:pathLst>
              <a:path w="8497570" h="900430">
                <a:moveTo>
                  <a:pt x="150004" y="0"/>
                </a:moveTo>
                <a:lnTo>
                  <a:pt x="8497000" y="0"/>
                </a:lnTo>
                <a:lnTo>
                  <a:pt x="8497000" y="749960"/>
                </a:lnTo>
                <a:lnTo>
                  <a:pt x="8490800" y="792746"/>
                </a:lnTo>
                <a:lnTo>
                  <a:pt x="8473391" y="830721"/>
                </a:lnTo>
                <a:lnTo>
                  <a:pt x="8446558" y="862095"/>
                </a:lnTo>
                <a:lnTo>
                  <a:pt x="8412087" y="885076"/>
                </a:lnTo>
                <a:lnTo>
                  <a:pt x="8371766" y="897872"/>
                </a:lnTo>
                <a:lnTo>
                  <a:pt x="0" y="899921"/>
                </a:lnTo>
                <a:lnTo>
                  <a:pt x="0" y="149992"/>
                </a:lnTo>
                <a:lnTo>
                  <a:pt x="6201" y="107137"/>
                </a:lnTo>
                <a:lnTo>
                  <a:pt x="23612" y="69135"/>
                </a:lnTo>
                <a:lnTo>
                  <a:pt x="50443" y="37765"/>
                </a:lnTo>
                <a:lnTo>
                  <a:pt x="84905" y="14806"/>
                </a:lnTo>
                <a:lnTo>
                  <a:pt x="125207" y="2037"/>
                </a:lnTo>
                <a:lnTo>
                  <a:pt x="15000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8259" y="268734"/>
            <a:ext cx="4009390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60" dirty="0">
                <a:solidFill>
                  <a:srgbClr val="D1282D"/>
                </a:solidFill>
                <a:latin typeface="Arial Black"/>
                <a:cs typeface="Arial Black"/>
              </a:rPr>
              <a:t>VER</a:t>
            </a:r>
            <a:r>
              <a:rPr sz="2000" spc="-65" dirty="0">
                <a:solidFill>
                  <a:srgbClr val="D1282D"/>
                </a:solidFill>
                <a:latin typeface="Arial Black"/>
                <a:cs typeface="Arial Black"/>
              </a:rPr>
              <a:t>I</a:t>
            </a:r>
            <a:r>
              <a:rPr sz="2000" spc="-70" dirty="0">
                <a:solidFill>
                  <a:srgbClr val="D1282D"/>
                </a:solidFill>
                <a:latin typeface="Arial Black"/>
                <a:cs typeface="Arial Black"/>
              </a:rPr>
              <a:t>F</a:t>
            </a:r>
            <a:r>
              <a:rPr sz="2000" spc="-65" dirty="0">
                <a:solidFill>
                  <a:srgbClr val="D1282D"/>
                </a:solidFill>
                <a:latin typeface="Arial Black"/>
                <a:cs typeface="Arial Black"/>
              </a:rPr>
              <a:t>I</a:t>
            </a:r>
            <a:r>
              <a:rPr sz="2000" spc="-60" dirty="0">
                <a:solidFill>
                  <a:srgbClr val="D1282D"/>
                </a:solidFill>
                <a:latin typeface="Arial Black"/>
                <a:cs typeface="Arial Black"/>
              </a:rPr>
              <a:t>C</a:t>
            </a:r>
            <a:r>
              <a:rPr sz="2000" spc="-110" dirty="0">
                <a:solidFill>
                  <a:srgbClr val="D1282D"/>
                </a:solidFill>
                <a:latin typeface="Arial Black"/>
                <a:cs typeface="Arial Black"/>
              </a:rPr>
              <a:t>A</a:t>
            </a:r>
            <a:r>
              <a:rPr sz="2000" spc="-75" dirty="0">
                <a:solidFill>
                  <a:srgbClr val="D1282D"/>
                </a:solidFill>
                <a:latin typeface="Arial Black"/>
                <a:cs typeface="Arial Black"/>
              </a:rPr>
              <a:t>C</a:t>
            </a:r>
            <a:r>
              <a:rPr sz="2000" spc="-65" dirty="0">
                <a:solidFill>
                  <a:srgbClr val="D1282D"/>
                </a:solidFill>
                <a:latin typeface="Arial Black"/>
                <a:cs typeface="Arial Black"/>
              </a:rPr>
              <a:t>I</a:t>
            </a:r>
            <a:r>
              <a:rPr sz="2000" spc="-80" dirty="0">
                <a:solidFill>
                  <a:srgbClr val="D1282D"/>
                </a:solidFill>
                <a:latin typeface="Arial Black"/>
                <a:cs typeface="Arial Black"/>
              </a:rPr>
              <a:t>Ó</a:t>
            </a:r>
            <a:r>
              <a:rPr sz="2000" dirty="0">
                <a:solidFill>
                  <a:srgbClr val="D1282D"/>
                </a:solidFill>
                <a:latin typeface="Arial Black"/>
                <a:cs typeface="Arial Black"/>
              </a:rPr>
              <a:t>N</a:t>
            </a:r>
            <a:r>
              <a:rPr sz="2000" spc="-5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1282D"/>
                </a:solidFill>
                <a:latin typeface="Arial Black"/>
                <a:cs typeface="Arial Black"/>
              </a:rPr>
              <a:t>Y</a:t>
            </a:r>
            <a:r>
              <a:rPr sz="2000" spc="4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2000" spc="-185" dirty="0">
                <a:solidFill>
                  <a:srgbClr val="D1282D"/>
                </a:solidFill>
                <a:latin typeface="Arial Black"/>
                <a:cs typeface="Arial Black"/>
              </a:rPr>
              <a:t>V</a:t>
            </a:r>
            <a:r>
              <a:rPr sz="2000" spc="-60" dirty="0">
                <a:solidFill>
                  <a:srgbClr val="D1282D"/>
                </a:solidFill>
                <a:latin typeface="Arial Black"/>
                <a:cs typeface="Arial Black"/>
              </a:rPr>
              <a:t>A</a:t>
            </a:r>
            <a:r>
              <a:rPr sz="2000" spc="-70" dirty="0">
                <a:solidFill>
                  <a:srgbClr val="D1282D"/>
                </a:solidFill>
                <a:latin typeface="Arial Black"/>
                <a:cs typeface="Arial Black"/>
              </a:rPr>
              <a:t>L</a:t>
            </a:r>
            <a:r>
              <a:rPr sz="2000" spc="-65" dirty="0">
                <a:solidFill>
                  <a:srgbClr val="D1282D"/>
                </a:solidFill>
                <a:latin typeface="Arial Black"/>
                <a:cs typeface="Arial Black"/>
              </a:rPr>
              <a:t>I</a:t>
            </a:r>
            <a:r>
              <a:rPr sz="2000" spc="-145" dirty="0">
                <a:solidFill>
                  <a:srgbClr val="D1282D"/>
                </a:solidFill>
                <a:latin typeface="Arial Black"/>
                <a:cs typeface="Arial Black"/>
              </a:rPr>
              <a:t>D</a:t>
            </a:r>
            <a:r>
              <a:rPr sz="2000" spc="-100" dirty="0">
                <a:solidFill>
                  <a:srgbClr val="D1282D"/>
                </a:solidFill>
                <a:latin typeface="Arial Black"/>
                <a:cs typeface="Arial Black"/>
              </a:rPr>
              <a:t>A</a:t>
            </a:r>
            <a:r>
              <a:rPr sz="2000" spc="-75" dirty="0">
                <a:solidFill>
                  <a:srgbClr val="D1282D"/>
                </a:solidFill>
                <a:latin typeface="Arial Black"/>
                <a:cs typeface="Arial Black"/>
              </a:rPr>
              <a:t>CI</a:t>
            </a:r>
            <a:r>
              <a:rPr sz="2000" spc="-65" dirty="0">
                <a:solidFill>
                  <a:srgbClr val="D1282D"/>
                </a:solidFill>
                <a:latin typeface="Arial Black"/>
                <a:cs typeface="Arial Black"/>
              </a:rPr>
              <a:t>Ó</a:t>
            </a:r>
            <a:r>
              <a:rPr sz="2000" dirty="0">
                <a:solidFill>
                  <a:srgbClr val="D1282D"/>
                </a:solidFill>
                <a:latin typeface="Arial Black"/>
                <a:cs typeface="Arial Black"/>
              </a:rPr>
              <a:t>N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8693" y="1364763"/>
            <a:ext cx="7830184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marR="5080" indent="-182880">
              <a:lnSpc>
                <a:spcPct val="100000"/>
              </a:lnSpc>
              <a:buClr>
                <a:srgbClr val="D1282D"/>
              </a:buClr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latin typeface="Arial"/>
                <a:cs typeface="Arial"/>
              </a:rPr>
              <a:t>Las prueb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son solo al</a:t>
            </a:r>
            <a:r>
              <a:rPr sz="2400" spc="-10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un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 activ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da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V</a:t>
            </a:r>
            <a:r>
              <a:rPr sz="2400" dirty="0">
                <a:latin typeface="Arial"/>
                <a:cs typeface="Arial"/>
              </a:rPr>
              <a:t>yV para el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ase</a:t>
            </a:r>
            <a:r>
              <a:rPr sz="2400" spc="-10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uramiento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ca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ad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8693" y="2169436"/>
            <a:ext cx="7945755" cy="2494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D1282D"/>
              </a:buClr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latin typeface="Arial"/>
                <a:cs typeface="Arial"/>
              </a:rPr>
              <a:t>Los conce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tos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ge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eral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V</a:t>
            </a:r>
            <a:r>
              <a:rPr sz="2400" dirty="0">
                <a:latin typeface="Arial"/>
                <a:cs typeface="Arial"/>
              </a:rPr>
              <a:t>yV pu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den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estar presentes</a:t>
            </a:r>
            <a:endParaRPr sz="2400">
              <a:latin typeface="Arial"/>
              <a:cs typeface="Arial"/>
            </a:endParaRPr>
          </a:p>
          <a:p>
            <a:pPr marL="19558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como o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jetivos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prueb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D1282D"/>
              </a:buClr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latin typeface="Arial"/>
                <a:cs typeface="Arial"/>
              </a:rPr>
              <a:t>Activ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da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V</a:t>
            </a:r>
            <a:r>
              <a:rPr sz="2400" dirty="0">
                <a:latin typeface="Arial"/>
                <a:cs typeface="Arial"/>
              </a:rPr>
              <a:t>yV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2350">
              <a:latin typeface="Times New Roman"/>
              <a:cs typeface="Times New Roman"/>
            </a:endParaRPr>
          </a:p>
          <a:p>
            <a:pPr marL="5407660" marR="655320" indent="-26034" algn="r">
              <a:lnSpc>
                <a:spcPct val="101400"/>
              </a:lnSpc>
            </a:pPr>
            <a:r>
              <a:rPr sz="2200" b="1" spc="-15" dirty="0">
                <a:latin typeface="Verdana"/>
                <a:cs typeface="Verdana"/>
              </a:rPr>
              <a:t>Val</a:t>
            </a:r>
            <a:r>
              <a:rPr sz="2200" b="1" spc="-5" dirty="0">
                <a:latin typeface="Verdana"/>
                <a:cs typeface="Verdana"/>
              </a:rPr>
              <a:t>i</a:t>
            </a:r>
            <a:r>
              <a:rPr sz="2200" b="1" spc="-20" dirty="0">
                <a:latin typeface="Verdana"/>
                <a:cs typeface="Verdana"/>
              </a:rPr>
              <a:t>dac</a:t>
            </a:r>
            <a:r>
              <a:rPr sz="2200" b="1" spc="-5" dirty="0">
                <a:latin typeface="Verdana"/>
                <a:cs typeface="Verdana"/>
              </a:rPr>
              <a:t>i</a:t>
            </a:r>
            <a:r>
              <a:rPr sz="2200" b="1" spc="-20" dirty="0">
                <a:latin typeface="Verdana"/>
                <a:cs typeface="Verdana"/>
              </a:rPr>
              <a:t>ón</a:t>
            </a:r>
            <a:r>
              <a:rPr sz="2200" b="1" spc="195" dirty="0">
                <a:latin typeface="Times New Roman"/>
                <a:cs typeface="Times New Roman"/>
              </a:rPr>
              <a:t> </a:t>
            </a:r>
            <a:r>
              <a:rPr sz="2200" b="1" spc="-15" dirty="0">
                <a:latin typeface="Verdana"/>
                <a:cs typeface="Verdana"/>
              </a:rPr>
              <a:t>y</a:t>
            </a:r>
            <a:r>
              <a:rPr sz="2200" b="1" spc="-10" dirty="0">
                <a:latin typeface="Times New Roman"/>
                <a:cs typeface="Times New Roman"/>
              </a:rPr>
              <a:t> </a:t>
            </a:r>
            <a:r>
              <a:rPr sz="2200" b="1" spc="-20" dirty="0">
                <a:latin typeface="Verdana"/>
                <a:cs typeface="Verdana"/>
              </a:rPr>
              <a:t>V</a:t>
            </a:r>
            <a:r>
              <a:rPr sz="2200" b="1" spc="-10" dirty="0">
                <a:latin typeface="Verdana"/>
                <a:cs typeface="Verdana"/>
              </a:rPr>
              <a:t>e</a:t>
            </a:r>
            <a:r>
              <a:rPr sz="2200" b="1" spc="-15" dirty="0">
                <a:latin typeface="Verdana"/>
                <a:cs typeface="Verdana"/>
              </a:rPr>
              <a:t>rif</a:t>
            </a:r>
            <a:r>
              <a:rPr sz="2200" b="1" spc="-5" dirty="0">
                <a:latin typeface="Verdana"/>
                <a:cs typeface="Verdana"/>
              </a:rPr>
              <a:t>i</a:t>
            </a:r>
            <a:r>
              <a:rPr sz="2200" b="1" spc="-20" dirty="0">
                <a:latin typeface="Verdana"/>
                <a:cs typeface="Verdana"/>
              </a:rPr>
              <a:t>cac</a:t>
            </a:r>
            <a:r>
              <a:rPr sz="2200" b="1" dirty="0">
                <a:latin typeface="Verdana"/>
                <a:cs typeface="Verdana"/>
              </a:rPr>
              <a:t>i</a:t>
            </a:r>
            <a:r>
              <a:rPr sz="2200" b="1" spc="-20" dirty="0">
                <a:latin typeface="Verdana"/>
                <a:cs typeface="Verdana"/>
              </a:rPr>
              <a:t>ón</a:t>
            </a:r>
            <a:endParaRPr sz="2200">
              <a:latin typeface="Verdana"/>
              <a:cs typeface="Verdan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50895" y="4010029"/>
          <a:ext cx="7467614" cy="16192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8744"/>
                <a:gridCol w="2496377"/>
                <a:gridCol w="2472493"/>
              </a:tblGrid>
              <a:tr h="323849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Mon</a:t>
                      </a:r>
                      <a:r>
                        <a:rPr sz="1400" spc="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tore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400" spc="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de</a:t>
                      </a:r>
                      <a:r>
                        <a:rPr sz="1400" spc="1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Desemp</a:t>
                      </a:r>
                      <a:r>
                        <a:rPr sz="1400" spc="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ño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5399">
                      <a:solidFill>
                        <a:srgbClr val="575757"/>
                      </a:solidFill>
                      <a:prstDash val="solid"/>
                    </a:lnL>
                    <a:lnR w="25399">
                      <a:solidFill>
                        <a:srgbClr val="575757"/>
                      </a:solidFill>
                      <a:prstDash val="solid"/>
                    </a:lnR>
                    <a:lnT w="25399">
                      <a:solidFill>
                        <a:srgbClr val="575757"/>
                      </a:solidFill>
                      <a:prstDash val="solid"/>
                    </a:lnT>
                    <a:lnB w="25399">
                      <a:solidFill>
                        <a:srgbClr val="575757"/>
                      </a:solidFill>
                      <a:prstDash val="solid"/>
                    </a:lnB>
                    <a:solidFill>
                      <a:srgbClr val="FFFF98"/>
                    </a:solidFill>
                  </a:tcPr>
                </a:tc>
                <a:tc>
                  <a:txBody>
                    <a:bodyPr/>
                    <a:lstStyle/>
                    <a:p>
                      <a:pPr marL="19621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Estud</a:t>
                      </a:r>
                      <a:r>
                        <a:rPr sz="1400" spc="1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os</a:t>
                      </a:r>
                      <a:r>
                        <a:rPr sz="1400" spc="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de</a:t>
                      </a:r>
                      <a:r>
                        <a:rPr sz="1400" spc="1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80" dirty="0">
                          <a:latin typeface="Verdana"/>
                          <a:cs typeface="Verdana"/>
                        </a:rPr>
                        <a:t>F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ac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400" spc="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v</a:t>
                      </a:r>
                      <a:r>
                        <a:rPr sz="1400" spc="5" dirty="0">
                          <a:latin typeface="Verdana"/>
                          <a:cs typeface="Verdana"/>
                        </a:rPr>
                        <a:t>il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idad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5399">
                      <a:solidFill>
                        <a:srgbClr val="575757"/>
                      </a:solidFill>
                      <a:prstDash val="solid"/>
                    </a:lnL>
                    <a:lnR w="25399">
                      <a:solidFill>
                        <a:srgbClr val="575757"/>
                      </a:solidFill>
                      <a:prstDash val="solid"/>
                    </a:lnR>
                    <a:lnT w="25399">
                      <a:solidFill>
                        <a:srgbClr val="575757"/>
                      </a:solidFill>
                      <a:prstDash val="solid"/>
                    </a:lnT>
                    <a:lnB w="25399">
                      <a:solidFill>
                        <a:srgbClr val="575757"/>
                      </a:solidFill>
                      <a:prstDash val="solid"/>
                    </a:lnB>
                    <a:solidFill>
                      <a:srgbClr val="9865CC"/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5399" cap="flat" cmpd="sng" algn="ctr">
                      <a:solidFill>
                        <a:srgbClr val="57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5399">
                      <a:solidFill>
                        <a:srgbClr val="575757"/>
                      </a:solidFill>
                      <a:prstDash val="solid"/>
                    </a:lnB>
                  </a:tcPr>
                </a:tc>
              </a:tr>
              <a:tr h="323849">
                <a:tc>
                  <a:txBody>
                    <a:bodyPr/>
                    <a:lstStyle/>
                    <a:p>
                      <a:pPr marL="74993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400" spc="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mu</a:t>
                      </a:r>
                      <a:r>
                        <a:rPr sz="1400" spc="10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ación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5399">
                      <a:solidFill>
                        <a:srgbClr val="575757"/>
                      </a:solidFill>
                      <a:prstDash val="solid"/>
                    </a:lnL>
                    <a:lnR w="25399">
                      <a:solidFill>
                        <a:srgbClr val="575757"/>
                      </a:solidFill>
                      <a:prstDash val="solid"/>
                    </a:lnR>
                    <a:lnT w="25399">
                      <a:solidFill>
                        <a:srgbClr val="575757"/>
                      </a:solidFill>
                      <a:prstDash val="solid"/>
                    </a:lnT>
                    <a:lnB w="25399">
                      <a:solidFill>
                        <a:srgbClr val="575757"/>
                      </a:solidFill>
                      <a:prstDash val="solid"/>
                    </a:lnB>
                    <a:solidFill>
                      <a:srgbClr val="FF7F7F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818515" marR="250190" indent="-553720">
                        <a:lnSpc>
                          <a:spcPct val="101400"/>
                        </a:lnSpc>
                      </a:pPr>
                      <a:r>
                        <a:rPr sz="1400" spc="-1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ud</a:t>
                      </a:r>
                      <a:r>
                        <a:rPr sz="1400" spc="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tor</a:t>
                      </a:r>
                      <a:r>
                        <a:rPr sz="1400" spc="5" dirty="0">
                          <a:latin typeface="Verdana"/>
                          <a:cs typeface="Verdana"/>
                        </a:rPr>
                        <a:t>í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as</a:t>
                      </a:r>
                      <a:r>
                        <a:rPr sz="1400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de</a:t>
                      </a:r>
                      <a:r>
                        <a:rPr sz="1400" spc="1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Ca</a:t>
                      </a:r>
                      <a:r>
                        <a:rPr sz="1400" spc="10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400" spc="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dad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y</a:t>
                      </a:r>
                      <a:r>
                        <a:rPr sz="1400" spc="1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Conf</a:t>
                      </a:r>
                      <a:r>
                        <a:rPr sz="1400" spc="1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gu</a:t>
                      </a:r>
                      <a:r>
                        <a:rPr sz="1400" spc="-25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ación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5399">
                      <a:solidFill>
                        <a:srgbClr val="575757"/>
                      </a:solidFill>
                      <a:prstDash val="solid"/>
                    </a:lnL>
                    <a:lnR w="25399">
                      <a:solidFill>
                        <a:srgbClr val="575757"/>
                      </a:solidFill>
                      <a:prstDash val="solid"/>
                    </a:lnR>
                    <a:lnT w="25399">
                      <a:solidFill>
                        <a:srgbClr val="575757"/>
                      </a:solidFill>
                      <a:prstDash val="solid"/>
                    </a:lnT>
                    <a:lnB w="25399">
                      <a:solidFill>
                        <a:srgbClr val="575757"/>
                      </a:solidFill>
                      <a:prstDash val="solid"/>
                    </a:lnB>
                    <a:solidFill>
                      <a:srgbClr val="00CC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25399">
                      <a:solidFill>
                        <a:srgbClr val="575757"/>
                      </a:solidFill>
                      <a:prstDash val="solid"/>
                    </a:lnB>
                  </a:tcPr>
                </a:tc>
              </a:tr>
              <a:tr h="47624">
                <a:tc rowSpan="2">
                  <a:txBody>
                    <a:bodyPr/>
                    <a:lstStyle/>
                    <a:p>
                      <a:pPr marL="25019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An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á</a:t>
                      </a:r>
                      <a:r>
                        <a:rPr sz="1400" spc="5" dirty="0">
                          <a:latin typeface="Verdana"/>
                          <a:cs typeface="Verdana"/>
                        </a:rPr>
                        <a:t>li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sis</a:t>
                      </a:r>
                      <a:r>
                        <a:rPr sz="1400" spc="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de</a:t>
                      </a:r>
                      <a:r>
                        <a:rPr sz="1400" spc="1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400" spc="5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gor</a:t>
                      </a:r>
                      <a:r>
                        <a:rPr sz="1400" spc="1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tmos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5399">
                      <a:solidFill>
                        <a:srgbClr val="575757"/>
                      </a:solidFill>
                      <a:prstDash val="solid"/>
                    </a:lnL>
                    <a:lnR w="25399">
                      <a:solidFill>
                        <a:srgbClr val="575757"/>
                      </a:solidFill>
                      <a:prstDash val="solid"/>
                    </a:lnR>
                    <a:lnT w="25399">
                      <a:solidFill>
                        <a:srgbClr val="575757"/>
                      </a:solidFill>
                      <a:prstDash val="solid"/>
                    </a:lnT>
                    <a:lnB w="25399">
                      <a:solidFill>
                        <a:srgbClr val="575757"/>
                      </a:solidFill>
                      <a:prstDash val="solid"/>
                    </a:lnB>
                    <a:solidFill>
                      <a:srgbClr val="FF986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5399">
                      <a:solidFill>
                        <a:srgbClr val="575757"/>
                      </a:solidFill>
                      <a:prstDash val="solid"/>
                    </a:lnL>
                    <a:lnR w="25399">
                      <a:solidFill>
                        <a:srgbClr val="575757"/>
                      </a:solidFill>
                      <a:prstDash val="solid"/>
                    </a:lnR>
                    <a:lnT w="25399">
                      <a:solidFill>
                        <a:srgbClr val="575757"/>
                      </a:solidFill>
                      <a:prstDash val="solid"/>
                    </a:lnT>
                    <a:lnB w="25399">
                      <a:solidFill>
                        <a:srgbClr val="575757"/>
                      </a:solidFill>
                      <a:prstDash val="solid"/>
                    </a:lnB>
                    <a:solidFill>
                      <a:srgbClr val="00CC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25399">
                      <a:solidFill>
                        <a:srgbClr val="575757"/>
                      </a:solidFill>
                      <a:prstDash val="solid"/>
                    </a:lnB>
                  </a:tcPr>
                </a:tc>
              </a:tr>
              <a:tr h="27698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5399">
                      <a:solidFill>
                        <a:srgbClr val="575757"/>
                      </a:solidFill>
                      <a:prstDash val="solid"/>
                    </a:lnL>
                    <a:lnR w="25399">
                      <a:solidFill>
                        <a:srgbClr val="575757"/>
                      </a:solidFill>
                      <a:prstDash val="solid"/>
                    </a:lnR>
                    <a:lnT w="25399">
                      <a:solidFill>
                        <a:srgbClr val="575757"/>
                      </a:solidFill>
                      <a:prstDash val="solid"/>
                    </a:lnT>
                    <a:lnB w="25399">
                      <a:solidFill>
                        <a:srgbClr val="575757"/>
                      </a:solidFill>
                      <a:prstDash val="solid"/>
                    </a:lnB>
                    <a:solidFill>
                      <a:srgbClr val="FF986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5399">
                      <a:solidFill>
                        <a:srgbClr val="575757"/>
                      </a:solidFill>
                      <a:prstDash val="solid"/>
                    </a:lnL>
                    <a:lnR w="25399">
                      <a:solidFill>
                        <a:srgbClr val="575757"/>
                      </a:solidFill>
                      <a:prstDash val="solid"/>
                    </a:lnR>
                    <a:lnT w="25399">
                      <a:solidFill>
                        <a:srgbClr val="575757"/>
                      </a:solidFill>
                      <a:prstDash val="solid"/>
                    </a:lnT>
                    <a:lnB w="25399">
                      <a:solidFill>
                        <a:srgbClr val="575757"/>
                      </a:solidFill>
                      <a:prstDash val="solid"/>
                    </a:lnB>
                    <a:solidFill>
                      <a:srgbClr val="00CC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1630">
                        <a:lnSpc>
                          <a:spcPct val="100000"/>
                        </a:lnSpc>
                      </a:pPr>
                      <a:r>
                        <a:rPr sz="1400" spc="-4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ev</a:t>
                      </a:r>
                      <a:r>
                        <a:rPr sz="1400" spc="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400" spc="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ónes</a:t>
                      </a:r>
                      <a:r>
                        <a:rPr sz="1400" spc="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Técn</a:t>
                      </a:r>
                      <a:r>
                        <a:rPr sz="1400" spc="1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cas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117221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400" spc="-40" dirty="0">
                          <a:latin typeface="Verdana"/>
                          <a:cs typeface="Verdana"/>
                        </a:rPr>
                        <a:t>F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orma</a:t>
                      </a:r>
                      <a:r>
                        <a:rPr sz="1400" spc="5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es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5399">
                      <a:solidFill>
                        <a:srgbClr val="575757"/>
                      </a:solidFill>
                      <a:prstDash val="solid"/>
                    </a:lnL>
                    <a:lnR w="25399">
                      <a:solidFill>
                        <a:srgbClr val="575757"/>
                      </a:solidFill>
                      <a:prstDash val="solid"/>
                    </a:lnR>
                    <a:lnT w="25399">
                      <a:solidFill>
                        <a:srgbClr val="575757"/>
                      </a:solidFill>
                      <a:prstDash val="solid"/>
                    </a:lnT>
                    <a:lnB w="25399">
                      <a:solidFill>
                        <a:srgbClr val="575757"/>
                      </a:solidFill>
                      <a:prstDash val="solid"/>
                    </a:lnB>
                    <a:solidFill>
                      <a:srgbClr val="32A2A2"/>
                    </a:solidFill>
                  </a:tcPr>
                </a:tc>
              </a:tr>
              <a:tr h="323087"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</a:pPr>
                      <a:r>
                        <a:rPr sz="1400" spc="-4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ev</a:t>
                      </a:r>
                      <a:r>
                        <a:rPr sz="1400" spc="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400" spc="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ón</a:t>
                      </a:r>
                      <a:r>
                        <a:rPr sz="1400" spc="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de</a:t>
                      </a:r>
                      <a:r>
                        <a:rPr sz="1400" spc="1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ses</a:t>
                      </a:r>
                      <a:r>
                        <a:rPr sz="1400" spc="1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400" spc="1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tos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5399">
                      <a:solidFill>
                        <a:srgbClr val="575757"/>
                      </a:solidFill>
                      <a:prstDash val="solid"/>
                    </a:lnL>
                    <a:lnR w="25399">
                      <a:solidFill>
                        <a:srgbClr val="575757"/>
                      </a:solidFill>
                      <a:prstDash val="solid"/>
                    </a:lnR>
                    <a:lnT w="25399">
                      <a:solidFill>
                        <a:srgbClr val="575757"/>
                      </a:solidFill>
                      <a:prstDash val="solid"/>
                    </a:lnT>
                    <a:lnB w="25399">
                      <a:solidFill>
                        <a:srgbClr val="575757"/>
                      </a:solidFill>
                      <a:prstDash val="solid"/>
                    </a:lnB>
                    <a:solidFill>
                      <a:srgbClr val="32A2A2"/>
                    </a:solidFill>
                  </a:tcPr>
                </a:tc>
                <a:tc>
                  <a:txBody>
                    <a:bodyPr/>
                    <a:lstStyle/>
                    <a:p>
                      <a:pPr marL="5715">
                        <a:lnSpc>
                          <a:spcPct val="100000"/>
                        </a:lnSpc>
                      </a:pPr>
                      <a:r>
                        <a:rPr sz="1400" spc="-4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ev</a:t>
                      </a:r>
                      <a:r>
                        <a:rPr sz="1400" spc="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400" spc="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ón</a:t>
                      </a:r>
                      <a:r>
                        <a:rPr sz="1400" spc="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de</a:t>
                      </a:r>
                      <a:r>
                        <a:rPr sz="1400" spc="1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Documentación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5399">
                      <a:solidFill>
                        <a:srgbClr val="575757"/>
                      </a:solidFill>
                      <a:prstDash val="solid"/>
                    </a:lnL>
                    <a:lnR w="25399">
                      <a:solidFill>
                        <a:srgbClr val="575757"/>
                      </a:solidFill>
                      <a:prstDash val="solid"/>
                    </a:lnR>
                    <a:lnT w="25399">
                      <a:solidFill>
                        <a:srgbClr val="575757"/>
                      </a:solidFill>
                      <a:prstDash val="solid"/>
                    </a:lnT>
                    <a:lnB w="25399">
                      <a:solidFill>
                        <a:srgbClr val="575757"/>
                      </a:solidFill>
                      <a:prstDash val="solid"/>
                    </a:lnB>
                    <a:solidFill>
                      <a:srgbClr val="32A2A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5399">
                      <a:solidFill>
                        <a:srgbClr val="575757"/>
                      </a:solidFill>
                      <a:prstDash val="solid"/>
                    </a:lnL>
                    <a:lnR w="25399">
                      <a:solidFill>
                        <a:srgbClr val="575757"/>
                      </a:solidFill>
                      <a:prstDash val="solid"/>
                    </a:lnR>
                    <a:lnT w="25399">
                      <a:solidFill>
                        <a:srgbClr val="575757"/>
                      </a:solidFill>
                      <a:prstDash val="solid"/>
                    </a:lnT>
                    <a:lnB w="25399">
                      <a:solidFill>
                        <a:srgbClr val="575757"/>
                      </a:solidFill>
                      <a:prstDash val="solid"/>
                    </a:lnB>
                    <a:solidFill>
                      <a:srgbClr val="32A2A2"/>
                    </a:solidFill>
                  </a:tcPr>
                </a:tc>
              </a:tr>
              <a:tr h="323849">
                <a:tc>
                  <a:txBody>
                    <a:bodyPr/>
                    <a:lstStyle/>
                    <a:p>
                      <a:pPr marL="25527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Pruebas</a:t>
                      </a:r>
                      <a:r>
                        <a:rPr sz="1400" spc="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de</a:t>
                      </a:r>
                      <a:r>
                        <a:rPr sz="1400" spc="1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Desarro</a:t>
                      </a:r>
                      <a:r>
                        <a:rPr sz="1400" spc="5" dirty="0">
                          <a:latin typeface="Verdana"/>
                          <a:cs typeface="Verdana"/>
                        </a:rPr>
                        <a:t>ll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o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5399">
                      <a:solidFill>
                        <a:srgbClr val="575757"/>
                      </a:solidFill>
                      <a:prstDash val="solid"/>
                    </a:lnL>
                    <a:lnR w="25399">
                      <a:solidFill>
                        <a:srgbClr val="575757"/>
                      </a:solidFill>
                      <a:prstDash val="solid"/>
                    </a:lnR>
                    <a:lnT w="25399">
                      <a:solidFill>
                        <a:srgbClr val="575757"/>
                      </a:solidFill>
                      <a:prstDash val="solid"/>
                    </a:lnT>
                    <a:lnB w="25399">
                      <a:solidFill>
                        <a:srgbClr val="575757"/>
                      </a:solidFill>
                      <a:prstDash val="solid"/>
                    </a:lnB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ct val="100000"/>
                        </a:lnSpc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Pruebas</a:t>
                      </a:r>
                      <a:r>
                        <a:rPr sz="1400" spc="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de</a:t>
                      </a:r>
                      <a:r>
                        <a:rPr sz="1400" spc="1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Usab</a:t>
                      </a:r>
                      <a:r>
                        <a:rPr sz="1400" spc="5" dirty="0">
                          <a:latin typeface="Verdana"/>
                          <a:cs typeface="Verdana"/>
                        </a:rPr>
                        <a:t>il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idad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5399">
                      <a:solidFill>
                        <a:srgbClr val="575757"/>
                      </a:solidFill>
                      <a:prstDash val="solid"/>
                    </a:lnL>
                    <a:lnR w="25399">
                      <a:solidFill>
                        <a:srgbClr val="575757"/>
                      </a:solidFill>
                      <a:prstDash val="solid"/>
                    </a:lnR>
                    <a:lnT w="25399">
                      <a:solidFill>
                        <a:srgbClr val="575757"/>
                      </a:solidFill>
                      <a:prstDash val="solid"/>
                    </a:lnT>
                    <a:lnB w="25399">
                      <a:solidFill>
                        <a:srgbClr val="575757"/>
                      </a:solidFill>
                      <a:prstDash val="solid"/>
                    </a:lnB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Pruebas</a:t>
                      </a:r>
                      <a:r>
                        <a:rPr sz="1400" spc="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de</a:t>
                      </a:r>
                      <a:r>
                        <a:rPr sz="1400" spc="1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Ins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400" spc="5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ac</a:t>
                      </a:r>
                      <a:r>
                        <a:rPr sz="1400" spc="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ón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5399">
                      <a:solidFill>
                        <a:srgbClr val="575757"/>
                      </a:solidFill>
                      <a:prstDash val="solid"/>
                    </a:lnL>
                    <a:lnR w="25399">
                      <a:solidFill>
                        <a:srgbClr val="575757"/>
                      </a:solidFill>
                      <a:prstDash val="solid"/>
                    </a:lnR>
                    <a:lnT w="25399">
                      <a:solidFill>
                        <a:srgbClr val="575757"/>
                      </a:solidFill>
                      <a:prstDash val="solid"/>
                    </a:lnT>
                    <a:lnB w="25399">
                      <a:solidFill>
                        <a:srgbClr val="575757"/>
                      </a:solidFill>
                      <a:prstDash val="solid"/>
                    </a:lnB>
                    <a:solidFill>
                      <a:srgbClr val="79797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01139" y="0"/>
            <a:ext cx="142875" cy="1371600"/>
          </a:xfrm>
          <a:custGeom>
            <a:avLst/>
            <a:gdLst/>
            <a:ahLst/>
            <a:cxnLst/>
            <a:rect l="l" t="t" r="r" b="b"/>
            <a:pathLst>
              <a:path w="142875" h="1371600">
                <a:moveTo>
                  <a:pt x="0" y="1371599"/>
                </a:moveTo>
                <a:lnTo>
                  <a:pt x="142859" y="1371599"/>
                </a:lnTo>
                <a:lnTo>
                  <a:pt x="142859" y="0"/>
                </a:lnTo>
                <a:lnTo>
                  <a:pt x="0" y="0"/>
                </a:lnTo>
                <a:lnTo>
                  <a:pt x="0" y="1371599"/>
                </a:lnTo>
              </a:path>
            </a:pathLst>
          </a:custGeom>
          <a:solidFill>
            <a:srgbClr val="D128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1139" y="1371600"/>
            <a:ext cx="142875" cy="5486400"/>
          </a:xfrm>
          <a:custGeom>
            <a:avLst/>
            <a:gdLst/>
            <a:ahLst/>
            <a:cxnLst/>
            <a:rect l="l" t="t" r="r" b="b"/>
            <a:pathLst>
              <a:path w="142875" h="5486400">
                <a:moveTo>
                  <a:pt x="0" y="5486399"/>
                </a:moveTo>
                <a:lnTo>
                  <a:pt x="142859" y="5486399"/>
                </a:lnTo>
                <a:lnTo>
                  <a:pt x="142859" y="0"/>
                </a:lnTo>
                <a:lnTo>
                  <a:pt x="0" y="0"/>
                </a:lnTo>
                <a:lnTo>
                  <a:pt x="0" y="5486399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8312" y="6237287"/>
            <a:ext cx="358773" cy="495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99074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pc="-80" dirty="0"/>
              <a:t>NI</a:t>
            </a:r>
            <a:r>
              <a:rPr spc="-135" dirty="0"/>
              <a:t>V</a:t>
            </a:r>
            <a:r>
              <a:rPr spc="-85" dirty="0"/>
              <a:t>E</a:t>
            </a:r>
            <a:r>
              <a:rPr spc="-130" dirty="0"/>
              <a:t>L</a:t>
            </a:r>
            <a:r>
              <a:rPr spc="-85" dirty="0"/>
              <a:t>E</a:t>
            </a:r>
            <a:r>
              <a:rPr dirty="0"/>
              <a:t>S</a:t>
            </a:r>
            <a:r>
              <a:rPr spc="370" dirty="0">
                <a:latin typeface="Times New Roman"/>
                <a:cs typeface="Times New Roman"/>
              </a:rPr>
              <a:t> </a:t>
            </a:r>
            <a:r>
              <a:rPr spc="-50" dirty="0"/>
              <a:t>Y</a:t>
            </a:r>
            <a:r>
              <a:rPr spc="335" dirty="0">
                <a:latin typeface="Times New Roman"/>
                <a:cs typeface="Times New Roman"/>
              </a:rPr>
              <a:t> </a:t>
            </a:r>
            <a:r>
              <a:rPr spc="-85" dirty="0"/>
              <a:t>S</a:t>
            </a:r>
            <a:r>
              <a:rPr spc="-80" dirty="0"/>
              <a:t>U</a:t>
            </a:r>
            <a:r>
              <a:rPr spc="-125" dirty="0"/>
              <a:t>B</a:t>
            </a:r>
            <a:r>
              <a:rPr dirty="0"/>
              <a:t>-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80" dirty="0"/>
              <a:t>NI</a:t>
            </a:r>
            <a:r>
              <a:rPr spc="-85" dirty="0"/>
              <a:t>VE</a:t>
            </a:r>
            <a:r>
              <a:rPr spc="-90" dirty="0"/>
              <a:t>L</a:t>
            </a:r>
            <a:r>
              <a:rPr spc="-85" dirty="0"/>
              <a:t>E</a:t>
            </a:r>
            <a:r>
              <a:rPr dirty="0"/>
              <a:t>S</a:t>
            </a:r>
            <a:r>
              <a:rPr spc="365" dirty="0">
                <a:latin typeface="Times New Roman"/>
                <a:cs typeface="Times New Roman"/>
              </a:rPr>
              <a:t> </a:t>
            </a:r>
            <a:r>
              <a:rPr spc="-85" dirty="0"/>
              <a:t>E</a:t>
            </a:r>
            <a:r>
              <a:rPr dirty="0"/>
              <a:t>N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85" dirty="0"/>
              <a:t>P</a:t>
            </a:r>
            <a:r>
              <a:rPr spc="-195" dirty="0"/>
              <a:t>R</a:t>
            </a:r>
            <a:r>
              <a:rPr spc="-80" dirty="0"/>
              <a:t>U</a:t>
            </a:r>
            <a:r>
              <a:rPr spc="-85" dirty="0"/>
              <a:t>E</a:t>
            </a:r>
            <a:r>
              <a:rPr spc="-195" dirty="0"/>
              <a:t>B</a:t>
            </a:r>
            <a:r>
              <a:rPr spc="-85" dirty="0"/>
              <a:t>A</a:t>
            </a:r>
            <a:r>
              <a:rPr dirty="0"/>
              <a:t>S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135" dirty="0"/>
              <a:t>D</a:t>
            </a:r>
            <a:r>
              <a:rPr spc="-80" dirty="0"/>
              <a:t>IN</a:t>
            </a:r>
            <a:r>
              <a:rPr spc="-140" dirty="0"/>
              <a:t>ÁM</a:t>
            </a:r>
            <a:r>
              <a:rPr spc="-80" dirty="0"/>
              <a:t>I</a:t>
            </a:r>
            <a:r>
              <a:rPr spc="-135" dirty="0"/>
              <a:t>CA</a:t>
            </a:r>
            <a:r>
              <a:rPr dirty="0"/>
              <a:t>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5940" y="971537"/>
            <a:ext cx="543877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14" dirty="0">
                <a:solidFill>
                  <a:srgbClr val="D1282D"/>
                </a:solidFill>
                <a:latin typeface="Arial Black"/>
                <a:cs typeface="Arial Black"/>
              </a:rPr>
              <a:t>D</a:t>
            </a:r>
            <a:r>
              <a:rPr sz="2000" dirty="0">
                <a:solidFill>
                  <a:srgbClr val="D1282D"/>
                </a:solidFill>
                <a:latin typeface="Arial Black"/>
                <a:cs typeface="Arial Black"/>
              </a:rPr>
              <a:t>E</a:t>
            </a:r>
            <a:r>
              <a:rPr sz="200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2000" spc="-114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2000" spc="75" dirty="0">
                <a:solidFill>
                  <a:srgbClr val="D1282D"/>
                </a:solidFill>
                <a:latin typeface="Arial Black"/>
                <a:cs typeface="Arial Black"/>
              </a:rPr>
              <a:t>L</a:t>
            </a:r>
            <a:r>
              <a:rPr sz="2000" dirty="0">
                <a:solidFill>
                  <a:srgbClr val="D1282D"/>
                </a:solidFill>
                <a:latin typeface="Arial Black"/>
                <a:cs typeface="Arial Black"/>
              </a:rPr>
              <a:t>O</a:t>
            </a:r>
            <a:r>
              <a:rPr sz="200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2000" spc="-8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2000" spc="114" dirty="0">
                <a:solidFill>
                  <a:srgbClr val="D1282D"/>
                </a:solidFill>
                <a:latin typeface="Arial Black"/>
                <a:cs typeface="Arial Black"/>
              </a:rPr>
              <a:t>UNI</a:t>
            </a:r>
            <a:r>
              <a:rPr sz="2000" spc="-10" dirty="0">
                <a:solidFill>
                  <a:srgbClr val="D1282D"/>
                </a:solidFill>
                <a:latin typeface="Arial Black"/>
                <a:cs typeface="Arial Black"/>
              </a:rPr>
              <a:t>T</a:t>
            </a:r>
            <a:r>
              <a:rPr sz="2000" spc="114" dirty="0">
                <a:solidFill>
                  <a:srgbClr val="D1282D"/>
                </a:solidFill>
                <a:latin typeface="Arial Black"/>
                <a:cs typeface="Arial Black"/>
              </a:rPr>
              <a:t>A</a:t>
            </a:r>
            <a:r>
              <a:rPr sz="2000" spc="105" dirty="0">
                <a:solidFill>
                  <a:srgbClr val="D1282D"/>
                </a:solidFill>
                <a:latin typeface="Arial Black"/>
                <a:cs typeface="Arial Black"/>
              </a:rPr>
              <a:t>R</a:t>
            </a:r>
            <a:r>
              <a:rPr sz="2000" spc="114" dirty="0">
                <a:solidFill>
                  <a:srgbClr val="D1282D"/>
                </a:solidFill>
                <a:latin typeface="Arial Black"/>
                <a:cs typeface="Arial Black"/>
              </a:rPr>
              <a:t>I</a:t>
            </a:r>
            <a:r>
              <a:rPr sz="2000" dirty="0">
                <a:solidFill>
                  <a:srgbClr val="D1282D"/>
                </a:solidFill>
                <a:latin typeface="Arial Black"/>
                <a:cs typeface="Arial Black"/>
              </a:rPr>
              <a:t>O</a:t>
            </a:r>
            <a:r>
              <a:rPr sz="200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2000" spc="-135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1282D"/>
                </a:solidFill>
                <a:latin typeface="Arial Black"/>
                <a:cs typeface="Arial Black"/>
              </a:rPr>
              <a:t>A</a:t>
            </a:r>
            <a:r>
              <a:rPr sz="200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2000" spc="-105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2000" spc="110" dirty="0">
                <a:solidFill>
                  <a:srgbClr val="D1282D"/>
                </a:solidFill>
                <a:latin typeface="Arial Black"/>
                <a:cs typeface="Arial Black"/>
              </a:rPr>
              <a:t>L</a:t>
            </a:r>
            <a:r>
              <a:rPr sz="2000" dirty="0">
                <a:solidFill>
                  <a:srgbClr val="D1282D"/>
                </a:solidFill>
                <a:latin typeface="Arial Black"/>
                <a:cs typeface="Arial Black"/>
              </a:rPr>
              <a:t>A</a:t>
            </a:r>
            <a:r>
              <a:rPr sz="200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2000" spc="-95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2000" spc="80" dirty="0">
                <a:solidFill>
                  <a:srgbClr val="D1282D"/>
                </a:solidFill>
                <a:latin typeface="Arial Black"/>
                <a:cs typeface="Arial Black"/>
              </a:rPr>
              <a:t>A</a:t>
            </a:r>
            <a:r>
              <a:rPr sz="2000" spc="114" dirty="0">
                <a:solidFill>
                  <a:srgbClr val="D1282D"/>
                </a:solidFill>
                <a:latin typeface="Arial Black"/>
                <a:cs typeface="Arial Black"/>
              </a:rPr>
              <a:t>C</a:t>
            </a:r>
            <a:r>
              <a:rPr sz="2000" spc="120" dirty="0">
                <a:solidFill>
                  <a:srgbClr val="D1282D"/>
                </a:solidFill>
                <a:latin typeface="Arial Black"/>
                <a:cs typeface="Arial Black"/>
              </a:rPr>
              <a:t>EP</a:t>
            </a:r>
            <a:r>
              <a:rPr sz="2000" spc="-10" dirty="0">
                <a:solidFill>
                  <a:srgbClr val="D1282D"/>
                </a:solidFill>
                <a:latin typeface="Arial Black"/>
                <a:cs typeface="Arial Black"/>
              </a:rPr>
              <a:t>T</a:t>
            </a:r>
            <a:r>
              <a:rPr sz="2000" spc="70" dirty="0">
                <a:solidFill>
                  <a:srgbClr val="D1282D"/>
                </a:solidFill>
                <a:latin typeface="Arial Black"/>
                <a:cs typeface="Arial Black"/>
              </a:rPr>
              <a:t>A</a:t>
            </a:r>
            <a:r>
              <a:rPr sz="2000" spc="114" dirty="0">
                <a:solidFill>
                  <a:srgbClr val="D1282D"/>
                </a:solidFill>
                <a:latin typeface="Arial Black"/>
                <a:cs typeface="Arial Black"/>
              </a:rPr>
              <a:t>C</a:t>
            </a:r>
            <a:r>
              <a:rPr sz="2000" spc="105" dirty="0">
                <a:solidFill>
                  <a:srgbClr val="D1282D"/>
                </a:solidFill>
                <a:latin typeface="Arial Black"/>
                <a:cs typeface="Arial Black"/>
              </a:rPr>
              <a:t>I</a:t>
            </a:r>
            <a:r>
              <a:rPr sz="2000" spc="114" dirty="0">
                <a:solidFill>
                  <a:srgbClr val="D1282D"/>
                </a:solidFill>
                <a:latin typeface="Arial Black"/>
                <a:cs typeface="Arial Black"/>
              </a:rPr>
              <a:t>Ó</a:t>
            </a:r>
            <a:r>
              <a:rPr sz="2000" dirty="0">
                <a:solidFill>
                  <a:srgbClr val="D1282D"/>
                </a:solidFill>
                <a:latin typeface="Arial Black"/>
                <a:cs typeface="Arial Black"/>
              </a:rPr>
              <a:t>N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289" y="152400"/>
            <a:ext cx="8498205" cy="900430"/>
          </a:xfrm>
          <a:custGeom>
            <a:avLst/>
            <a:gdLst/>
            <a:ahLst/>
            <a:cxnLst/>
            <a:rect l="l" t="t" r="r" b="b"/>
            <a:pathLst>
              <a:path w="8498205" h="900430">
                <a:moveTo>
                  <a:pt x="150028" y="0"/>
                </a:moveTo>
                <a:lnTo>
                  <a:pt x="8497890" y="0"/>
                </a:lnTo>
                <a:lnTo>
                  <a:pt x="8497890" y="750051"/>
                </a:lnTo>
                <a:lnTo>
                  <a:pt x="8491692" y="792901"/>
                </a:lnTo>
                <a:lnTo>
                  <a:pt x="8474291" y="830918"/>
                </a:lnTo>
                <a:lnTo>
                  <a:pt x="8447476" y="862315"/>
                </a:lnTo>
                <a:lnTo>
                  <a:pt x="8413038" y="885309"/>
                </a:lnTo>
                <a:lnTo>
                  <a:pt x="8372766" y="898112"/>
                </a:lnTo>
                <a:lnTo>
                  <a:pt x="0" y="900165"/>
                </a:lnTo>
                <a:lnTo>
                  <a:pt x="0" y="149992"/>
                </a:lnTo>
                <a:lnTo>
                  <a:pt x="6201" y="107185"/>
                </a:lnTo>
                <a:lnTo>
                  <a:pt x="23613" y="69195"/>
                </a:lnTo>
                <a:lnTo>
                  <a:pt x="50445" y="37814"/>
                </a:lnTo>
                <a:lnTo>
                  <a:pt x="84907" y="14833"/>
                </a:lnTo>
                <a:lnTo>
                  <a:pt x="125210" y="2043"/>
                </a:lnTo>
                <a:lnTo>
                  <a:pt x="150028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3225">
              <a:lnSpc>
                <a:spcPct val="100000"/>
              </a:lnSpc>
            </a:pPr>
            <a:r>
              <a:rPr spc="-55" dirty="0"/>
              <a:t>TÉ</a:t>
            </a:r>
            <a:r>
              <a:rPr spc="-60" dirty="0"/>
              <a:t>C</a:t>
            </a:r>
            <a:r>
              <a:rPr spc="-65" dirty="0"/>
              <a:t>NI</a:t>
            </a:r>
            <a:r>
              <a:rPr spc="-60" dirty="0"/>
              <a:t>C</a:t>
            </a:r>
            <a:r>
              <a:rPr spc="-70" dirty="0"/>
              <a:t>A</a:t>
            </a:r>
            <a:r>
              <a:rPr dirty="0"/>
              <a:t>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60" dirty="0"/>
              <a:t>D</a:t>
            </a:r>
            <a:r>
              <a:rPr dirty="0"/>
              <a:t>E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55" dirty="0"/>
              <a:t>P</a:t>
            </a:r>
            <a:r>
              <a:rPr spc="-95" dirty="0"/>
              <a:t>R</a:t>
            </a:r>
            <a:r>
              <a:rPr spc="-65" dirty="0"/>
              <a:t>U</a:t>
            </a:r>
            <a:r>
              <a:rPr spc="-55" dirty="0"/>
              <a:t>E</a:t>
            </a:r>
            <a:r>
              <a:rPr spc="-95" dirty="0"/>
              <a:t>B</a:t>
            </a:r>
            <a:r>
              <a:rPr spc="-60" dirty="0"/>
              <a:t>A</a:t>
            </a:r>
            <a:r>
              <a:rPr dirty="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4063" y="1346834"/>
            <a:ext cx="8088630" cy="80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b="1" dirty="0">
                <a:solidFill>
                  <a:srgbClr val="526CAF"/>
                </a:solidFill>
                <a:latin typeface="Arial"/>
                <a:cs typeface="Arial"/>
              </a:rPr>
              <a:t>Las</a:t>
            </a:r>
            <a:r>
              <a:rPr sz="1800" b="1" spc="-1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26CAF"/>
                </a:solidFill>
                <a:latin typeface="Arial"/>
                <a:cs typeface="Arial"/>
              </a:rPr>
              <a:t>té</a:t>
            </a:r>
            <a:r>
              <a:rPr sz="1800" b="1" spc="-10" dirty="0">
                <a:solidFill>
                  <a:srgbClr val="526CAF"/>
                </a:solidFill>
                <a:latin typeface="Arial"/>
                <a:cs typeface="Arial"/>
              </a:rPr>
              <a:t>c</a:t>
            </a:r>
            <a:r>
              <a:rPr sz="1800" b="1" dirty="0">
                <a:solidFill>
                  <a:srgbClr val="526CAF"/>
                </a:solidFill>
                <a:latin typeface="Arial"/>
                <a:cs typeface="Arial"/>
              </a:rPr>
              <a:t>ni</a:t>
            </a:r>
            <a:r>
              <a:rPr sz="1800" b="1" spc="-10" dirty="0">
                <a:solidFill>
                  <a:srgbClr val="526CAF"/>
                </a:solidFill>
                <a:latin typeface="Arial"/>
                <a:cs typeface="Arial"/>
              </a:rPr>
              <a:t>ca</a:t>
            </a:r>
            <a:r>
              <a:rPr sz="1800" b="1" dirty="0">
                <a:solidFill>
                  <a:srgbClr val="526CAF"/>
                </a:solidFill>
                <a:latin typeface="Arial"/>
                <a:cs typeface="Arial"/>
              </a:rPr>
              <a:t>s</a:t>
            </a:r>
            <a:r>
              <a:rPr sz="1800" b="1" spc="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26CAF"/>
                </a:solidFill>
                <a:latin typeface="Arial"/>
                <a:cs typeface="Arial"/>
              </a:rPr>
              <a:t>de</a:t>
            </a:r>
            <a:r>
              <a:rPr sz="1800" b="1" spc="-1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526CAF"/>
                </a:solidFill>
                <a:latin typeface="Arial"/>
                <a:cs typeface="Arial"/>
              </a:rPr>
              <a:t>e</a:t>
            </a:r>
            <a:r>
              <a:rPr sz="1800" b="1" spc="-45" dirty="0">
                <a:solidFill>
                  <a:srgbClr val="526CAF"/>
                </a:solidFill>
                <a:latin typeface="Arial"/>
                <a:cs typeface="Arial"/>
              </a:rPr>
              <a:t>v</a:t>
            </a:r>
            <a:r>
              <a:rPr sz="1800" b="1" spc="-10" dirty="0">
                <a:solidFill>
                  <a:srgbClr val="526CAF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526CAF"/>
                </a:solidFill>
                <a:latin typeface="Arial"/>
                <a:cs typeface="Arial"/>
              </a:rPr>
              <a:t>lu</a:t>
            </a:r>
            <a:r>
              <a:rPr sz="1800" b="1" spc="-10" dirty="0">
                <a:solidFill>
                  <a:srgbClr val="526CAF"/>
                </a:solidFill>
                <a:latin typeface="Arial"/>
                <a:cs typeface="Arial"/>
              </a:rPr>
              <a:t>ac</a:t>
            </a:r>
            <a:r>
              <a:rPr sz="1800" b="1" dirty="0">
                <a:solidFill>
                  <a:srgbClr val="526CAF"/>
                </a:solidFill>
                <a:latin typeface="Arial"/>
                <a:cs typeface="Arial"/>
              </a:rPr>
              <a:t>ión</a:t>
            </a:r>
            <a:r>
              <a:rPr sz="1800" b="1" spc="4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26CAF"/>
                </a:solidFill>
                <a:latin typeface="Arial"/>
                <a:cs typeface="Arial"/>
              </a:rPr>
              <a:t>diná</a:t>
            </a:r>
            <a:r>
              <a:rPr sz="1800" b="1" spc="-10" dirty="0">
                <a:solidFill>
                  <a:srgbClr val="526CAF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526CAF"/>
                </a:solidFill>
                <a:latin typeface="Arial"/>
                <a:cs typeface="Arial"/>
              </a:rPr>
              <a:t>ica</a:t>
            </a:r>
            <a:r>
              <a:rPr sz="1800" b="1" spc="-1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26CAF"/>
                </a:solidFill>
                <a:latin typeface="Arial"/>
                <a:cs typeface="Arial"/>
              </a:rPr>
              <a:t>propor</a:t>
            </a:r>
            <a:r>
              <a:rPr sz="1800" b="1" spc="-10" dirty="0">
                <a:solidFill>
                  <a:srgbClr val="526CAF"/>
                </a:solidFill>
                <a:latin typeface="Arial"/>
                <a:cs typeface="Arial"/>
              </a:rPr>
              <a:t>c</a:t>
            </a:r>
            <a:r>
              <a:rPr sz="1800" b="1" dirty="0">
                <a:solidFill>
                  <a:srgbClr val="526CAF"/>
                </a:solidFill>
                <a:latin typeface="Arial"/>
                <a:cs typeface="Arial"/>
              </a:rPr>
              <a:t>ionan</a:t>
            </a:r>
            <a:r>
              <a:rPr sz="1800" b="1" spc="-2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26CAF"/>
                </a:solidFill>
                <a:latin typeface="Arial"/>
                <a:cs typeface="Arial"/>
              </a:rPr>
              <a:t>di</a:t>
            </a:r>
            <a:r>
              <a:rPr sz="1800" b="1" spc="-10" dirty="0">
                <a:solidFill>
                  <a:srgbClr val="526CAF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526CAF"/>
                </a:solidFill>
                <a:latin typeface="Arial"/>
                <a:cs typeface="Arial"/>
              </a:rPr>
              <a:t>tintos</a:t>
            </a:r>
            <a:r>
              <a:rPr sz="1800" b="1" spc="-1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526CAF"/>
                </a:solidFill>
                <a:latin typeface="Arial"/>
                <a:cs typeface="Arial"/>
              </a:rPr>
              <a:t>c</a:t>
            </a:r>
            <a:r>
              <a:rPr sz="1800" b="1" dirty="0">
                <a:solidFill>
                  <a:srgbClr val="526CAF"/>
                </a:solidFill>
                <a:latin typeface="Arial"/>
                <a:cs typeface="Arial"/>
              </a:rPr>
              <a:t>rit</a:t>
            </a:r>
            <a:r>
              <a:rPr sz="1800" b="1" spc="-10" dirty="0">
                <a:solidFill>
                  <a:srgbClr val="526CAF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526CAF"/>
                </a:solidFill>
                <a:latin typeface="Arial"/>
                <a:cs typeface="Arial"/>
              </a:rPr>
              <a:t>rios</a:t>
            </a:r>
            <a:r>
              <a:rPr sz="1800" b="1" spc="-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26CAF"/>
                </a:solidFill>
                <a:latin typeface="Arial"/>
                <a:cs typeface="Arial"/>
              </a:rPr>
              <a:t>p</a:t>
            </a:r>
            <a:r>
              <a:rPr sz="1800" b="1" spc="-10" dirty="0">
                <a:solidFill>
                  <a:srgbClr val="526CAF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526CAF"/>
                </a:solidFill>
                <a:latin typeface="Arial"/>
                <a:cs typeface="Arial"/>
              </a:rPr>
              <a:t>ra gene</a:t>
            </a:r>
            <a:r>
              <a:rPr sz="1800" b="1" spc="-10" dirty="0">
                <a:solidFill>
                  <a:srgbClr val="526CAF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526CAF"/>
                </a:solidFill>
                <a:latin typeface="Arial"/>
                <a:cs typeface="Arial"/>
              </a:rPr>
              <a:t>ar</a:t>
            </a:r>
            <a:r>
              <a:rPr sz="1800" b="1" spc="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26CAF"/>
                </a:solidFill>
                <a:latin typeface="Arial"/>
                <a:cs typeface="Arial"/>
              </a:rPr>
              <a:t>c</a:t>
            </a:r>
            <a:r>
              <a:rPr sz="1800" b="1" spc="-10" dirty="0">
                <a:solidFill>
                  <a:srgbClr val="526CAF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526CAF"/>
                </a:solidFill>
                <a:latin typeface="Arial"/>
                <a:cs typeface="Arial"/>
              </a:rPr>
              <a:t>sos</a:t>
            </a:r>
            <a:r>
              <a:rPr sz="1800" b="1" spc="-1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1800" b="1" spc="5" dirty="0">
                <a:solidFill>
                  <a:srgbClr val="526CAF"/>
                </a:solidFill>
                <a:latin typeface="Arial"/>
                <a:cs typeface="Arial"/>
              </a:rPr>
              <a:t>d</a:t>
            </a:r>
            <a:r>
              <a:rPr sz="1800" b="1" dirty="0">
                <a:solidFill>
                  <a:srgbClr val="526CAF"/>
                </a:solidFill>
                <a:latin typeface="Arial"/>
                <a:cs typeface="Arial"/>
              </a:rPr>
              <a:t>e prueba q</a:t>
            </a:r>
            <a:r>
              <a:rPr sz="1800" b="1" spc="5" dirty="0">
                <a:solidFill>
                  <a:srgbClr val="526CAF"/>
                </a:solidFill>
                <a:latin typeface="Arial"/>
                <a:cs typeface="Arial"/>
              </a:rPr>
              <a:t>u</a:t>
            </a:r>
            <a:r>
              <a:rPr sz="1800" b="1" dirty="0">
                <a:solidFill>
                  <a:srgbClr val="526CAF"/>
                </a:solidFill>
                <a:latin typeface="Arial"/>
                <a:cs typeface="Arial"/>
              </a:rPr>
              <a:t>e</a:t>
            </a:r>
            <a:r>
              <a:rPr sz="1800" b="1" spc="-1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26CAF"/>
                </a:solidFill>
                <a:latin typeface="Arial"/>
                <a:cs typeface="Arial"/>
              </a:rPr>
              <a:t>pro</a:t>
            </a:r>
            <a:r>
              <a:rPr sz="1800" b="1" spc="-40" dirty="0">
                <a:solidFill>
                  <a:srgbClr val="526CAF"/>
                </a:solidFill>
                <a:latin typeface="Arial"/>
                <a:cs typeface="Arial"/>
              </a:rPr>
              <a:t>v</a:t>
            </a:r>
            <a:r>
              <a:rPr sz="1800" b="1" dirty="0">
                <a:solidFill>
                  <a:srgbClr val="526CAF"/>
                </a:solidFill>
                <a:latin typeface="Arial"/>
                <a:cs typeface="Arial"/>
              </a:rPr>
              <a:t>o</a:t>
            </a:r>
            <a:r>
              <a:rPr sz="1800" b="1" spc="5" dirty="0">
                <a:solidFill>
                  <a:srgbClr val="526CAF"/>
                </a:solidFill>
                <a:latin typeface="Arial"/>
                <a:cs typeface="Arial"/>
              </a:rPr>
              <a:t>q</a:t>
            </a:r>
            <a:r>
              <a:rPr sz="1800" b="1" dirty="0">
                <a:solidFill>
                  <a:srgbClr val="526CAF"/>
                </a:solidFill>
                <a:latin typeface="Arial"/>
                <a:cs typeface="Arial"/>
              </a:rPr>
              <a:t>uen</a:t>
            </a:r>
            <a:r>
              <a:rPr sz="1800" b="1" spc="2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26CAF"/>
                </a:solidFill>
                <a:latin typeface="Arial"/>
                <a:cs typeface="Arial"/>
              </a:rPr>
              <a:t>fall</a:t>
            </a:r>
            <a:r>
              <a:rPr sz="1800" b="1" spc="5" dirty="0">
                <a:solidFill>
                  <a:srgbClr val="526CAF"/>
                </a:solidFill>
                <a:latin typeface="Arial"/>
                <a:cs typeface="Arial"/>
              </a:rPr>
              <a:t>o</a:t>
            </a:r>
            <a:r>
              <a:rPr sz="1800" b="1" dirty="0">
                <a:solidFill>
                  <a:srgbClr val="526CAF"/>
                </a:solidFill>
                <a:latin typeface="Arial"/>
                <a:cs typeface="Arial"/>
              </a:rPr>
              <a:t>s</a:t>
            </a:r>
            <a:r>
              <a:rPr sz="1800" b="1" spc="-1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26CAF"/>
                </a:solidFill>
                <a:latin typeface="Arial"/>
                <a:cs typeface="Arial"/>
              </a:rPr>
              <a:t>en </a:t>
            </a:r>
            <a:r>
              <a:rPr sz="1800" b="1" spc="5" dirty="0">
                <a:solidFill>
                  <a:srgbClr val="526CAF"/>
                </a:solidFill>
                <a:latin typeface="Arial"/>
                <a:cs typeface="Arial"/>
              </a:rPr>
              <a:t>l</a:t>
            </a:r>
            <a:r>
              <a:rPr sz="1800" b="1" dirty="0">
                <a:solidFill>
                  <a:srgbClr val="526CAF"/>
                </a:solidFill>
                <a:latin typeface="Arial"/>
                <a:cs typeface="Arial"/>
              </a:rPr>
              <a:t>os</a:t>
            </a:r>
            <a:r>
              <a:rPr sz="1800" b="1" spc="-1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26CAF"/>
                </a:solidFill>
                <a:latin typeface="Arial"/>
                <a:cs typeface="Arial"/>
              </a:rPr>
              <a:t>pro</a:t>
            </a:r>
            <a:r>
              <a:rPr sz="1800" b="1" spc="5" dirty="0">
                <a:solidFill>
                  <a:srgbClr val="526CAF"/>
                </a:solidFill>
                <a:latin typeface="Arial"/>
                <a:cs typeface="Arial"/>
              </a:rPr>
              <a:t>g</a:t>
            </a:r>
            <a:r>
              <a:rPr sz="1800" b="1" dirty="0">
                <a:solidFill>
                  <a:srgbClr val="526CAF"/>
                </a:solidFill>
                <a:latin typeface="Arial"/>
                <a:cs typeface="Arial"/>
              </a:rPr>
              <a:t>r</a:t>
            </a:r>
            <a:r>
              <a:rPr sz="1800" b="1" spc="-10" dirty="0">
                <a:solidFill>
                  <a:srgbClr val="526CAF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526CAF"/>
                </a:solidFill>
                <a:latin typeface="Arial"/>
                <a:cs typeface="Arial"/>
              </a:rPr>
              <a:t>m</a:t>
            </a:r>
            <a:r>
              <a:rPr sz="1800" b="1" spc="-10" dirty="0">
                <a:solidFill>
                  <a:srgbClr val="526CAF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526CAF"/>
                </a:solidFill>
                <a:latin typeface="Arial"/>
                <a:cs typeface="Arial"/>
              </a:rPr>
              <a:t>s. Est</a:t>
            </a:r>
            <a:r>
              <a:rPr sz="1800" b="1" spc="-10" dirty="0">
                <a:solidFill>
                  <a:srgbClr val="526CAF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526CAF"/>
                </a:solidFill>
                <a:latin typeface="Arial"/>
                <a:cs typeface="Arial"/>
              </a:rPr>
              <a:t>s té</a:t>
            </a:r>
            <a:r>
              <a:rPr sz="1800" b="1" spc="-10" dirty="0">
                <a:solidFill>
                  <a:srgbClr val="526CAF"/>
                </a:solidFill>
                <a:latin typeface="Arial"/>
                <a:cs typeface="Arial"/>
              </a:rPr>
              <a:t>c</a:t>
            </a:r>
            <a:r>
              <a:rPr sz="1800" b="1" dirty="0">
                <a:solidFill>
                  <a:srgbClr val="526CAF"/>
                </a:solidFill>
                <a:latin typeface="Arial"/>
                <a:cs typeface="Arial"/>
              </a:rPr>
              <a:t>n</a:t>
            </a:r>
            <a:r>
              <a:rPr sz="1800" b="1" spc="5" dirty="0">
                <a:solidFill>
                  <a:srgbClr val="526CAF"/>
                </a:solidFill>
                <a:latin typeface="Arial"/>
                <a:cs typeface="Arial"/>
              </a:rPr>
              <a:t>i</a:t>
            </a:r>
            <a:r>
              <a:rPr sz="1800" b="1" dirty="0">
                <a:solidFill>
                  <a:srgbClr val="526CAF"/>
                </a:solidFill>
                <a:latin typeface="Arial"/>
                <a:cs typeface="Arial"/>
              </a:rPr>
              <a:t>c</a:t>
            </a:r>
            <a:r>
              <a:rPr sz="1800" b="1" spc="-10" dirty="0">
                <a:solidFill>
                  <a:srgbClr val="526CAF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526CAF"/>
                </a:solidFill>
                <a:latin typeface="Arial"/>
                <a:cs typeface="Arial"/>
              </a:rPr>
              <a:t>s</a:t>
            </a:r>
            <a:r>
              <a:rPr sz="1800" b="1" spc="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26CAF"/>
                </a:solidFill>
                <a:latin typeface="Arial"/>
                <a:cs typeface="Arial"/>
              </a:rPr>
              <a:t>se</a:t>
            </a:r>
            <a:r>
              <a:rPr sz="1800" b="1" spc="-1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26CAF"/>
                </a:solidFill>
                <a:latin typeface="Arial"/>
                <a:cs typeface="Arial"/>
              </a:rPr>
              <a:t>agru</a:t>
            </a:r>
            <a:r>
              <a:rPr sz="1800" b="1" spc="5" dirty="0">
                <a:solidFill>
                  <a:srgbClr val="526CAF"/>
                </a:solidFill>
                <a:latin typeface="Arial"/>
                <a:cs typeface="Arial"/>
              </a:rPr>
              <a:t>p</a:t>
            </a:r>
            <a:r>
              <a:rPr sz="1800" b="1" dirty="0">
                <a:solidFill>
                  <a:srgbClr val="526CAF"/>
                </a:solidFill>
                <a:latin typeface="Arial"/>
                <a:cs typeface="Arial"/>
              </a:rPr>
              <a:t>an</a:t>
            </a:r>
            <a:r>
              <a:rPr sz="1800" b="1" spc="-1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26CAF"/>
                </a:solidFill>
                <a:latin typeface="Arial"/>
                <a:cs typeface="Arial"/>
              </a:rPr>
              <a:t>en: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1263" y="2283420"/>
            <a:ext cx="7884159" cy="2277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46355" indent="-342900">
              <a:lnSpc>
                <a:spcPct val="100000"/>
              </a:lnSpc>
              <a:buClr>
                <a:srgbClr val="D1282D"/>
              </a:buClr>
              <a:buFont typeface="Arial"/>
              <a:buChar char="•"/>
              <a:tabLst>
                <a:tab pos="356235" algn="l"/>
              </a:tabLst>
            </a:pP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Téc</a:t>
            </a:r>
            <a:r>
              <a:rPr sz="1600" b="1" spc="-1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icas</a:t>
            </a:r>
            <a:r>
              <a:rPr sz="16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sz="16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caja</a:t>
            </a:r>
            <a:r>
              <a:rPr sz="16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bla</a:t>
            </a:r>
            <a:r>
              <a:rPr sz="1600" b="1" spc="-1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ca</a:t>
            </a:r>
            <a:r>
              <a:rPr sz="16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6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estruc</a:t>
            </a:r>
            <a:r>
              <a:rPr sz="1600" b="1" spc="-1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urale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,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que</a:t>
            </a:r>
            <a:r>
              <a:rPr sz="1600" spc="-5" dirty="0">
                <a:latin typeface="Arial"/>
                <a:cs typeface="Arial"/>
              </a:rPr>
              <a:t> s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ba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an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en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un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m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nu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ioso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spc="-10" dirty="0">
                <a:latin typeface="Arial"/>
                <a:cs typeface="Arial"/>
              </a:rPr>
              <a:t>amen de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os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deta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les procedimenta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es del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código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v</a:t>
            </a:r>
            <a:r>
              <a:rPr sz="1600" spc="-10" dirty="0">
                <a:latin typeface="Arial"/>
                <a:cs typeface="Arial"/>
              </a:rPr>
              <a:t>alua</a:t>
            </a:r>
            <a:r>
              <a:rPr sz="1600" spc="-10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, </a:t>
            </a:r>
            <a:r>
              <a:rPr sz="1600" spc="-10" dirty="0">
                <a:latin typeface="Arial"/>
                <a:cs typeface="Arial"/>
              </a:rPr>
              <a:t>por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lo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que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es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ne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esario conocer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la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lógi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del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prog</a:t>
            </a:r>
            <a:r>
              <a:rPr sz="1600" spc="-20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ama.</a:t>
            </a:r>
            <a:endParaRPr sz="160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384"/>
              </a:spcBef>
              <a:buClr>
                <a:srgbClr val="D1282D"/>
              </a:buClr>
              <a:buFont typeface="Arial"/>
              <a:buChar char="•"/>
              <a:tabLst>
                <a:tab pos="356235" algn="l"/>
              </a:tabLst>
            </a:pP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te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método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centra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en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có</a:t>
            </a:r>
            <a:r>
              <a:rPr sz="1600" spc="-5" dirty="0">
                <a:latin typeface="Arial"/>
                <a:cs typeface="Arial"/>
              </a:rPr>
              <a:t>m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diseñar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los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casos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prueba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atend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endo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al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i="1" spc="-10" dirty="0">
                <a:latin typeface="Arial"/>
                <a:cs typeface="Arial"/>
              </a:rPr>
              <a:t>co</a:t>
            </a:r>
            <a:r>
              <a:rPr sz="1600" i="1" spc="-25" dirty="0">
                <a:latin typeface="Arial"/>
                <a:cs typeface="Arial"/>
              </a:rPr>
              <a:t>m</a:t>
            </a:r>
            <a:r>
              <a:rPr sz="1600" i="1" spc="-10" dirty="0">
                <a:latin typeface="Arial"/>
                <a:cs typeface="Arial"/>
              </a:rPr>
              <a:t>p</a:t>
            </a:r>
            <a:r>
              <a:rPr sz="1600" i="1" dirty="0">
                <a:latin typeface="Arial"/>
                <a:cs typeface="Arial"/>
              </a:rPr>
              <a:t>o</a:t>
            </a:r>
            <a:r>
              <a:rPr sz="1600" i="1" spc="-5" dirty="0">
                <a:latin typeface="Arial"/>
                <a:cs typeface="Arial"/>
              </a:rPr>
              <a:t>rta</a:t>
            </a:r>
            <a:r>
              <a:rPr sz="1600" i="1" spc="-25" dirty="0">
                <a:latin typeface="Arial"/>
                <a:cs typeface="Arial"/>
              </a:rPr>
              <a:t>m</a:t>
            </a:r>
            <a:r>
              <a:rPr sz="1600" i="1" spc="-10" dirty="0">
                <a:latin typeface="Arial"/>
                <a:cs typeface="Arial"/>
              </a:rPr>
              <a:t>iento</a:t>
            </a:r>
            <a:r>
              <a:rPr sz="1600" i="1" dirty="0">
                <a:latin typeface="Arial"/>
                <a:cs typeface="Arial"/>
              </a:rPr>
              <a:t> </a:t>
            </a:r>
            <a:r>
              <a:rPr sz="1600" i="1" spc="-75" dirty="0">
                <a:latin typeface="Arial"/>
                <a:cs typeface="Arial"/>
              </a:rPr>
              <a:t> </a:t>
            </a:r>
            <a:r>
              <a:rPr sz="1600" i="1" spc="-10" dirty="0">
                <a:latin typeface="Arial"/>
                <a:cs typeface="Arial"/>
              </a:rPr>
              <a:t>interno</a:t>
            </a:r>
            <a:r>
              <a:rPr sz="1600" i="1" dirty="0">
                <a:latin typeface="Arial"/>
                <a:cs typeface="Arial"/>
              </a:rPr>
              <a:t> </a:t>
            </a:r>
            <a:r>
              <a:rPr sz="1600" i="1" spc="-110" dirty="0">
                <a:latin typeface="Arial"/>
                <a:cs typeface="Arial"/>
              </a:rPr>
              <a:t> </a:t>
            </a:r>
            <a:r>
              <a:rPr sz="1600" i="1" spc="-10" dirty="0">
                <a:latin typeface="Arial"/>
                <a:cs typeface="Arial"/>
              </a:rPr>
              <a:t>y</a:t>
            </a:r>
            <a:r>
              <a:rPr sz="1600" i="1" dirty="0">
                <a:latin typeface="Arial"/>
                <a:cs typeface="Arial"/>
              </a:rPr>
              <a:t> </a:t>
            </a:r>
            <a:r>
              <a:rPr sz="1600" i="1" spc="-95" dirty="0">
                <a:latin typeface="Arial"/>
                <a:cs typeface="Arial"/>
              </a:rPr>
              <a:t> </a:t>
            </a:r>
            <a:r>
              <a:rPr sz="1600" i="1" dirty="0">
                <a:latin typeface="Arial"/>
                <a:cs typeface="Arial"/>
              </a:rPr>
              <a:t>l</a:t>
            </a:r>
            <a:r>
              <a:rPr sz="1600" i="1" spc="-10" dirty="0">
                <a:latin typeface="Arial"/>
                <a:cs typeface="Arial"/>
              </a:rPr>
              <a:t>a</a:t>
            </a:r>
            <a:r>
              <a:rPr sz="1600" i="1" dirty="0">
                <a:latin typeface="Arial"/>
                <a:cs typeface="Arial"/>
              </a:rPr>
              <a:t> </a:t>
            </a:r>
            <a:r>
              <a:rPr sz="1600" i="1" spc="-110" dirty="0">
                <a:latin typeface="Arial"/>
                <a:cs typeface="Arial"/>
              </a:rPr>
              <a:t> </a:t>
            </a:r>
            <a:r>
              <a:rPr sz="1600" i="1" spc="-10" dirty="0">
                <a:latin typeface="Arial"/>
                <a:cs typeface="Arial"/>
              </a:rPr>
              <a:t>est</a:t>
            </a:r>
            <a:r>
              <a:rPr sz="1600" i="1" spc="-5" dirty="0">
                <a:latin typeface="Arial"/>
                <a:cs typeface="Arial"/>
              </a:rPr>
              <a:t>r</a:t>
            </a:r>
            <a:r>
              <a:rPr sz="1600" i="1" spc="-10" dirty="0">
                <a:latin typeface="Arial"/>
                <a:cs typeface="Arial"/>
              </a:rPr>
              <a:t>uctura</a:t>
            </a:r>
            <a:r>
              <a:rPr sz="1600" i="1" dirty="0">
                <a:latin typeface="Arial"/>
                <a:cs typeface="Arial"/>
              </a:rPr>
              <a:t> </a:t>
            </a:r>
            <a:r>
              <a:rPr sz="1600" i="1" spc="-95" dirty="0">
                <a:latin typeface="Arial"/>
                <a:cs typeface="Arial"/>
              </a:rPr>
              <a:t> </a:t>
            </a:r>
            <a:r>
              <a:rPr sz="1600" i="1" spc="-10" dirty="0">
                <a:latin typeface="Arial"/>
                <a:cs typeface="Arial"/>
              </a:rPr>
              <a:t>del</a:t>
            </a:r>
            <a:r>
              <a:rPr sz="1600" i="1" dirty="0">
                <a:latin typeface="Arial"/>
                <a:cs typeface="Arial"/>
              </a:rPr>
              <a:t> </a:t>
            </a:r>
            <a:r>
              <a:rPr sz="1600" i="1" spc="-105" dirty="0">
                <a:latin typeface="Arial"/>
                <a:cs typeface="Arial"/>
              </a:rPr>
              <a:t> </a:t>
            </a:r>
            <a:r>
              <a:rPr sz="1600" i="1" spc="-10" dirty="0">
                <a:latin typeface="Arial"/>
                <a:cs typeface="Arial"/>
              </a:rPr>
              <a:t>pro</a:t>
            </a:r>
            <a:r>
              <a:rPr sz="1600" i="1" spc="-5" dirty="0">
                <a:latin typeface="Arial"/>
                <a:cs typeface="Arial"/>
              </a:rPr>
              <a:t>gr</a:t>
            </a:r>
            <a:r>
              <a:rPr sz="1600" i="1" spc="-10" dirty="0">
                <a:latin typeface="Arial"/>
                <a:cs typeface="Arial"/>
              </a:rPr>
              <a:t>a</a:t>
            </a:r>
            <a:r>
              <a:rPr sz="1600" i="1" spc="-25" dirty="0">
                <a:latin typeface="Arial"/>
                <a:cs typeface="Arial"/>
              </a:rPr>
              <a:t>m</a:t>
            </a:r>
            <a:r>
              <a:rPr sz="1600" i="1" spc="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.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20" dirty="0">
                <a:latin typeface="Arial"/>
                <a:cs typeface="Arial"/>
              </a:rPr>
              <a:t>x</a:t>
            </a:r>
            <a:r>
              <a:rPr sz="1600" spc="-15" dirty="0">
                <a:latin typeface="Arial"/>
                <a:cs typeface="Arial"/>
              </a:rPr>
              <a:t>am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na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así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lógica interna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del prog</a:t>
            </a:r>
            <a:r>
              <a:rPr sz="1600" spc="-15" dirty="0">
                <a:latin typeface="Arial"/>
                <a:cs typeface="Arial"/>
              </a:rPr>
              <a:t>rama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si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con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iderar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los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aspe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tos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rendimient</a:t>
            </a:r>
            <a:r>
              <a:rPr sz="1600" spc="-5" dirty="0">
                <a:latin typeface="Arial"/>
                <a:cs typeface="Arial"/>
              </a:rPr>
              <a:t>o.</a:t>
            </a:r>
            <a:endParaRPr sz="1600">
              <a:latin typeface="Arial"/>
              <a:cs typeface="Arial"/>
            </a:endParaRPr>
          </a:p>
          <a:p>
            <a:pPr marL="355600" marR="5080" indent="114300" algn="just">
              <a:lnSpc>
                <a:spcPct val="100000"/>
              </a:lnSpc>
              <a:spcBef>
                <a:spcPts val="384"/>
              </a:spcBef>
            </a:pPr>
            <a:r>
              <a:rPr sz="1600" spc="-10" dirty="0">
                <a:latin typeface="Arial"/>
                <a:cs typeface="Arial"/>
              </a:rPr>
              <a:t>El </a:t>
            </a:r>
            <a:r>
              <a:rPr sz="1600" spc="-16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</a:t>
            </a:r>
            <a:r>
              <a:rPr sz="1600" spc="-25" dirty="0">
                <a:latin typeface="Arial"/>
                <a:cs typeface="Arial"/>
              </a:rPr>
              <a:t>b</a:t>
            </a:r>
            <a:r>
              <a:rPr sz="1600" spc="-10" dirty="0">
                <a:latin typeface="Arial"/>
                <a:cs typeface="Arial"/>
              </a:rPr>
              <a:t>jetivo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7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7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8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técnica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6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es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6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di</a:t>
            </a:r>
            <a:r>
              <a:rPr sz="1600" spc="-20" dirty="0">
                <a:latin typeface="Arial"/>
                <a:cs typeface="Arial"/>
              </a:rPr>
              <a:t>s</a:t>
            </a:r>
            <a:r>
              <a:rPr sz="1600" spc="-2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ñar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7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casos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6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7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ueba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6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para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7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que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7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ejecuten,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6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al menos</a:t>
            </a:r>
            <a:r>
              <a:rPr sz="1600" spc="1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una</a:t>
            </a:r>
            <a:r>
              <a:rPr sz="1600" spc="1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vez,</a:t>
            </a:r>
            <a:r>
              <a:rPr sz="1600" spc="16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todas</a:t>
            </a:r>
            <a:r>
              <a:rPr sz="1600" spc="1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las</a:t>
            </a:r>
            <a:r>
              <a:rPr sz="1600" spc="1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senten</a:t>
            </a:r>
            <a:r>
              <a:rPr sz="1600" spc="-5" dirty="0">
                <a:latin typeface="Arial"/>
                <a:cs typeface="Arial"/>
              </a:rPr>
              <a:t>ci</a:t>
            </a:r>
            <a:r>
              <a:rPr sz="1600" spc="-25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1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del</a:t>
            </a:r>
            <a:r>
              <a:rPr sz="1600" spc="1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prog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am</a:t>
            </a:r>
            <a:r>
              <a:rPr sz="1600" spc="-10" dirty="0">
                <a:latin typeface="Arial"/>
                <a:cs typeface="Arial"/>
              </a:rPr>
              <a:t>a,</a:t>
            </a:r>
            <a:r>
              <a:rPr sz="1600" spc="1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y</a:t>
            </a:r>
            <a:r>
              <a:rPr sz="1600" spc="1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todas</a:t>
            </a:r>
            <a:r>
              <a:rPr sz="1600" spc="1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las</a:t>
            </a:r>
            <a:r>
              <a:rPr sz="1600" spc="1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cond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20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ion</a:t>
            </a:r>
            <a:r>
              <a:rPr sz="1600" spc="-2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1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tanto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su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ve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tiente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ve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dade</a:t>
            </a:r>
            <a:r>
              <a:rPr sz="1600" spc="-20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como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fal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a.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1263" y="3844635"/>
            <a:ext cx="9652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D1282D"/>
                </a:solidFill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97099" y="4568881"/>
            <a:ext cx="4453676" cy="18333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289" y="152400"/>
            <a:ext cx="8498205" cy="900430"/>
          </a:xfrm>
          <a:custGeom>
            <a:avLst/>
            <a:gdLst/>
            <a:ahLst/>
            <a:cxnLst/>
            <a:rect l="l" t="t" r="r" b="b"/>
            <a:pathLst>
              <a:path w="8498205" h="900430">
                <a:moveTo>
                  <a:pt x="150028" y="0"/>
                </a:moveTo>
                <a:lnTo>
                  <a:pt x="8497890" y="0"/>
                </a:lnTo>
                <a:lnTo>
                  <a:pt x="8497890" y="750051"/>
                </a:lnTo>
                <a:lnTo>
                  <a:pt x="8491692" y="792901"/>
                </a:lnTo>
                <a:lnTo>
                  <a:pt x="8474291" y="830918"/>
                </a:lnTo>
                <a:lnTo>
                  <a:pt x="8447476" y="862315"/>
                </a:lnTo>
                <a:lnTo>
                  <a:pt x="8413038" y="885309"/>
                </a:lnTo>
                <a:lnTo>
                  <a:pt x="8372766" y="898112"/>
                </a:lnTo>
                <a:lnTo>
                  <a:pt x="0" y="900165"/>
                </a:lnTo>
                <a:lnTo>
                  <a:pt x="0" y="149992"/>
                </a:lnTo>
                <a:lnTo>
                  <a:pt x="6201" y="107185"/>
                </a:lnTo>
                <a:lnTo>
                  <a:pt x="23613" y="69195"/>
                </a:lnTo>
                <a:lnTo>
                  <a:pt x="50445" y="37814"/>
                </a:lnTo>
                <a:lnTo>
                  <a:pt x="84907" y="14833"/>
                </a:lnTo>
                <a:lnTo>
                  <a:pt x="125210" y="2043"/>
                </a:lnTo>
                <a:lnTo>
                  <a:pt x="150028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3225">
              <a:lnSpc>
                <a:spcPct val="100000"/>
              </a:lnSpc>
            </a:pPr>
            <a:r>
              <a:rPr spc="-55" dirty="0"/>
              <a:t>TÉ</a:t>
            </a:r>
            <a:r>
              <a:rPr spc="-60" dirty="0"/>
              <a:t>C</a:t>
            </a:r>
            <a:r>
              <a:rPr spc="-65" dirty="0"/>
              <a:t>NI</a:t>
            </a:r>
            <a:r>
              <a:rPr spc="-60" dirty="0"/>
              <a:t>C</a:t>
            </a:r>
            <a:r>
              <a:rPr spc="-70" dirty="0"/>
              <a:t>A</a:t>
            </a:r>
            <a:r>
              <a:rPr dirty="0"/>
              <a:t>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60" dirty="0"/>
              <a:t>D</a:t>
            </a:r>
            <a:r>
              <a:rPr dirty="0"/>
              <a:t>E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55" dirty="0"/>
              <a:t>P</a:t>
            </a:r>
            <a:r>
              <a:rPr spc="-95" dirty="0"/>
              <a:t>R</a:t>
            </a:r>
            <a:r>
              <a:rPr spc="-65" dirty="0"/>
              <a:t>U</a:t>
            </a:r>
            <a:r>
              <a:rPr spc="-55" dirty="0"/>
              <a:t>E</a:t>
            </a:r>
            <a:r>
              <a:rPr spc="-95" dirty="0"/>
              <a:t>B</a:t>
            </a:r>
            <a:r>
              <a:rPr spc="-60" dirty="0"/>
              <a:t>A</a:t>
            </a:r>
            <a:r>
              <a:rPr dirty="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1263" y="1351435"/>
            <a:ext cx="7727950" cy="2159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D1282D"/>
              </a:buClr>
              <a:buFont typeface="Arial"/>
              <a:buChar char="•"/>
              <a:tabLst>
                <a:tab pos="356235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é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icas de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caja ne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ra o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fun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ion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les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e rea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iz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n prueb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sobre la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ter</a:t>
            </a:r>
            <a:r>
              <a:rPr sz="2400" spc="5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az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del programa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proba</a:t>
            </a:r>
            <a:r>
              <a:rPr sz="2400" spc="-13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, entend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en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por inter</a:t>
            </a:r>
            <a:r>
              <a:rPr sz="2400" spc="5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az las entradas y sa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as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dic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programa. No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nec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sario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cer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lóg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ca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del program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ú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ic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mente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func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ad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be real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za</a:t>
            </a:r>
            <a:r>
              <a:rPr sz="2400" spc="-13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66999" y="3873590"/>
            <a:ext cx="4908072" cy="19318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538" y="152765"/>
            <a:ext cx="8497570" cy="828040"/>
          </a:xfrm>
          <a:custGeom>
            <a:avLst/>
            <a:gdLst/>
            <a:ahLst/>
            <a:cxnLst/>
            <a:rect l="l" t="t" r="r" b="b"/>
            <a:pathLst>
              <a:path w="8497570" h="828040">
                <a:moveTo>
                  <a:pt x="138004" y="0"/>
                </a:moveTo>
                <a:lnTo>
                  <a:pt x="8497000" y="0"/>
                </a:lnTo>
                <a:lnTo>
                  <a:pt x="8497000" y="690006"/>
                </a:lnTo>
                <a:lnTo>
                  <a:pt x="8490281" y="732632"/>
                </a:lnTo>
                <a:lnTo>
                  <a:pt x="8471537" y="769836"/>
                </a:lnTo>
                <a:lnTo>
                  <a:pt x="8442889" y="799510"/>
                </a:lnTo>
                <a:lnTo>
                  <a:pt x="8406458" y="819542"/>
                </a:lnTo>
                <a:lnTo>
                  <a:pt x="8364364" y="827824"/>
                </a:lnTo>
                <a:lnTo>
                  <a:pt x="0" y="827928"/>
                </a:lnTo>
                <a:lnTo>
                  <a:pt x="0" y="137921"/>
                </a:lnTo>
                <a:lnTo>
                  <a:pt x="6716" y="95290"/>
                </a:lnTo>
                <a:lnTo>
                  <a:pt x="25453" y="58081"/>
                </a:lnTo>
                <a:lnTo>
                  <a:pt x="54095" y="28406"/>
                </a:lnTo>
                <a:lnTo>
                  <a:pt x="90525" y="8377"/>
                </a:lnTo>
                <a:lnTo>
                  <a:pt x="132627" y="102"/>
                </a:lnTo>
                <a:lnTo>
                  <a:pt x="138004" y="0"/>
                </a:lnTo>
                <a:close/>
              </a:path>
            </a:pathLst>
          </a:custGeom>
          <a:ln w="9524">
            <a:solidFill>
              <a:srgbClr val="D128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0050">
              <a:lnSpc>
                <a:spcPct val="100000"/>
              </a:lnSpc>
            </a:pPr>
            <a:r>
              <a:rPr spc="-65" dirty="0"/>
              <a:t>NI</a:t>
            </a:r>
            <a:r>
              <a:rPr spc="-60" dirty="0"/>
              <a:t>V</a:t>
            </a:r>
            <a:r>
              <a:rPr spc="-55" dirty="0"/>
              <a:t>E</a:t>
            </a:r>
            <a:r>
              <a:rPr spc="-65" dirty="0"/>
              <a:t>L</a:t>
            </a:r>
            <a:r>
              <a:rPr spc="-55" dirty="0"/>
              <a:t>E</a:t>
            </a:r>
            <a:r>
              <a:rPr dirty="0"/>
              <a:t>S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60" dirty="0"/>
              <a:t>D</a:t>
            </a:r>
            <a:r>
              <a:rPr dirty="0"/>
              <a:t>E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55" dirty="0"/>
              <a:t>P</a:t>
            </a:r>
            <a:r>
              <a:rPr spc="-95" dirty="0"/>
              <a:t>R</a:t>
            </a:r>
            <a:r>
              <a:rPr spc="-65" dirty="0"/>
              <a:t>U</a:t>
            </a:r>
            <a:r>
              <a:rPr spc="-55" dirty="0"/>
              <a:t>E</a:t>
            </a:r>
            <a:r>
              <a:rPr spc="-95" dirty="0"/>
              <a:t>B</a:t>
            </a:r>
            <a:r>
              <a:rPr spc="-60" dirty="0"/>
              <a:t>A</a:t>
            </a:r>
            <a:r>
              <a:rPr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539547" y="1052757"/>
            <a:ext cx="8086740" cy="51530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289" y="152400"/>
            <a:ext cx="8498205" cy="828675"/>
          </a:xfrm>
          <a:custGeom>
            <a:avLst/>
            <a:gdLst/>
            <a:ahLst/>
            <a:cxnLst/>
            <a:rect l="l" t="t" r="r" b="b"/>
            <a:pathLst>
              <a:path w="8498205" h="828675">
                <a:moveTo>
                  <a:pt x="138110" y="0"/>
                </a:moveTo>
                <a:lnTo>
                  <a:pt x="8497890" y="0"/>
                </a:lnTo>
                <a:lnTo>
                  <a:pt x="8497890" y="690493"/>
                </a:lnTo>
                <a:lnTo>
                  <a:pt x="8491187" y="733137"/>
                </a:lnTo>
                <a:lnTo>
                  <a:pt x="8472483" y="770370"/>
                </a:lnTo>
                <a:lnTo>
                  <a:pt x="8443885" y="800087"/>
                </a:lnTo>
                <a:lnTo>
                  <a:pt x="8407500" y="820180"/>
                </a:lnTo>
                <a:lnTo>
                  <a:pt x="8365434" y="828544"/>
                </a:lnTo>
                <a:lnTo>
                  <a:pt x="0" y="828659"/>
                </a:lnTo>
                <a:lnTo>
                  <a:pt x="0" y="138165"/>
                </a:lnTo>
                <a:lnTo>
                  <a:pt x="6704" y="95514"/>
                </a:lnTo>
                <a:lnTo>
                  <a:pt x="25412" y="58275"/>
                </a:lnTo>
                <a:lnTo>
                  <a:pt x="54012" y="28557"/>
                </a:lnTo>
                <a:lnTo>
                  <a:pt x="90394" y="8467"/>
                </a:lnTo>
                <a:lnTo>
                  <a:pt x="132449" y="113"/>
                </a:lnTo>
                <a:lnTo>
                  <a:pt x="138110" y="0"/>
                </a:lnTo>
                <a:close/>
              </a:path>
            </a:pathLst>
          </a:custGeom>
          <a:ln w="9524">
            <a:solidFill>
              <a:srgbClr val="D128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0050">
              <a:lnSpc>
                <a:spcPct val="100000"/>
              </a:lnSpc>
            </a:pPr>
            <a:r>
              <a:rPr spc="-65" dirty="0"/>
              <a:t>NI</a:t>
            </a:r>
            <a:r>
              <a:rPr spc="-60" dirty="0"/>
              <a:t>V</a:t>
            </a:r>
            <a:r>
              <a:rPr spc="-55" dirty="0"/>
              <a:t>E</a:t>
            </a:r>
            <a:r>
              <a:rPr spc="-65" dirty="0"/>
              <a:t>L</a:t>
            </a:r>
            <a:r>
              <a:rPr spc="-55" dirty="0"/>
              <a:t>E</a:t>
            </a:r>
            <a:r>
              <a:rPr dirty="0"/>
              <a:t>S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60" dirty="0"/>
              <a:t>D</a:t>
            </a:r>
            <a:r>
              <a:rPr dirty="0"/>
              <a:t>E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55" dirty="0"/>
              <a:t>P</a:t>
            </a:r>
            <a:r>
              <a:rPr spc="-95" dirty="0"/>
              <a:t>R</a:t>
            </a:r>
            <a:r>
              <a:rPr spc="-65" dirty="0"/>
              <a:t>U</a:t>
            </a:r>
            <a:r>
              <a:rPr spc="-55" dirty="0"/>
              <a:t>E</a:t>
            </a:r>
            <a:r>
              <a:rPr spc="-95" dirty="0"/>
              <a:t>B</a:t>
            </a:r>
            <a:r>
              <a:rPr spc="-60" dirty="0"/>
              <a:t>A</a:t>
            </a:r>
            <a:r>
              <a:rPr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654048" y="1484318"/>
            <a:ext cx="7878836" cy="42703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538" y="152765"/>
            <a:ext cx="8497570" cy="900430"/>
          </a:xfrm>
          <a:custGeom>
            <a:avLst/>
            <a:gdLst/>
            <a:ahLst/>
            <a:cxnLst/>
            <a:rect l="l" t="t" r="r" b="b"/>
            <a:pathLst>
              <a:path w="8497570" h="900430">
                <a:moveTo>
                  <a:pt x="150004" y="0"/>
                </a:moveTo>
                <a:lnTo>
                  <a:pt x="8497000" y="0"/>
                </a:lnTo>
                <a:lnTo>
                  <a:pt x="8497000" y="749960"/>
                </a:lnTo>
                <a:lnTo>
                  <a:pt x="8490800" y="792746"/>
                </a:lnTo>
                <a:lnTo>
                  <a:pt x="8473391" y="830721"/>
                </a:lnTo>
                <a:lnTo>
                  <a:pt x="8446558" y="862095"/>
                </a:lnTo>
                <a:lnTo>
                  <a:pt x="8412087" y="885076"/>
                </a:lnTo>
                <a:lnTo>
                  <a:pt x="8371766" y="897872"/>
                </a:lnTo>
                <a:lnTo>
                  <a:pt x="0" y="899921"/>
                </a:lnTo>
                <a:lnTo>
                  <a:pt x="0" y="149992"/>
                </a:lnTo>
                <a:lnTo>
                  <a:pt x="6201" y="107137"/>
                </a:lnTo>
                <a:lnTo>
                  <a:pt x="23612" y="69135"/>
                </a:lnTo>
                <a:lnTo>
                  <a:pt x="50443" y="37765"/>
                </a:lnTo>
                <a:lnTo>
                  <a:pt x="84905" y="14806"/>
                </a:lnTo>
                <a:lnTo>
                  <a:pt x="125207" y="2037"/>
                </a:lnTo>
                <a:lnTo>
                  <a:pt x="15000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3225">
              <a:lnSpc>
                <a:spcPct val="100000"/>
              </a:lnSpc>
            </a:pPr>
            <a:r>
              <a:rPr spc="-60" dirty="0"/>
              <a:t>P</a:t>
            </a:r>
            <a:r>
              <a:rPr spc="-100" dirty="0"/>
              <a:t>R</a:t>
            </a:r>
            <a:r>
              <a:rPr spc="-65" dirty="0"/>
              <a:t>U</a:t>
            </a:r>
            <a:r>
              <a:rPr spc="-60" dirty="0"/>
              <a:t>E</a:t>
            </a:r>
            <a:r>
              <a:rPr spc="-100" dirty="0"/>
              <a:t>B</a:t>
            </a:r>
            <a:r>
              <a:rPr spc="-60" dirty="0"/>
              <a:t>A</a:t>
            </a:r>
            <a:r>
              <a:rPr dirty="0"/>
              <a:t>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65" dirty="0"/>
              <a:t>UNI</a:t>
            </a:r>
            <a:r>
              <a:rPr spc="-190" dirty="0"/>
              <a:t>T</a:t>
            </a:r>
            <a:r>
              <a:rPr spc="-60" dirty="0"/>
              <a:t>AR</a:t>
            </a:r>
            <a:r>
              <a:rPr spc="-75" dirty="0"/>
              <a:t>IA</a:t>
            </a:r>
            <a:r>
              <a:rPr dirty="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4373" y="1351741"/>
            <a:ext cx="412051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Cubrim</a:t>
            </a:r>
            <a:r>
              <a:rPr sz="2000" b="1" spc="-15" dirty="0">
                <a:solidFill>
                  <a:srgbClr val="526CAF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ento</a:t>
            </a:r>
            <a:r>
              <a:rPr sz="2000" b="1" spc="-2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de </a:t>
            </a:r>
            <a:r>
              <a:rPr sz="2000" b="1" spc="-10" dirty="0">
                <a:solidFill>
                  <a:srgbClr val="526CAF"/>
                </a:solidFill>
                <a:latin typeface="Arial"/>
                <a:cs typeface="Arial"/>
              </a:rPr>
              <a:t>P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ruebas</a:t>
            </a:r>
            <a:r>
              <a:rPr sz="2000" b="1" spc="-1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Unitarias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9610" y="2224375"/>
            <a:ext cx="7724790" cy="33648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538" y="152765"/>
            <a:ext cx="8497570" cy="900430"/>
          </a:xfrm>
          <a:custGeom>
            <a:avLst/>
            <a:gdLst/>
            <a:ahLst/>
            <a:cxnLst/>
            <a:rect l="l" t="t" r="r" b="b"/>
            <a:pathLst>
              <a:path w="8497570" h="900430">
                <a:moveTo>
                  <a:pt x="150004" y="0"/>
                </a:moveTo>
                <a:lnTo>
                  <a:pt x="8497000" y="0"/>
                </a:lnTo>
                <a:lnTo>
                  <a:pt x="8497000" y="749960"/>
                </a:lnTo>
                <a:lnTo>
                  <a:pt x="8490800" y="792746"/>
                </a:lnTo>
                <a:lnTo>
                  <a:pt x="8473391" y="830721"/>
                </a:lnTo>
                <a:lnTo>
                  <a:pt x="8446558" y="862095"/>
                </a:lnTo>
                <a:lnTo>
                  <a:pt x="8412087" y="885076"/>
                </a:lnTo>
                <a:lnTo>
                  <a:pt x="8371766" y="897872"/>
                </a:lnTo>
                <a:lnTo>
                  <a:pt x="0" y="899921"/>
                </a:lnTo>
                <a:lnTo>
                  <a:pt x="0" y="149992"/>
                </a:lnTo>
                <a:lnTo>
                  <a:pt x="6201" y="107137"/>
                </a:lnTo>
                <a:lnTo>
                  <a:pt x="23612" y="69135"/>
                </a:lnTo>
                <a:lnTo>
                  <a:pt x="50443" y="37765"/>
                </a:lnTo>
                <a:lnTo>
                  <a:pt x="84905" y="14806"/>
                </a:lnTo>
                <a:lnTo>
                  <a:pt x="125207" y="2037"/>
                </a:lnTo>
                <a:lnTo>
                  <a:pt x="15000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3225">
              <a:lnSpc>
                <a:spcPct val="100000"/>
              </a:lnSpc>
            </a:pPr>
            <a:r>
              <a:rPr spc="-60" dirty="0"/>
              <a:t>P</a:t>
            </a:r>
            <a:r>
              <a:rPr spc="-100" dirty="0"/>
              <a:t>R</a:t>
            </a:r>
            <a:r>
              <a:rPr spc="-65" dirty="0"/>
              <a:t>U</a:t>
            </a:r>
            <a:r>
              <a:rPr spc="-60" dirty="0"/>
              <a:t>E</a:t>
            </a:r>
            <a:r>
              <a:rPr spc="-100" dirty="0"/>
              <a:t>B</a:t>
            </a:r>
            <a:r>
              <a:rPr spc="-60" dirty="0"/>
              <a:t>A</a:t>
            </a:r>
            <a:r>
              <a:rPr dirty="0"/>
              <a:t>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65" dirty="0"/>
              <a:t>UNI</a:t>
            </a:r>
            <a:r>
              <a:rPr spc="-190" dirty="0"/>
              <a:t>T</a:t>
            </a:r>
            <a:r>
              <a:rPr spc="-60" dirty="0"/>
              <a:t>AR</a:t>
            </a:r>
            <a:r>
              <a:rPr spc="-75" dirty="0"/>
              <a:t>IA</a:t>
            </a:r>
            <a:r>
              <a:rPr dirty="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4373" y="1351741"/>
            <a:ext cx="7212330" cy="397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P</a:t>
            </a:r>
            <a:r>
              <a:rPr sz="2000" b="1" spc="-10" dirty="0">
                <a:solidFill>
                  <a:srgbClr val="526CAF"/>
                </a:solidFill>
                <a:latin typeface="Arial"/>
                <a:cs typeface="Arial"/>
              </a:rPr>
              <a:t>l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aneación</a:t>
            </a:r>
            <a:r>
              <a:rPr sz="2000" b="1" spc="-2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de </a:t>
            </a:r>
            <a:r>
              <a:rPr sz="2000" b="1" spc="-10" dirty="0">
                <a:solidFill>
                  <a:srgbClr val="526CAF"/>
                </a:solidFill>
                <a:latin typeface="Arial"/>
                <a:cs typeface="Arial"/>
              </a:rPr>
              <a:t>P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ruebas</a:t>
            </a:r>
            <a:r>
              <a:rPr sz="2000" b="1" spc="-1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Unitarias</a:t>
            </a:r>
            <a:r>
              <a:rPr sz="2000" b="1" spc="-4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en General</a:t>
            </a:r>
            <a:endParaRPr sz="2000">
              <a:latin typeface="Arial"/>
              <a:cs typeface="Arial"/>
            </a:endParaRPr>
          </a:p>
          <a:p>
            <a:pPr marL="469900" indent="-182880">
              <a:lnSpc>
                <a:spcPct val="100000"/>
              </a:lnSpc>
              <a:spcBef>
                <a:spcPts val="1080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2000" dirty="0">
                <a:latin typeface="Arial"/>
                <a:cs typeface="Arial"/>
              </a:rPr>
              <a:t>Filos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-10" dirty="0">
                <a:latin typeface="Arial"/>
                <a:cs typeface="Arial"/>
              </a:rPr>
              <a:t>í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pruebas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40"/>
              </a:spcBef>
            </a:pPr>
            <a:r>
              <a:rPr sz="1800" spc="195" dirty="0">
                <a:solidFill>
                  <a:srgbClr val="D1282D"/>
                </a:solidFill>
                <a:latin typeface="Wingdings"/>
                <a:cs typeface="Wingdings"/>
              </a:rPr>
              <a:t>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¿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Q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én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sarr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800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y q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é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pr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b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a?</a:t>
            </a:r>
            <a:r>
              <a:rPr sz="1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RES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P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ONSABILIDA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2650">
              <a:latin typeface="Times New Roman"/>
              <a:cs typeface="Times New Roman"/>
            </a:endParaRPr>
          </a:p>
          <a:p>
            <a:pPr marL="469900" indent="-182880">
              <a:lnSpc>
                <a:spcPct val="100000"/>
              </a:lnSpc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2000" dirty="0">
                <a:latin typeface="Arial"/>
                <a:cs typeface="Arial"/>
              </a:rPr>
              <a:t>¿Cómo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umenta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?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40"/>
              </a:spcBef>
              <a:tabLst>
                <a:tab pos="3567429" algn="l"/>
              </a:tabLst>
            </a:pPr>
            <a:r>
              <a:rPr sz="1800" spc="195" dirty="0">
                <a:solidFill>
                  <a:srgbClr val="D1282D"/>
                </a:solidFill>
                <a:latin typeface="Wingdings"/>
                <a:cs typeface="Wingdings"/>
              </a:rPr>
              <a:t>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¿Autom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á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tico, ma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l?	HE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RAMIEN</a:t>
            </a:r>
            <a:r>
              <a:rPr sz="1800" spc="-125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AS,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EN</a:t>
            </a:r>
            <a:r>
              <a:rPr sz="1800" spc="1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REGAB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2650">
              <a:latin typeface="Times New Roman"/>
              <a:cs typeface="Times New Roman"/>
            </a:endParaRPr>
          </a:p>
          <a:p>
            <a:pPr marL="469900" indent="-182880">
              <a:lnSpc>
                <a:spcPct val="100000"/>
              </a:lnSpc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2000" dirty="0">
                <a:latin typeface="Arial"/>
                <a:cs typeface="Arial"/>
              </a:rPr>
              <a:t>¿Qué,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dón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e?,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¿c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njunto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probar?,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¿t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pos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prueb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s?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40"/>
              </a:spcBef>
            </a:pPr>
            <a:r>
              <a:rPr sz="1800" spc="190" dirty="0">
                <a:solidFill>
                  <a:srgbClr val="D1282D"/>
                </a:solidFill>
                <a:latin typeface="Wingdings"/>
                <a:cs typeface="Wingdings"/>
              </a:rPr>
              <a:t></a:t>
            </a:r>
            <a:r>
              <a:rPr sz="1800" spc="1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É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NI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AS</a:t>
            </a:r>
            <a:r>
              <a:rPr sz="18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DE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PR</a:t>
            </a:r>
            <a:r>
              <a:rPr sz="1800" spc="-15" dirty="0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EB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S (A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an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ce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p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ueba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s)</a:t>
            </a:r>
            <a:endParaRPr sz="1800">
              <a:latin typeface="Arial"/>
              <a:cs typeface="Arial"/>
            </a:endParaRPr>
          </a:p>
          <a:p>
            <a:pPr marL="2070100" lvl="1" indent="-228600">
              <a:lnSpc>
                <a:spcPct val="100000"/>
              </a:lnSpc>
              <a:spcBef>
                <a:spcPts val="390"/>
              </a:spcBef>
              <a:buClr>
                <a:srgbClr val="D1282D"/>
              </a:buClr>
              <a:buFont typeface="Wingdings"/>
              <a:buChar char=""/>
              <a:tabLst>
                <a:tab pos="2070735" algn="l"/>
              </a:tabLst>
            </a:pPr>
            <a:r>
              <a:rPr sz="1600" spc="-10" dirty="0">
                <a:latin typeface="Arial"/>
                <a:cs typeface="Arial"/>
              </a:rPr>
              <a:t>Prioridades,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no</a:t>
            </a:r>
            <a:r>
              <a:rPr sz="1600" spc="-5" dirty="0">
                <a:latin typeface="Arial"/>
                <a:cs typeface="Arial"/>
              </a:rPr>
              <a:t> t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empo.</a:t>
            </a:r>
            <a:endParaRPr sz="1600">
              <a:latin typeface="Arial"/>
              <a:cs typeface="Arial"/>
            </a:endParaRPr>
          </a:p>
          <a:p>
            <a:pPr marL="2070100" lvl="1" indent="-228600">
              <a:lnSpc>
                <a:spcPct val="100000"/>
              </a:lnSpc>
              <a:spcBef>
                <a:spcPts val="384"/>
              </a:spcBef>
              <a:buClr>
                <a:srgbClr val="D1282D"/>
              </a:buClr>
              <a:buFont typeface="Wingdings"/>
              <a:buChar char=""/>
              <a:tabLst>
                <a:tab pos="2070735" algn="l"/>
              </a:tabLst>
            </a:pPr>
            <a:r>
              <a:rPr sz="1600" spc="-15" dirty="0">
                <a:latin typeface="Arial"/>
                <a:cs typeface="Arial"/>
              </a:rPr>
              <a:t>P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rámide.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Lo</a:t>
            </a:r>
            <a:r>
              <a:rPr sz="1600" spc="-5" dirty="0">
                <a:latin typeface="Arial"/>
                <a:cs typeface="Arial"/>
              </a:rPr>
              <a:t> crític</a:t>
            </a:r>
            <a:r>
              <a:rPr sz="1600" spc="-10" dirty="0">
                <a:latin typeface="Arial"/>
                <a:cs typeface="Arial"/>
              </a:rPr>
              <a:t>o.</a:t>
            </a:r>
            <a:endParaRPr sz="1600">
              <a:latin typeface="Arial"/>
              <a:cs typeface="Arial"/>
            </a:endParaRPr>
          </a:p>
          <a:p>
            <a:pPr marL="2070100" lvl="1" indent="-228600">
              <a:lnSpc>
                <a:spcPct val="100000"/>
              </a:lnSpc>
              <a:spcBef>
                <a:spcPts val="384"/>
              </a:spcBef>
              <a:buClr>
                <a:srgbClr val="D1282D"/>
              </a:buClr>
              <a:buFont typeface="Wingdings"/>
              <a:buChar char=""/>
              <a:tabLst>
                <a:tab pos="2070735" algn="l"/>
              </a:tabLst>
            </a:pPr>
            <a:r>
              <a:rPr sz="1600" spc="-10" dirty="0">
                <a:latin typeface="Arial"/>
                <a:cs typeface="Arial"/>
              </a:rPr>
              <a:t>Sub</a:t>
            </a:r>
            <a:r>
              <a:rPr sz="1600" spc="-15" dirty="0">
                <a:latin typeface="Arial"/>
                <a:cs typeface="Arial"/>
              </a:rPr>
              <a:t>-</a:t>
            </a:r>
            <a:r>
              <a:rPr sz="1600" spc="-10" dirty="0">
                <a:latin typeface="Arial"/>
                <a:cs typeface="Arial"/>
              </a:rPr>
              <a:t>unidades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01139" y="0"/>
            <a:ext cx="142875" cy="1371600"/>
          </a:xfrm>
          <a:custGeom>
            <a:avLst/>
            <a:gdLst/>
            <a:ahLst/>
            <a:cxnLst/>
            <a:rect l="l" t="t" r="r" b="b"/>
            <a:pathLst>
              <a:path w="142875" h="1371600">
                <a:moveTo>
                  <a:pt x="0" y="1371599"/>
                </a:moveTo>
                <a:lnTo>
                  <a:pt x="142859" y="1371599"/>
                </a:lnTo>
                <a:lnTo>
                  <a:pt x="142859" y="0"/>
                </a:lnTo>
                <a:lnTo>
                  <a:pt x="0" y="0"/>
                </a:lnTo>
                <a:lnTo>
                  <a:pt x="0" y="1371599"/>
                </a:lnTo>
              </a:path>
            </a:pathLst>
          </a:custGeom>
          <a:solidFill>
            <a:srgbClr val="D128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1139" y="1371600"/>
            <a:ext cx="142875" cy="5486400"/>
          </a:xfrm>
          <a:custGeom>
            <a:avLst/>
            <a:gdLst/>
            <a:ahLst/>
            <a:cxnLst/>
            <a:rect l="l" t="t" r="r" b="b"/>
            <a:pathLst>
              <a:path w="142875" h="5486400">
                <a:moveTo>
                  <a:pt x="0" y="5486399"/>
                </a:moveTo>
                <a:lnTo>
                  <a:pt x="142859" y="5486399"/>
                </a:lnTo>
                <a:lnTo>
                  <a:pt x="142859" y="0"/>
                </a:lnTo>
                <a:lnTo>
                  <a:pt x="0" y="0"/>
                </a:lnTo>
                <a:lnTo>
                  <a:pt x="0" y="5486399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8312" y="6237287"/>
            <a:ext cx="358773" cy="495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5538" y="152765"/>
            <a:ext cx="8497570" cy="1620520"/>
          </a:xfrm>
          <a:custGeom>
            <a:avLst/>
            <a:gdLst/>
            <a:ahLst/>
            <a:cxnLst/>
            <a:rect l="l" t="t" r="r" b="b"/>
            <a:pathLst>
              <a:path w="8497570" h="1620520">
                <a:moveTo>
                  <a:pt x="270019" y="0"/>
                </a:moveTo>
                <a:lnTo>
                  <a:pt x="8497000" y="0"/>
                </a:lnTo>
                <a:lnTo>
                  <a:pt x="8497000" y="1350020"/>
                </a:lnTo>
                <a:lnTo>
                  <a:pt x="8493466" y="1393813"/>
                </a:lnTo>
                <a:lnTo>
                  <a:pt x="8483232" y="1435356"/>
                </a:lnTo>
                <a:lnTo>
                  <a:pt x="8466855" y="1474095"/>
                </a:lnTo>
                <a:lnTo>
                  <a:pt x="8444890" y="1509471"/>
                </a:lnTo>
                <a:lnTo>
                  <a:pt x="8417893" y="1540931"/>
                </a:lnTo>
                <a:lnTo>
                  <a:pt x="8386421" y="1567917"/>
                </a:lnTo>
                <a:lnTo>
                  <a:pt x="8351028" y="1589875"/>
                </a:lnTo>
                <a:lnTo>
                  <a:pt x="8312271" y="1606247"/>
                </a:lnTo>
                <a:lnTo>
                  <a:pt x="8270705" y="1616478"/>
                </a:lnTo>
                <a:lnTo>
                  <a:pt x="8226887" y="1620011"/>
                </a:lnTo>
                <a:lnTo>
                  <a:pt x="0" y="1620011"/>
                </a:lnTo>
                <a:lnTo>
                  <a:pt x="0" y="270022"/>
                </a:lnTo>
                <a:lnTo>
                  <a:pt x="895" y="247862"/>
                </a:lnTo>
                <a:lnTo>
                  <a:pt x="7847" y="205100"/>
                </a:lnTo>
                <a:lnTo>
                  <a:pt x="21220" y="164874"/>
                </a:lnTo>
                <a:lnTo>
                  <a:pt x="40456" y="127741"/>
                </a:lnTo>
                <a:lnTo>
                  <a:pt x="64999" y="94253"/>
                </a:lnTo>
                <a:lnTo>
                  <a:pt x="94295" y="64965"/>
                </a:lnTo>
                <a:lnTo>
                  <a:pt x="127786" y="40431"/>
                </a:lnTo>
                <a:lnTo>
                  <a:pt x="164917" y="21205"/>
                </a:lnTo>
                <a:lnTo>
                  <a:pt x="205131" y="7841"/>
                </a:lnTo>
                <a:lnTo>
                  <a:pt x="247874" y="894"/>
                </a:lnTo>
                <a:lnTo>
                  <a:pt x="270019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3621" y="747063"/>
            <a:ext cx="2118995" cy="4832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130" dirty="0">
                <a:solidFill>
                  <a:srgbClr val="D1282D"/>
                </a:solidFill>
                <a:latin typeface="Arial Black"/>
                <a:cs typeface="Arial Black"/>
              </a:rPr>
              <a:t>A</a:t>
            </a:r>
            <a:r>
              <a:rPr sz="3600" spc="-65" dirty="0">
                <a:solidFill>
                  <a:srgbClr val="D1282D"/>
                </a:solidFill>
                <a:latin typeface="Arial Black"/>
                <a:cs typeface="Arial Black"/>
              </a:rPr>
              <a:t>G</a:t>
            </a:r>
            <a:r>
              <a:rPr sz="3600" spc="-60" dirty="0">
                <a:solidFill>
                  <a:srgbClr val="D1282D"/>
                </a:solidFill>
                <a:latin typeface="Arial Black"/>
                <a:cs typeface="Arial Black"/>
              </a:rPr>
              <a:t>E</a:t>
            </a:r>
            <a:r>
              <a:rPr sz="3600" spc="-65" dirty="0">
                <a:solidFill>
                  <a:srgbClr val="D1282D"/>
                </a:solidFill>
                <a:latin typeface="Arial Black"/>
                <a:cs typeface="Arial Black"/>
              </a:rPr>
              <a:t>N</a:t>
            </a:r>
            <a:r>
              <a:rPr sz="3600" spc="-225" dirty="0">
                <a:solidFill>
                  <a:srgbClr val="D1282D"/>
                </a:solidFill>
                <a:latin typeface="Arial Black"/>
                <a:cs typeface="Arial Black"/>
              </a:rPr>
              <a:t>D</a:t>
            </a:r>
            <a:r>
              <a:rPr sz="3600" dirty="0">
                <a:solidFill>
                  <a:srgbClr val="D1282D"/>
                </a:solidFill>
                <a:latin typeface="Arial Black"/>
                <a:cs typeface="Arial Black"/>
              </a:rPr>
              <a:t>A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4373" y="2000517"/>
            <a:ext cx="7172959" cy="298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sz="2400" b="1" dirty="0">
                <a:latin typeface="Arial"/>
                <a:cs typeface="Arial"/>
              </a:rPr>
              <a:t>R</a:t>
            </a:r>
            <a:r>
              <a:rPr sz="2400" b="1" spc="-10" dirty="0">
                <a:latin typeface="Arial"/>
                <a:cs typeface="Arial"/>
              </a:rPr>
              <a:t>e</a:t>
            </a:r>
            <a:r>
              <a:rPr sz="2400" b="1" dirty="0">
                <a:latin typeface="Arial"/>
                <a:cs typeface="Arial"/>
              </a:rPr>
              <a:t>glas de oro </a:t>
            </a:r>
            <a:r>
              <a:rPr sz="2400" b="1" spc="-10" dirty="0">
                <a:latin typeface="Arial"/>
                <a:cs typeface="Arial"/>
              </a:rPr>
              <a:t>a</a:t>
            </a:r>
            <a:r>
              <a:rPr sz="2400" b="1" dirty="0">
                <a:latin typeface="Arial"/>
                <a:cs typeface="Arial"/>
              </a:rPr>
              <a:t>pren</a:t>
            </a:r>
            <a:r>
              <a:rPr sz="2400" b="1" spc="-10" dirty="0">
                <a:latin typeface="Arial"/>
                <a:cs typeface="Arial"/>
              </a:rPr>
              <a:t>d</a:t>
            </a:r>
            <a:r>
              <a:rPr sz="2400" b="1" dirty="0">
                <a:latin typeface="Arial"/>
                <a:cs typeface="Arial"/>
              </a:rPr>
              <a:t>idas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175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b="1" dirty="0">
                <a:latin typeface="Arial"/>
                <a:cs typeface="Arial"/>
              </a:rPr>
              <a:t>R</a:t>
            </a:r>
            <a:r>
              <a:rPr sz="2400" b="1" spc="-10" dirty="0">
                <a:latin typeface="Arial"/>
                <a:cs typeface="Arial"/>
              </a:rPr>
              <a:t>e</a:t>
            </a:r>
            <a:r>
              <a:rPr sz="2400" b="1" dirty="0">
                <a:latin typeface="Arial"/>
                <a:cs typeface="Arial"/>
              </a:rPr>
              <a:t>lación de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las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prue</a:t>
            </a:r>
            <a:r>
              <a:rPr sz="2400" b="1" spc="-10" dirty="0">
                <a:latin typeface="Arial"/>
                <a:cs typeface="Arial"/>
              </a:rPr>
              <a:t>b</a:t>
            </a:r>
            <a:r>
              <a:rPr sz="2400" b="1" dirty="0">
                <a:latin typeface="Arial"/>
                <a:cs typeface="Arial"/>
              </a:rPr>
              <a:t>as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con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las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act</a:t>
            </a:r>
            <a:r>
              <a:rPr sz="2400" b="1" spc="5" dirty="0">
                <a:latin typeface="Arial"/>
                <a:cs typeface="Arial"/>
              </a:rPr>
              <a:t>i</a:t>
            </a:r>
            <a:r>
              <a:rPr sz="2400" b="1" dirty="0">
                <a:latin typeface="Arial"/>
                <a:cs typeface="Arial"/>
              </a:rPr>
              <a:t>vidad</a:t>
            </a:r>
            <a:r>
              <a:rPr sz="2400" b="1" spc="-10" dirty="0">
                <a:latin typeface="Arial"/>
                <a:cs typeface="Arial"/>
              </a:rPr>
              <a:t>e</a:t>
            </a:r>
            <a:r>
              <a:rPr sz="2400" b="1" dirty="0">
                <a:latin typeface="Arial"/>
                <a:cs typeface="Arial"/>
              </a:rPr>
              <a:t>s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de </a:t>
            </a:r>
            <a:r>
              <a:rPr sz="2400" b="1" spc="-140" dirty="0">
                <a:latin typeface="Arial"/>
                <a:cs typeface="Arial"/>
              </a:rPr>
              <a:t>V</a:t>
            </a:r>
            <a:r>
              <a:rPr sz="2400" b="1" dirty="0">
                <a:latin typeface="Arial"/>
                <a:cs typeface="Arial"/>
              </a:rPr>
              <a:t>eri</a:t>
            </a:r>
            <a:r>
              <a:rPr sz="2400" b="1" spc="5" dirty="0">
                <a:latin typeface="Arial"/>
                <a:cs typeface="Arial"/>
              </a:rPr>
              <a:t>f</a:t>
            </a:r>
            <a:r>
              <a:rPr sz="2400" b="1" dirty="0">
                <a:latin typeface="Arial"/>
                <a:cs typeface="Arial"/>
              </a:rPr>
              <a:t>icación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y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140" dirty="0">
                <a:latin typeface="Arial"/>
                <a:cs typeface="Arial"/>
              </a:rPr>
              <a:t>V</a:t>
            </a:r>
            <a:r>
              <a:rPr sz="2400" b="1" dirty="0">
                <a:latin typeface="Arial"/>
                <a:cs typeface="Arial"/>
              </a:rPr>
              <a:t>alida</a:t>
            </a:r>
            <a:r>
              <a:rPr sz="2400" b="1" spc="-10" dirty="0">
                <a:latin typeface="Arial"/>
                <a:cs typeface="Arial"/>
              </a:rPr>
              <a:t>c</a:t>
            </a:r>
            <a:r>
              <a:rPr sz="2400" b="1" dirty="0">
                <a:latin typeface="Arial"/>
                <a:cs typeface="Arial"/>
              </a:rPr>
              <a:t>ión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75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b="1" dirty="0">
                <a:latin typeface="Arial"/>
                <a:cs typeface="Arial"/>
              </a:rPr>
              <a:t>Niveles y su</a:t>
            </a:r>
            <a:r>
              <a:rPr sz="2400" b="1" spc="-5" dirty="0">
                <a:latin typeface="Arial"/>
                <a:cs typeface="Arial"/>
              </a:rPr>
              <a:t>b</a:t>
            </a:r>
            <a:r>
              <a:rPr sz="2400" b="1" dirty="0">
                <a:latin typeface="Arial"/>
                <a:cs typeface="Arial"/>
              </a:rPr>
              <a:t>-niveles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de prue</a:t>
            </a:r>
            <a:r>
              <a:rPr sz="2400" b="1" spc="-10" dirty="0">
                <a:latin typeface="Arial"/>
                <a:cs typeface="Arial"/>
              </a:rPr>
              <a:t>b</a:t>
            </a:r>
            <a:r>
              <a:rPr sz="2400" b="1" dirty="0">
                <a:latin typeface="Arial"/>
                <a:cs typeface="Arial"/>
              </a:rPr>
              <a:t>as</a:t>
            </a:r>
            <a:endParaRPr sz="240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1085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2000" dirty="0">
                <a:latin typeface="Arial"/>
                <a:cs typeface="Arial"/>
              </a:rPr>
              <a:t>Definiciones</a:t>
            </a:r>
            <a:endParaRPr sz="2000">
              <a:latin typeface="Arial"/>
              <a:cs typeface="Arial"/>
            </a:endParaRPr>
          </a:p>
          <a:p>
            <a:pPr marL="469900" lvl="1" indent="-182880">
              <a:lnSpc>
                <a:spcPct val="100000"/>
              </a:lnSpc>
              <a:spcBef>
                <a:spcPts val="480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2000" dirty="0">
                <a:latin typeface="Arial"/>
                <a:cs typeface="Arial"/>
              </a:rPr>
              <a:t>Des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rip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ión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gen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ral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técni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as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b="1" dirty="0">
                <a:latin typeface="Arial"/>
                <a:cs typeface="Arial"/>
              </a:rPr>
              <a:t>Prá</a:t>
            </a:r>
            <a:r>
              <a:rPr sz="2400" b="1" spc="-10" dirty="0">
                <a:latin typeface="Arial"/>
                <a:cs typeface="Arial"/>
              </a:rPr>
              <a:t>c</a:t>
            </a:r>
            <a:r>
              <a:rPr sz="2400" b="1" dirty="0">
                <a:latin typeface="Arial"/>
                <a:cs typeface="Arial"/>
              </a:rPr>
              <a:t>t</a:t>
            </a:r>
            <a:r>
              <a:rPr sz="2400" b="1" spc="5" dirty="0">
                <a:latin typeface="Arial"/>
                <a:cs typeface="Arial"/>
              </a:rPr>
              <a:t>i</a:t>
            </a:r>
            <a:r>
              <a:rPr sz="2400" b="1" dirty="0">
                <a:latin typeface="Arial"/>
                <a:cs typeface="Arial"/>
              </a:rPr>
              <a:t>ca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538" y="152765"/>
            <a:ext cx="8497570" cy="900430"/>
          </a:xfrm>
          <a:custGeom>
            <a:avLst/>
            <a:gdLst/>
            <a:ahLst/>
            <a:cxnLst/>
            <a:rect l="l" t="t" r="r" b="b"/>
            <a:pathLst>
              <a:path w="8497570" h="900430">
                <a:moveTo>
                  <a:pt x="150004" y="0"/>
                </a:moveTo>
                <a:lnTo>
                  <a:pt x="8497000" y="0"/>
                </a:lnTo>
                <a:lnTo>
                  <a:pt x="8497000" y="749960"/>
                </a:lnTo>
                <a:lnTo>
                  <a:pt x="8490800" y="792746"/>
                </a:lnTo>
                <a:lnTo>
                  <a:pt x="8473391" y="830721"/>
                </a:lnTo>
                <a:lnTo>
                  <a:pt x="8446558" y="862095"/>
                </a:lnTo>
                <a:lnTo>
                  <a:pt x="8412087" y="885076"/>
                </a:lnTo>
                <a:lnTo>
                  <a:pt x="8371766" y="897872"/>
                </a:lnTo>
                <a:lnTo>
                  <a:pt x="0" y="899921"/>
                </a:lnTo>
                <a:lnTo>
                  <a:pt x="0" y="149992"/>
                </a:lnTo>
                <a:lnTo>
                  <a:pt x="6201" y="107137"/>
                </a:lnTo>
                <a:lnTo>
                  <a:pt x="23612" y="69135"/>
                </a:lnTo>
                <a:lnTo>
                  <a:pt x="50443" y="37765"/>
                </a:lnTo>
                <a:lnTo>
                  <a:pt x="84905" y="14806"/>
                </a:lnTo>
                <a:lnTo>
                  <a:pt x="125207" y="2037"/>
                </a:lnTo>
                <a:lnTo>
                  <a:pt x="15000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3225">
              <a:lnSpc>
                <a:spcPct val="100000"/>
              </a:lnSpc>
            </a:pPr>
            <a:r>
              <a:rPr spc="-60" dirty="0"/>
              <a:t>P</a:t>
            </a:r>
            <a:r>
              <a:rPr spc="-100" dirty="0"/>
              <a:t>R</a:t>
            </a:r>
            <a:r>
              <a:rPr spc="-65" dirty="0"/>
              <a:t>U</a:t>
            </a:r>
            <a:r>
              <a:rPr spc="-60" dirty="0"/>
              <a:t>E</a:t>
            </a:r>
            <a:r>
              <a:rPr spc="-100" dirty="0"/>
              <a:t>B</a:t>
            </a:r>
            <a:r>
              <a:rPr spc="-60" dirty="0"/>
              <a:t>A</a:t>
            </a:r>
            <a:r>
              <a:rPr dirty="0"/>
              <a:t>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65" dirty="0"/>
              <a:t>UNI</a:t>
            </a:r>
            <a:r>
              <a:rPr spc="-190" dirty="0"/>
              <a:t>T</a:t>
            </a:r>
            <a:r>
              <a:rPr spc="-60" dirty="0"/>
              <a:t>AR</a:t>
            </a:r>
            <a:r>
              <a:rPr spc="-75" dirty="0"/>
              <a:t>IA</a:t>
            </a:r>
            <a:r>
              <a:rPr dirty="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4373" y="1351741"/>
            <a:ext cx="7277734" cy="3566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P</a:t>
            </a:r>
            <a:r>
              <a:rPr sz="2000" b="1" spc="-10" dirty="0">
                <a:solidFill>
                  <a:srgbClr val="526CAF"/>
                </a:solidFill>
                <a:latin typeface="Arial"/>
                <a:cs typeface="Arial"/>
              </a:rPr>
              <a:t>l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aneación</a:t>
            </a:r>
            <a:r>
              <a:rPr sz="2000" b="1" spc="-2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de </a:t>
            </a:r>
            <a:r>
              <a:rPr sz="2000" b="1" spc="-10" dirty="0">
                <a:solidFill>
                  <a:srgbClr val="526CAF"/>
                </a:solidFill>
                <a:latin typeface="Arial"/>
                <a:cs typeface="Arial"/>
              </a:rPr>
              <a:t>P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ruebas</a:t>
            </a:r>
            <a:r>
              <a:rPr sz="2000" b="1" spc="-1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Unitarias</a:t>
            </a:r>
            <a:r>
              <a:rPr sz="2000" b="1" spc="-4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en General</a:t>
            </a:r>
            <a:endParaRPr sz="2000">
              <a:latin typeface="Arial"/>
              <a:cs typeface="Arial"/>
            </a:endParaRPr>
          </a:p>
          <a:p>
            <a:pPr marL="469900" indent="-182880">
              <a:lnSpc>
                <a:spcPct val="100000"/>
              </a:lnSpc>
              <a:spcBef>
                <a:spcPts val="1170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2400" dirty="0">
                <a:latin typeface="Arial"/>
                <a:cs typeface="Arial"/>
              </a:rPr>
              <a:t>¿C</a:t>
            </a:r>
            <a:r>
              <a:rPr sz="2400" spc="-10" dirty="0">
                <a:latin typeface="Arial"/>
                <a:cs typeface="Arial"/>
              </a:rPr>
              <a:t>ó</a:t>
            </a:r>
            <a:r>
              <a:rPr sz="2400" dirty="0">
                <a:latin typeface="Arial"/>
                <a:cs typeface="Arial"/>
              </a:rPr>
              <a:t>mo y Dónde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obtener los datos de pruebas?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84"/>
              </a:spcBef>
            </a:pPr>
            <a:r>
              <a:rPr sz="2000" spc="10" dirty="0">
                <a:solidFill>
                  <a:srgbClr val="D1282D"/>
                </a:solidFill>
                <a:latin typeface="Wingdings"/>
                <a:cs typeface="Wingdings"/>
              </a:rPr>
              <a:t>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Leg</a:t>
            </a:r>
            <a:r>
              <a:rPr sz="2000" spc="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les,</a:t>
            </a:r>
            <a:r>
              <a:rPr sz="2000" spc="-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frontera,</a:t>
            </a:r>
            <a:r>
              <a:rPr sz="2000" spc="-4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ilegale</a:t>
            </a:r>
            <a:r>
              <a:rPr sz="2000" spc="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,</a:t>
            </a:r>
            <a:r>
              <a:rPr sz="20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aleatorios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469900" indent="-182880">
              <a:lnSpc>
                <a:spcPct val="100000"/>
              </a:lnSpc>
              <a:spcBef>
                <a:spcPts val="1155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2400" dirty="0">
                <a:latin typeface="Arial"/>
                <a:cs typeface="Arial"/>
              </a:rPr>
              <a:t>Estime los recursos requeri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os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84"/>
              </a:spcBef>
            </a:pPr>
            <a:r>
              <a:rPr sz="2000" spc="10" dirty="0">
                <a:solidFill>
                  <a:srgbClr val="D1282D"/>
                </a:solidFill>
                <a:latin typeface="Wingdings"/>
                <a:cs typeface="Wingdings"/>
              </a:rPr>
              <a:t>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Hi</a:t>
            </a:r>
            <a:r>
              <a:rPr sz="2000" spc="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tóricos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469900" indent="-182880">
              <a:lnSpc>
                <a:spcPct val="100000"/>
              </a:lnSpc>
              <a:spcBef>
                <a:spcPts val="1730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2400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stre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tiemp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cu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nta de d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fectos, ti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o 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fuente.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84"/>
              </a:spcBef>
            </a:pPr>
            <a:r>
              <a:rPr sz="2000" spc="10" dirty="0">
                <a:solidFill>
                  <a:srgbClr val="D1282D"/>
                </a:solidFill>
                <a:latin typeface="Wingdings"/>
                <a:cs typeface="Wingdings"/>
              </a:rPr>
              <a:t>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Estado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de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la aplica</a:t>
            </a:r>
            <a:r>
              <a:rPr sz="2000" spc="10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ión,</a:t>
            </a:r>
            <a:r>
              <a:rPr sz="2000" spc="-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%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lidad,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fecha</a:t>
            </a:r>
            <a:r>
              <a:rPr sz="20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fin,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históri</a:t>
            </a:r>
            <a:r>
              <a:rPr sz="2000" spc="5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538" y="152765"/>
            <a:ext cx="8497570" cy="900430"/>
          </a:xfrm>
          <a:custGeom>
            <a:avLst/>
            <a:gdLst/>
            <a:ahLst/>
            <a:cxnLst/>
            <a:rect l="l" t="t" r="r" b="b"/>
            <a:pathLst>
              <a:path w="8497570" h="900430">
                <a:moveTo>
                  <a:pt x="150004" y="0"/>
                </a:moveTo>
                <a:lnTo>
                  <a:pt x="8497000" y="0"/>
                </a:lnTo>
                <a:lnTo>
                  <a:pt x="8497000" y="749960"/>
                </a:lnTo>
                <a:lnTo>
                  <a:pt x="8490800" y="792746"/>
                </a:lnTo>
                <a:lnTo>
                  <a:pt x="8473391" y="830721"/>
                </a:lnTo>
                <a:lnTo>
                  <a:pt x="8446558" y="862095"/>
                </a:lnTo>
                <a:lnTo>
                  <a:pt x="8412087" y="885076"/>
                </a:lnTo>
                <a:lnTo>
                  <a:pt x="8371766" y="897872"/>
                </a:lnTo>
                <a:lnTo>
                  <a:pt x="0" y="899921"/>
                </a:lnTo>
                <a:lnTo>
                  <a:pt x="0" y="149992"/>
                </a:lnTo>
                <a:lnTo>
                  <a:pt x="6201" y="107137"/>
                </a:lnTo>
                <a:lnTo>
                  <a:pt x="23612" y="69135"/>
                </a:lnTo>
                <a:lnTo>
                  <a:pt x="50443" y="37765"/>
                </a:lnTo>
                <a:lnTo>
                  <a:pt x="84905" y="14806"/>
                </a:lnTo>
                <a:lnTo>
                  <a:pt x="125207" y="2037"/>
                </a:lnTo>
                <a:lnTo>
                  <a:pt x="15000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3225">
              <a:lnSpc>
                <a:spcPct val="100000"/>
              </a:lnSpc>
            </a:pPr>
            <a:r>
              <a:rPr spc="-60" dirty="0"/>
              <a:t>P</a:t>
            </a:r>
            <a:r>
              <a:rPr spc="-100" dirty="0"/>
              <a:t>R</a:t>
            </a:r>
            <a:r>
              <a:rPr spc="-65" dirty="0"/>
              <a:t>U</a:t>
            </a:r>
            <a:r>
              <a:rPr spc="-60" dirty="0"/>
              <a:t>E</a:t>
            </a:r>
            <a:r>
              <a:rPr spc="-100" dirty="0"/>
              <a:t>B</a:t>
            </a:r>
            <a:r>
              <a:rPr spc="-60" dirty="0"/>
              <a:t>A</a:t>
            </a:r>
            <a:r>
              <a:rPr dirty="0"/>
              <a:t>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65" dirty="0"/>
              <a:t>UNI</a:t>
            </a:r>
            <a:r>
              <a:rPr spc="-190" dirty="0"/>
              <a:t>T</a:t>
            </a:r>
            <a:r>
              <a:rPr spc="-60" dirty="0"/>
              <a:t>AR</a:t>
            </a:r>
            <a:r>
              <a:rPr spc="-75" dirty="0"/>
              <a:t>IA</a:t>
            </a:r>
            <a:r>
              <a:rPr dirty="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4373" y="1351741"/>
            <a:ext cx="8255000" cy="4293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Pruebas</a:t>
            </a:r>
            <a:r>
              <a:rPr sz="2000" b="1" spc="-1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de Caja</a:t>
            </a:r>
            <a:r>
              <a:rPr sz="2000" b="1" spc="-2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Blanca</a:t>
            </a:r>
            <a:endParaRPr sz="2000">
              <a:latin typeface="Arial"/>
              <a:cs typeface="Arial"/>
            </a:endParaRPr>
          </a:p>
          <a:p>
            <a:pPr marL="469900" marR="5080" indent="-182880">
              <a:lnSpc>
                <a:spcPct val="100000"/>
              </a:lnSpc>
              <a:spcBef>
                <a:spcPts val="1080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2000" dirty="0">
                <a:latin typeface="Arial"/>
                <a:cs typeface="Arial"/>
              </a:rPr>
              <a:t>Problema: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técni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 cobe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tu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ntencias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ninguna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mane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 es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ficiente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egu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ar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prog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ama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ec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30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"/>
              </a:spcBef>
              <a:buClr>
                <a:srgbClr val="D1282D"/>
              </a:buClr>
              <a:buFont typeface="Arial"/>
              <a:buChar char="•"/>
            </a:pPr>
            <a:endParaRPr sz="285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800" spc="195" dirty="0">
                <a:solidFill>
                  <a:srgbClr val="D1282D"/>
                </a:solidFill>
                <a:latin typeface="Wingdings"/>
                <a:cs typeface="Wingdings"/>
              </a:rPr>
              <a:t>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b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rtura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de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cis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es</a:t>
            </a:r>
            <a:endParaRPr sz="1800">
              <a:latin typeface="Arial"/>
              <a:cs typeface="Arial"/>
            </a:endParaRPr>
          </a:p>
          <a:p>
            <a:pPr marL="1612900" lvl="1" indent="-228600">
              <a:lnSpc>
                <a:spcPct val="100000"/>
              </a:lnSpc>
              <a:spcBef>
                <a:spcPts val="430"/>
              </a:spcBef>
              <a:buClr>
                <a:srgbClr val="D1282D"/>
              </a:buClr>
              <a:buFont typeface="Wingdings"/>
              <a:buChar char=""/>
              <a:tabLst>
                <a:tab pos="1613535" algn="l"/>
              </a:tabLst>
            </a:pP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um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rar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as 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si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es</a:t>
            </a:r>
            <a:endParaRPr sz="1800">
              <a:latin typeface="Arial"/>
              <a:cs typeface="Arial"/>
            </a:endParaRPr>
          </a:p>
          <a:p>
            <a:pPr marL="1612900" lvl="1" indent="-228600">
              <a:lnSpc>
                <a:spcPct val="100000"/>
              </a:lnSpc>
              <a:spcBef>
                <a:spcPts val="430"/>
              </a:spcBef>
              <a:buClr>
                <a:srgbClr val="D1282D"/>
              </a:buClr>
              <a:buFont typeface="Wingdings"/>
              <a:buChar char=""/>
              <a:tabLst>
                <a:tab pos="1613535" algn="l"/>
              </a:tabLst>
            </a:pP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rtici</a:t>
            </a:r>
            <a:r>
              <a:rPr sz="1800" spc="-10" dirty="0">
                <a:latin typeface="Arial"/>
                <a:cs typeface="Arial"/>
              </a:rPr>
              <a:t>ó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 gru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os</a:t>
            </a:r>
            <a:endParaRPr sz="1800">
              <a:latin typeface="Arial"/>
              <a:cs typeface="Arial"/>
            </a:endParaRPr>
          </a:p>
          <a:p>
            <a:pPr marL="1612900" lvl="1" indent="-228600">
              <a:lnSpc>
                <a:spcPct val="100000"/>
              </a:lnSpc>
              <a:spcBef>
                <a:spcPts val="430"/>
              </a:spcBef>
              <a:buClr>
                <a:srgbClr val="D1282D"/>
              </a:buClr>
              <a:buFont typeface="Wingdings"/>
              <a:buChar char=""/>
              <a:tabLst>
                <a:tab pos="1613535" algn="l"/>
              </a:tabLst>
            </a:pPr>
            <a:r>
              <a:rPr sz="1800" dirty="0">
                <a:latin typeface="Arial"/>
                <a:cs typeface="Arial"/>
              </a:rPr>
              <a:t>Pro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mas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le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(pr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forma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es)</a:t>
            </a:r>
            <a:endParaRPr sz="1800">
              <a:latin typeface="Arial"/>
              <a:cs typeface="Arial"/>
            </a:endParaRPr>
          </a:p>
          <a:p>
            <a:pPr marL="1612900" lvl="1" indent="-228600">
              <a:lnSpc>
                <a:spcPct val="100000"/>
              </a:lnSpc>
              <a:spcBef>
                <a:spcPts val="434"/>
              </a:spcBef>
              <a:buClr>
                <a:srgbClr val="D1282D"/>
              </a:buClr>
              <a:buFont typeface="Wingdings"/>
              <a:buChar char=""/>
              <a:tabLst>
                <a:tab pos="1613535" algn="l"/>
              </a:tabLst>
            </a:pP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ob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obe</a:t>
            </a:r>
            <a:r>
              <a:rPr sz="1800" dirty="0">
                <a:latin typeface="Arial"/>
                <a:cs typeface="Arial"/>
              </a:rPr>
              <a:t>rtur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lt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1612900" marR="96520" lvl="1" indent="-228600">
              <a:lnSpc>
                <a:spcPct val="100000"/>
              </a:lnSpc>
              <a:spcBef>
                <a:spcPts val="430"/>
              </a:spcBef>
              <a:buClr>
                <a:srgbClr val="D1282D"/>
              </a:buClr>
              <a:buFont typeface="Wingdings"/>
              <a:buChar char=""/>
              <a:tabLst>
                <a:tab pos="1613535" algn="l"/>
              </a:tabLst>
            </a:pPr>
            <a:r>
              <a:rPr sz="1800" dirty="0">
                <a:latin typeface="Arial"/>
                <a:cs typeface="Arial"/>
              </a:rPr>
              <a:t>Pru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mú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tip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=&gt;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Asist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nc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rram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tas a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tom</a:t>
            </a:r>
            <a:r>
              <a:rPr sz="1800" spc="-10" dirty="0">
                <a:latin typeface="Arial"/>
                <a:cs typeface="Arial"/>
              </a:rPr>
              <a:t>á</a:t>
            </a:r>
            <a:r>
              <a:rPr sz="1800" dirty="0">
                <a:latin typeface="Arial"/>
                <a:cs typeface="Arial"/>
              </a:rPr>
              <a:t>ticas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30"/>
              </a:spcBef>
            </a:pPr>
            <a:r>
              <a:rPr sz="1800" spc="195" dirty="0">
                <a:solidFill>
                  <a:srgbClr val="D1282D"/>
                </a:solidFill>
                <a:latin typeface="Wingdings"/>
                <a:cs typeface="Wingdings"/>
              </a:rPr>
              <a:t>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b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rtura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de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mi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B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á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sico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30"/>
              </a:spcBef>
            </a:pPr>
            <a:r>
              <a:rPr sz="1800" spc="195" dirty="0">
                <a:solidFill>
                  <a:srgbClr val="D1282D"/>
                </a:solidFill>
                <a:latin typeface="Wingdings"/>
                <a:cs typeface="Wingdings"/>
              </a:rPr>
              <a:t>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b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rtura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de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cl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00540" y="4656582"/>
            <a:ext cx="4215902" cy="1652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15090" y="4580001"/>
            <a:ext cx="2197100" cy="1487805"/>
          </a:xfrm>
          <a:custGeom>
            <a:avLst/>
            <a:gdLst/>
            <a:ahLst/>
            <a:cxnLst/>
            <a:rect l="l" t="t" r="r" b="b"/>
            <a:pathLst>
              <a:path w="2197100" h="1487804">
                <a:moveTo>
                  <a:pt x="0" y="1487423"/>
                </a:moveTo>
                <a:lnTo>
                  <a:pt x="2197095" y="1487423"/>
                </a:lnTo>
                <a:lnTo>
                  <a:pt x="2197095" y="0"/>
                </a:lnTo>
                <a:lnTo>
                  <a:pt x="0" y="0"/>
                </a:lnTo>
                <a:lnTo>
                  <a:pt x="0" y="14874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5538" y="152765"/>
            <a:ext cx="8497570" cy="900430"/>
          </a:xfrm>
          <a:custGeom>
            <a:avLst/>
            <a:gdLst/>
            <a:ahLst/>
            <a:cxnLst/>
            <a:rect l="l" t="t" r="r" b="b"/>
            <a:pathLst>
              <a:path w="8497570" h="900430">
                <a:moveTo>
                  <a:pt x="150004" y="0"/>
                </a:moveTo>
                <a:lnTo>
                  <a:pt x="8497000" y="0"/>
                </a:lnTo>
                <a:lnTo>
                  <a:pt x="8497000" y="749960"/>
                </a:lnTo>
                <a:lnTo>
                  <a:pt x="8490800" y="792746"/>
                </a:lnTo>
                <a:lnTo>
                  <a:pt x="8473391" y="830721"/>
                </a:lnTo>
                <a:lnTo>
                  <a:pt x="8446558" y="862095"/>
                </a:lnTo>
                <a:lnTo>
                  <a:pt x="8412087" y="885076"/>
                </a:lnTo>
                <a:lnTo>
                  <a:pt x="8371766" y="897872"/>
                </a:lnTo>
                <a:lnTo>
                  <a:pt x="0" y="899921"/>
                </a:lnTo>
                <a:lnTo>
                  <a:pt x="0" y="149992"/>
                </a:lnTo>
                <a:lnTo>
                  <a:pt x="6201" y="107137"/>
                </a:lnTo>
                <a:lnTo>
                  <a:pt x="23612" y="69135"/>
                </a:lnTo>
                <a:lnTo>
                  <a:pt x="50443" y="37765"/>
                </a:lnTo>
                <a:lnTo>
                  <a:pt x="84905" y="14806"/>
                </a:lnTo>
                <a:lnTo>
                  <a:pt x="125207" y="2037"/>
                </a:lnTo>
                <a:lnTo>
                  <a:pt x="15000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3225">
              <a:lnSpc>
                <a:spcPct val="100000"/>
              </a:lnSpc>
            </a:pPr>
            <a:r>
              <a:rPr spc="-60" dirty="0"/>
              <a:t>P</a:t>
            </a:r>
            <a:r>
              <a:rPr spc="-100" dirty="0"/>
              <a:t>R</a:t>
            </a:r>
            <a:r>
              <a:rPr spc="-65" dirty="0"/>
              <a:t>U</a:t>
            </a:r>
            <a:r>
              <a:rPr spc="-60" dirty="0"/>
              <a:t>E</a:t>
            </a:r>
            <a:r>
              <a:rPr spc="-100" dirty="0"/>
              <a:t>B</a:t>
            </a:r>
            <a:r>
              <a:rPr spc="-60" dirty="0"/>
              <a:t>A</a:t>
            </a:r>
            <a:r>
              <a:rPr dirty="0"/>
              <a:t>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65" dirty="0"/>
              <a:t>UNI</a:t>
            </a:r>
            <a:r>
              <a:rPr spc="-190" dirty="0"/>
              <a:t>T</a:t>
            </a:r>
            <a:r>
              <a:rPr spc="-60" dirty="0"/>
              <a:t>AR</a:t>
            </a:r>
            <a:r>
              <a:rPr spc="-75" dirty="0"/>
              <a:t>IA</a:t>
            </a:r>
            <a:r>
              <a:rPr dirty="0"/>
              <a:t>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74373" y="1363026"/>
            <a:ext cx="8223250" cy="1860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Pru</a:t>
            </a:r>
            <a:r>
              <a:rPr sz="2400" b="1" spc="-10" dirty="0">
                <a:solidFill>
                  <a:srgbClr val="526CAF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bas</a:t>
            </a:r>
            <a:r>
              <a:rPr sz="2400" b="1" spc="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a</a:t>
            </a:r>
            <a:r>
              <a:rPr sz="2400" b="1" spc="-1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Nivel de</a:t>
            </a:r>
            <a:r>
              <a:rPr sz="2400" b="1" spc="-1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Método</a:t>
            </a:r>
            <a:endParaRPr sz="2400">
              <a:latin typeface="Arial"/>
              <a:cs typeface="Arial"/>
            </a:endParaRPr>
          </a:p>
          <a:p>
            <a:pPr marL="469900" indent="-182880">
              <a:lnSpc>
                <a:spcPct val="100000"/>
              </a:lnSpc>
              <a:spcBef>
                <a:spcPts val="1085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2000" spc="-114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erif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 oper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ción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valores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males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 los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ámetr</a:t>
            </a:r>
            <a:r>
              <a:rPr sz="2000" spc="-10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469900" indent="-182880">
              <a:lnSpc>
                <a:spcPct val="100000"/>
              </a:lnSpc>
              <a:spcBef>
                <a:spcPts val="480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2000" spc="-114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erif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 oper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ción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 los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valores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lí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ite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parámet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os</a:t>
            </a:r>
            <a:endParaRPr sz="2000">
              <a:latin typeface="Arial"/>
              <a:cs typeface="Arial"/>
            </a:endParaRPr>
          </a:p>
          <a:p>
            <a:pPr marL="469900" indent="-182880">
              <a:lnSpc>
                <a:spcPct val="100000"/>
              </a:lnSpc>
              <a:spcBef>
                <a:spcPts val="480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2000" spc="-114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erif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 oper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ción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valores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ámetr</a:t>
            </a:r>
            <a:r>
              <a:rPr sz="2000" spc="-10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fuera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lí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ites</a:t>
            </a:r>
            <a:endParaRPr sz="2000">
              <a:latin typeface="Arial"/>
              <a:cs typeface="Arial"/>
            </a:endParaRPr>
          </a:p>
          <a:p>
            <a:pPr marL="469900" indent="-182880">
              <a:lnSpc>
                <a:spcPct val="100000"/>
              </a:lnSpc>
              <a:spcBef>
                <a:spcPts val="480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2000" dirty="0">
                <a:latin typeface="Arial"/>
                <a:cs typeface="Arial"/>
              </a:rPr>
              <a:t>Asegurar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eje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uta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todas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instru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cion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538" y="152765"/>
            <a:ext cx="8497570" cy="900430"/>
          </a:xfrm>
          <a:custGeom>
            <a:avLst/>
            <a:gdLst/>
            <a:ahLst/>
            <a:cxnLst/>
            <a:rect l="l" t="t" r="r" b="b"/>
            <a:pathLst>
              <a:path w="8497570" h="900430">
                <a:moveTo>
                  <a:pt x="150004" y="0"/>
                </a:moveTo>
                <a:lnTo>
                  <a:pt x="8497000" y="0"/>
                </a:lnTo>
                <a:lnTo>
                  <a:pt x="8497000" y="749960"/>
                </a:lnTo>
                <a:lnTo>
                  <a:pt x="8490800" y="792746"/>
                </a:lnTo>
                <a:lnTo>
                  <a:pt x="8473391" y="830721"/>
                </a:lnTo>
                <a:lnTo>
                  <a:pt x="8446558" y="862095"/>
                </a:lnTo>
                <a:lnTo>
                  <a:pt x="8412087" y="885076"/>
                </a:lnTo>
                <a:lnTo>
                  <a:pt x="8371766" y="897872"/>
                </a:lnTo>
                <a:lnTo>
                  <a:pt x="0" y="899921"/>
                </a:lnTo>
                <a:lnTo>
                  <a:pt x="0" y="149992"/>
                </a:lnTo>
                <a:lnTo>
                  <a:pt x="6201" y="107137"/>
                </a:lnTo>
                <a:lnTo>
                  <a:pt x="23612" y="69135"/>
                </a:lnTo>
                <a:lnTo>
                  <a:pt x="50443" y="37765"/>
                </a:lnTo>
                <a:lnTo>
                  <a:pt x="84905" y="14806"/>
                </a:lnTo>
                <a:lnTo>
                  <a:pt x="125207" y="2037"/>
                </a:lnTo>
                <a:lnTo>
                  <a:pt x="15000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3225">
              <a:lnSpc>
                <a:spcPct val="100000"/>
              </a:lnSpc>
            </a:pPr>
            <a:r>
              <a:rPr spc="-60" dirty="0"/>
              <a:t>P</a:t>
            </a:r>
            <a:r>
              <a:rPr spc="-100" dirty="0"/>
              <a:t>R</a:t>
            </a:r>
            <a:r>
              <a:rPr spc="-65" dirty="0"/>
              <a:t>U</a:t>
            </a:r>
            <a:r>
              <a:rPr spc="-60" dirty="0"/>
              <a:t>E</a:t>
            </a:r>
            <a:r>
              <a:rPr spc="-100" dirty="0"/>
              <a:t>B</a:t>
            </a:r>
            <a:r>
              <a:rPr spc="-60" dirty="0"/>
              <a:t>A</a:t>
            </a:r>
            <a:r>
              <a:rPr dirty="0"/>
              <a:t>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65" dirty="0"/>
              <a:t>UNI</a:t>
            </a:r>
            <a:r>
              <a:rPr spc="-190" dirty="0"/>
              <a:t>T</a:t>
            </a:r>
            <a:r>
              <a:rPr spc="-60" dirty="0"/>
              <a:t>AR</a:t>
            </a:r>
            <a:r>
              <a:rPr spc="-75" dirty="0"/>
              <a:t>IA</a:t>
            </a:r>
            <a:r>
              <a:rPr dirty="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4373" y="1363026"/>
            <a:ext cx="7943215" cy="2165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Pru</a:t>
            </a:r>
            <a:r>
              <a:rPr sz="2400" b="1" spc="-10" dirty="0">
                <a:solidFill>
                  <a:srgbClr val="526CAF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bas</a:t>
            </a:r>
            <a:r>
              <a:rPr sz="2400" b="1" spc="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a</a:t>
            </a:r>
            <a:r>
              <a:rPr sz="2400" b="1" spc="-1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Nivel de</a:t>
            </a:r>
            <a:r>
              <a:rPr sz="2400" b="1" spc="-1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Método</a:t>
            </a:r>
            <a:endParaRPr sz="2400">
              <a:latin typeface="Arial"/>
              <a:cs typeface="Arial"/>
            </a:endParaRPr>
          </a:p>
          <a:p>
            <a:pPr marL="469900" marR="5080" indent="-182880">
              <a:lnSpc>
                <a:spcPct val="100000"/>
              </a:lnSpc>
              <a:spcBef>
                <a:spcPts val="1085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2000" spc="-114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erif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todas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rayecto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ias,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incluidos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ambos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lados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todas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las ramas</a:t>
            </a:r>
            <a:endParaRPr sz="2000">
              <a:latin typeface="Arial"/>
              <a:cs typeface="Arial"/>
            </a:endParaRPr>
          </a:p>
          <a:p>
            <a:pPr marL="469900" indent="-182880">
              <a:lnSpc>
                <a:spcPct val="100000"/>
              </a:lnSpc>
              <a:spcBef>
                <a:spcPts val="480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2000" spc="-114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erif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 uso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todos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objetos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llamados</a:t>
            </a:r>
            <a:endParaRPr sz="2000">
              <a:latin typeface="Arial"/>
              <a:cs typeface="Arial"/>
            </a:endParaRPr>
          </a:p>
          <a:p>
            <a:pPr marL="469900" indent="-182880">
              <a:lnSpc>
                <a:spcPct val="100000"/>
              </a:lnSpc>
              <a:spcBef>
                <a:spcPts val="480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2000" spc="-114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erif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 manejo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todas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estru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20" dirty="0">
                <a:latin typeface="Arial"/>
                <a:cs typeface="Arial"/>
              </a:rPr>
              <a:t>u</a:t>
            </a:r>
            <a:r>
              <a:rPr sz="2000" spc="-1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 datos</a:t>
            </a:r>
            <a:endParaRPr sz="2000">
              <a:latin typeface="Arial"/>
              <a:cs typeface="Arial"/>
            </a:endParaRPr>
          </a:p>
          <a:p>
            <a:pPr marL="469900" indent="-182880">
              <a:lnSpc>
                <a:spcPct val="100000"/>
              </a:lnSpc>
              <a:spcBef>
                <a:spcPts val="480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2000" spc="-114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erif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 manejo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todos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hivos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00540" y="4656582"/>
            <a:ext cx="4215902" cy="1652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15090" y="4580001"/>
            <a:ext cx="2197100" cy="1487805"/>
          </a:xfrm>
          <a:custGeom>
            <a:avLst/>
            <a:gdLst/>
            <a:ahLst/>
            <a:cxnLst/>
            <a:rect l="l" t="t" r="r" b="b"/>
            <a:pathLst>
              <a:path w="2197100" h="1487804">
                <a:moveTo>
                  <a:pt x="0" y="1487423"/>
                </a:moveTo>
                <a:lnTo>
                  <a:pt x="2197095" y="1487423"/>
                </a:lnTo>
                <a:lnTo>
                  <a:pt x="2197095" y="0"/>
                </a:lnTo>
                <a:lnTo>
                  <a:pt x="0" y="0"/>
                </a:lnTo>
                <a:lnTo>
                  <a:pt x="0" y="14874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00540" y="4656582"/>
            <a:ext cx="4215902" cy="1652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15090" y="4580001"/>
            <a:ext cx="2197100" cy="1303655"/>
          </a:xfrm>
          <a:custGeom>
            <a:avLst/>
            <a:gdLst/>
            <a:ahLst/>
            <a:cxnLst/>
            <a:rect l="l" t="t" r="r" b="b"/>
            <a:pathLst>
              <a:path w="2197100" h="1303654">
                <a:moveTo>
                  <a:pt x="0" y="1303269"/>
                </a:moveTo>
                <a:lnTo>
                  <a:pt x="2197095" y="1303269"/>
                </a:lnTo>
                <a:lnTo>
                  <a:pt x="2197095" y="0"/>
                </a:lnTo>
                <a:lnTo>
                  <a:pt x="0" y="0"/>
                </a:lnTo>
                <a:lnTo>
                  <a:pt x="0" y="13032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5538" y="152765"/>
            <a:ext cx="8497570" cy="900430"/>
          </a:xfrm>
          <a:custGeom>
            <a:avLst/>
            <a:gdLst/>
            <a:ahLst/>
            <a:cxnLst/>
            <a:rect l="l" t="t" r="r" b="b"/>
            <a:pathLst>
              <a:path w="8497570" h="900430">
                <a:moveTo>
                  <a:pt x="150004" y="0"/>
                </a:moveTo>
                <a:lnTo>
                  <a:pt x="8497000" y="0"/>
                </a:lnTo>
                <a:lnTo>
                  <a:pt x="8497000" y="749960"/>
                </a:lnTo>
                <a:lnTo>
                  <a:pt x="8490800" y="792746"/>
                </a:lnTo>
                <a:lnTo>
                  <a:pt x="8473391" y="830721"/>
                </a:lnTo>
                <a:lnTo>
                  <a:pt x="8446558" y="862095"/>
                </a:lnTo>
                <a:lnTo>
                  <a:pt x="8412087" y="885076"/>
                </a:lnTo>
                <a:lnTo>
                  <a:pt x="8371766" y="897872"/>
                </a:lnTo>
                <a:lnTo>
                  <a:pt x="0" y="899921"/>
                </a:lnTo>
                <a:lnTo>
                  <a:pt x="0" y="149992"/>
                </a:lnTo>
                <a:lnTo>
                  <a:pt x="6201" y="107137"/>
                </a:lnTo>
                <a:lnTo>
                  <a:pt x="23612" y="69135"/>
                </a:lnTo>
                <a:lnTo>
                  <a:pt x="50443" y="37765"/>
                </a:lnTo>
                <a:lnTo>
                  <a:pt x="84905" y="14806"/>
                </a:lnTo>
                <a:lnTo>
                  <a:pt x="125207" y="2037"/>
                </a:lnTo>
                <a:lnTo>
                  <a:pt x="15000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3225">
              <a:lnSpc>
                <a:spcPct val="100000"/>
              </a:lnSpc>
            </a:pPr>
            <a:r>
              <a:rPr spc="-60" dirty="0"/>
              <a:t>P</a:t>
            </a:r>
            <a:r>
              <a:rPr spc="-100" dirty="0"/>
              <a:t>R</a:t>
            </a:r>
            <a:r>
              <a:rPr spc="-65" dirty="0"/>
              <a:t>U</a:t>
            </a:r>
            <a:r>
              <a:rPr spc="-60" dirty="0"/>
              <a:t>E</a:t>
            </a:r>
            <a:r>
              <a:rPr spc="-100" dirty="0"/>
              <a:t>B</a:t>
            </a:r>
            <a:r>
              <a:rPr spc="-60" dirty="0"/>
              <a:t>A</a:t>
            </a:r>
            <a:r>
              <a:rPr dirty="0"/>
              <a:t>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65" dirty="0"/>
              <a:t>UNI</a:t>
            </a:r>
            <a:r>
              <a:rPr spc="-190" dirty="0"/>
              <a:t>T</a:t>
            </a:r>
            <a:r>
              <a:rPr spc="-60" dirty="0"/>
              <a:t>AR</a:t>
            </a:r>
            <a:r>
              <a:rPr spc="-75" dirty="0"/>
              <a:t>IA</a:t>
            </a:r>
            <a:r>
              <a:rPr dirty="0"/>
              <a:t>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74373" y="1363026"/>
            <a:ext cx="7802245" cy="3056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Pru</a:t>
            </a:r>
            <a:r>
              <a:rPr sz="2400" b="1" spc="-10" dirty="0">
                <a:solidFill>
                  <a:srgbClr val="526CAF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bas</a:t>
            </a:r>
            <a:r>
              <a:rPr sz="2400" b="1" spc="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a</a:t>
            </a:r>
            <a:r>
              <a:rPr sz="2400" b="1" spc="-1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Nivel de</a:t>
            </a:r>
            <a:r>
              <a:rPr sz="2400" b="1" spc="-1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Clase</a:t>
            </a:r>
            <a:endParaRPr sz="2400">
              <a:latin typeface="Arial"/>
              <a:cs typeface="Arial"/>
            </a:endParaRPr>
          </a:p>
          <a:p>
            <a:pPr marL="469900" marR="5080" indent="-182880">
              <a:lnSpc>
                <a:spcPct val="100000"/>
              </a:lnSpc>
              <a:spcBef>
                <a:spcPts val="1085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2000" dirty="0">
                <a:latin typeface="Arial"/>
                <a:cs typeface="Arial"/>
              </a:rPr>
              <a:t>Ejecutar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étodos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clase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mbina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ión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 someter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los objetos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 la cla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e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entos.</a:t>
            </a:r>
            <a:endParaRPr sz="2000">
              <a:latin typeface="Arial"/>
              <a:cs typeface="Arial"/>
            </a:endParaRPr>
          </a:p>
          <a:p>
            <a:pPr marL="469900" marR="255904" indent="-182880">
              <a:lnSpc>
                <a:spcPct val="100000"/>
              </a:lnSpc>
              <a:spcBef>
                <a:spcPts val="480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2000" dirty="0">
                <a:latin typeface="Arial"/>
                <a:cs typeface="Arial"/>
              </a:rPr>
              <a:t>Combina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ión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métodos: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Es una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en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ia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llamadas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los métodos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40"/>
              </a:spcBef>
            </a:pPr>
            <a:r>
              <a:rPr sz="1800" spc="195" dirty="0">
                <a:solidFill>
                  <a:srgbClr val="D1282D"/>
                </a:solidFill>
                <a:latin typeface="Wingdings"/>
                <a:cs typeface="Wingdings"/>
              </a:rPr>
              <a:t>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cu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nc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as</a:t>
            </a:r>
            <a:r>
              <a:rPr sz="1800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más pr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b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b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es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30"/>
              </a:spcBef>
            </a:pPr>
            <a:r>
              <a:rPr sz="1800" spc="195" dirty="0">
                <a:solidFill>
                  <a:srgbClr val="D1282D"/>
                </a:solidFill>
                <a:latin typeface="Wingdings"/>
                <a:cs typeface="Wingdings"/>
              </a:rPr>
              <a:t>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cu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nc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as</a:t>
            </a:r>
            <a:r>
              <a:rPr sz="1800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crí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ic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30"/>
              </a:spcBef>
            </a:pPr>
            <a:r>
              <a:rPr sz="1800" spc="195" dirty="0">
                <a:solidFill>
                  <a:srgbClr val="D1282D"/>
                </a:solidFill>
                <a:latin typeface="Wingdings"/>
                <a:cs typeface="Wingdings"/>
              </a:rPr>
              <a:t>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sta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de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pri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ri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es</a:t>
            </a:r>
            <a:r>
              <a:rPr sz="1800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de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pr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b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as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34"/>
              </a:spcBef>
            </a:pPr>
            <a:r>
              <a:rPr sz="1800" spc="190" dirty="0">
                <a:solidFill>
                  <a:srgbClr val="D1282D"/>
                </a:solidFill>
                <a:latin typeface="Wingdings"/>
                <a:cs typeface="Wingdings"/>
              </a:rPr>
              <a:t>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Ori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en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ta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da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atri</a:t>
            </a:r>
            <a:r>
              <a:rPr sz="1800" spc="-15" dirty="0">
                <a:solidFill>
                  <a:srgbClr val="7F7F7F"/>
                </a:solidFill>
                <a:latin typeface="Arial"/>
                <a:cs typeface="Arial"/>
              </a:rPr>
              <a:t>b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tos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538" y="152765"/>
            <a:ext cx="8497570" cy="900430"/>
          </a:xfrm>
          <a:custGeom>
            <a:avLst/>
            <a:gdLst/>
            <a:ahLst/>
            <a:cxnLst/>
            <a:rect l="l" t="t" r="r" b="b"/>
            <a:pathLst>
              <a:path w="8497570" h="900430">
                <a:moveTo>
                  <a:pt x="150004" y="0"/>
                </a:moveTo>
                <a:lnTo>
                  <a:pt x="8497000" y="0"/>
                </a:lnTo>
                <a:lnTo>
                  <a:pt x="8497000" y="749960"/>
                </a:lnTo>
                <a:lnTo>
                  <a:pt x="8490800" y="792746"/>
                </a:lnTo>
                <a:lnTo>
                  <a:pt x="8473391" y="830721"/>
                </a:lnTo>
                <a:lnTo>
                  <a:pt x="8446558" y="862095"/>
                </a:lnTo>
                <a:lnTo>
                  <a:pt x="8412087" y="885076"/>
                </a:lnTo>
                <a:lnTo>
                  <a:pt x="8371766" y="897872"/>
                </a:lnTo>
                <a:lnTo>
                  <a:pt x="0" y="899921"/>
                </a:lnTo>
                <a:lnTo>
                  <a:pt x="0" y="149992"/>
                </a:lnTo>
                <a:lnTo>
                  <a:pt x="6201" y="107137"/>
                </a:lnTo>
                <a:lnTo>
                  <a:pt x="23612" y="69135"/>
                </a:lnTo>
                <a:lnTo>
                  <a:pt x="50443" y="37765"/>
                </a:lnTo>
                <a:lnTo>
                  <a:pt x="84905" y="14806"/>
                </a:lnTo>
                <a:lnTo>
                  <a:pt x="125207" y="2037"/>
                </a:lnTo>
                <a:lnTo>
                  <a:pt x="15000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3225">
              <a:lnSpc>
                <a:spcPct val="100000"/>
              </a:lnSpc>
            </a:pPr>
            <a:r>
              <a:rPr spc="-60" dirty="0"/>
              <a:t>P</a:t>
            </a:r>
            <a:r>
              <a:rPr spc="-100" dirty="0"/>
              <a:t>R</a:t>
            </a:r>
            <a:r>
              <a:rPr spc="-65" dirty="0"/>
              <a:t>U</a:t>
            </a:r>
            <a:r>
              <a:rPr spc="-60" dirty="0"/>
              <a:t>E</a:t>
            </a:r>
            <a:r>
              <a:rPr spc="-100" dirty="0"/>
              <a:t>B</a:t>
            </a:r>
            <a:r>
              <a:rPr spc="-60" dirty="0"/>
              <a:t>A</a:t>
            </a:r>
            <a:r>
              <a:rPr dirty="0"/>
              <a:t>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65" dirty="0"/>
              <a:t>UNI</a:t>
            </a:r>
            <a:r>
              <a:rPr spc="-190" dirty="0"/>
              <a:t>T</a:t>
            </a:r>
            <a:r>
              <a:rPr spc="-60" dirty="0"/>
              <a:t>AR</a:t>
            </a:r>
            <a:r>
              <a:rPr spc="-75" dirty="0"/>
              <a:t>IA</a:t>
            </a:r>
            <a:r>
              <a:rPr dirty="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4373" y="1363026"/>
            <a:ext cx="7362825" cy="1764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Pru</a:t>
            </a:r>
            <a:r>
              <a:rPr sz="2400" b="1" spc="-10" dirty="0">
                <a:solidFill>
                  <a:srgbClr val="526CAF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bas</a:t>
            </a:r>
            <a:r>
              <a:rPr sz="2400" b="1" spc="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a</a:t>
            </a:r>
            <a:r>
              <a:rPr sz="2400" b="1" spc="-1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Nivel de</a:t>
            </a:r>
            <a:r>
              <a:rPr sz="2400" b="1" spc="-1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Clase</a:t>
            </a:r>
            <a:endParaRPr sz="2400">
              <a:latin typeface="Arial"/>
              <a:cs typeface="Arial"/>
            </a:endParaRPr>
          </a:p>
          <a:p>
            <a:pPr marL="469900" marR="5080" indent="-182880">
              <a:lnSpc>
                <a:spcPct val="100000"/>
              </a:lnSpc>
              <a:spcBef>
                <a:spcPts val="1085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2000" dirty="0">
                <a:latin typeface="Arial"/>
                <a:cs typeface="Arial"/>
              </a:rPr>
              <a:t>In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ariantes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 cla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e: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Ob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ervar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vera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idad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invariantes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 eje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ión</a:t>
            </a:r>
            <a:endParaRPr sz="2000">
              <a:latin typeface="Arial"/>
              <a:cs typeface="Arial"/>
            </a:endParaRPr>
          </a:p>
          <a:p>
            <a:pPr marL="469900" indent="-182880">
              <a:lnSpc>
                <a:spcPct val="100000"/>
              </a:lnSpc>
              <a:spcBef>
                <a:spcPts val="480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2000" dirty="0">
                <a:latin typeface="Arial"/>
                <a:cs typeface="Arial"/>
              </a:rPr>
              <a:t>Basadas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tados: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Probar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objetos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términos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tado.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40"/>
              </a:spcBef>
            </a:pPr>
            <a:r>
              <a:rPr sz="1800" spc="195" dirty="0">
                <a:solidFill>
                  <a:srgbClr val="D1282D"/>
                </a:solidFill>
                <a:latin typeface="Wingdings"/>
                <a:cs typeface="Wingdings"/>
              </a:rPr>
              <a:t>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cu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nc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800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í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p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ca,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ev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nt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no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alt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ra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02186" y="4656582"/>
            <a:ext cx="4215902" cy="1652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16736" y="4580001"/>
            <a:ext cx="2197100" cy="1303655"/>
          </a:xfrm>
          <a:custGeom>
            <a:avLst/>
            <a:gdLst/>
            <a:ahLst/>
            <a:cxnLst/>
            <a:rect l="l" t="t" r="r" b="b"/>
            <a:pathLst>
              <a:path w="2197100" h="1303654">
                <a:moveTo>
                  <a:pt x="0" y="1303269"/>
                </a:moveTo>
                <a:lnTo>
                  <a:pt x="2197095" y="1303269"/>
                </a:lnTo>
                <a:lnTo>
                  <a:pt x="2197095" y="0"/>
                </a:lnTo>
                <a:lnTo>
                  <a:pt x="0" y="0"/>
                </a:lnTo>
                <a:lnTo>
                  <a:pt x="0" y="13032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538" y="152765"/>
            <a:ext cx="8497570" cy="900430"/>
          </a:xfrm>
          <a:custGeom>
            <a:avLst/>
            <a:gdLst/>
            <a:ahLst/>
            <a:cxnLst/>
            <a:rect l="l" t="t" r="r" b="b"/>
            <a:pathLst>
              <a:path w="8497570" h="900430">
                <a:moveTo>
                  <a:pt x="150004" y="0"/>
                </a:moveTo>
                <a:lnTo>
                  <a:pt x="8497000" y="0"/>
                </a:lnTo>
                <a:lnTo>
                  <a:pt x="8497000" y="749960"/>
                </a:lnTo>
                <a:lnTo>
                  <a:pt x="8490800" y="792746"/>
                </a:lnTo>
                <a:lnTo>
                  <a:pt x="8473391" y="830721"/>
                </a:lnTo>
                <a:lnTo>
                  <a:pt x="8446558" y="862095"/>
                </a:lnTo>
                <a:lnTo>
                  <a:pt x="8412087" y="885076"/>
                </a:lnTo>
                <a:lnTo>
                  <a:pt x="8371766" y="897872"/>
                </a:lnTo>
                <a:lnTo>
                  <a:pt x="0" y="899921"/>
                </a:lnTo>
                <a:lnTo>
                  <a:pt x="0" y="149992"/>
                </a:lnTo>
                <a:lnTo>
                  <a:pt x="6201" y="107137"/>
                </a:lnTo>
                <a:lnTo>
                  <a:pt x="23612" y="69135"/>
                </a:lnTo>
                <a:lnTo>
                  <a:pt x="50443" y="37765"/>
                </a:lnTo>
                <a:lnTo>
                  <a:pt x="84905" y="14806"/>
                </a:lnTo>
                <a:lnTo>
                  <a:pt x="125207" y="2037"/>
                </a:lnTo>
                <a:lnTo>
                  <a:pt x="15000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3225">
              <a:lnSpc>
                <a:spcPct val="100000"/>
              </a:lnSpc>
            </a:pPr>
            <a:r>
              <a:rPr spc="-60" dirty="0"/>
              <a:t>P</a:t>
            </a:r>
            <a:r>
              <a:rPr spc="-100" dirty="0"/>
              <a:t>R</a:t>
            </a:r>
            <a:r>
              <a:rPr spc="-65" dirty="0"/>
              <a:t>U</a:t>
            </a:r>
            <a:r>
              <a:rPr spc="-60" dirty="0"/>
              <a:t>E</a:t>
            </a:r>
            <a:r>
              <a:rPr spc="-100" dirty="0"/>
              <a:t>B</a:t>
            </a:r>
            <a:r>
              <a:rPr spc="-60" dirty="0"/>
              <a:t>A</a:t>
            </a:r>
            <a:r>
              <a:rPr dirty="0"/>
              <a:t>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65" dirty="0"/>
              <a:t>UNI</a:t>
            </a:r>
            <a:r>
              <a:rPr spc="-190" dirty="0"/>
              <a:t>T</a:t>
            </a:r>
            <a:r>
              <a:rPr spc="-60" dirty="0"/>
              <a:t>AR</a:t>
            </a:r>
            <a:r>
              <a:rPr spc="-75" dirty="0"/>
              <a:t>IA</a:t>
            </a:r>
            <a:r>
              <a:rPr dirty="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4373" y="1363026"/>
            <a:ext cx="7322184" cy="149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Pru</a:t>
            </a:r>
            <a:r>
              <a:rPr sz="2400" b="1" spc="-10" dirty="0">
                <a:solidFill>
                  <a:srgbClr val="526CAF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bas</a:t>
            </a:r>
            <a:r>
              <a:rPr sz="2400" b="1" spc="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a</a:t>
            </a:r>
            <a:r>
              <a:rPr sz="2400" b="1" spc="-1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Nivel de</a:t>
            </a:r>
            <a:r>
              <a:rPr sz="2400" b="1" spc="-1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Interfaz</a:t>
            </a:r>
            <a:endParaRPr sz="2400">
              <a:latin typeface="Arial"/>
              <a:cs typeface="Arial"/>
            </a:endParaRPr>
          </a:p>
          <a:p>
            <a:pPr marL="469900" indent="-182880">
              <a:lnSpc>
                <a:spcPct val="100000"/>
              </a:lnSpc>
              <a:spcBef>
                <a:spcPts val="1085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2000" dirty="0">
                <a:latin typeface="Arial"/>
                <a:cs typeface="Arial"/>
              </a:rPr>
              <a:t>Des</a:t>
            </a:r>
            <a:r>
              <a:rPr sz="2000" spc="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ués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arrollados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ódulos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probar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interfaces</a:t>
            </a:r>
            <a:endParaRPr sz="2000">
              <a:latin typeface="Arial"/>
              <a:cs typeface="Arial"/>
            </a:endParaRPr>
          </a:p>
          <a:p>
            <a:pPr marL="469900" indent="-182880">
              <a:lnSpc>
                <a:spcPct val="100000"/>
              </a:lnSpc>
              <a:spcBef>
                <a:spcPts val="480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2000" dirty="0">
                <a:latin typeface="Arial"/>
                <a:cs typeface="Arial"/>
              </a:rPr>
              <a:t>Generar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tráfico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entre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erfaces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llamados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un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iones</a:t>
            </a:r>
            <a:endParaRPr sz="2000">
              <a:latin typeface="Arial"/>
              <a:cs typeface="Arial"/>
            </a:endParaRPr>
          </a:p>
          <a:p>
            <a:pPr marL="469900" indent="-182880">
              <a:lnSpc>
                <a:spcPct val="100000"/>
              </a:lnSpc>
              <a:spcBef>
                <a:spcPts val="480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2000" dirty="0">
                <a:latin typeface="Arial"/>
                <a:cs typeface="Arial"/>
              </a:rPr>
              <a:t>Generar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GUI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llamados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etapas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tempran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02186" y="4656582"/>
            <a:ext cx="4215902" cy="1652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16736" y="4579940"/>
            <a:ext cx="2197100" cy="1122680"/>
          </a:xfrm>
          <a:custGeom>
            <a:avLst/>
            <a:gdLst/>
            <a:ahLst/>
            <a:cxnLst/>
            <a:rect l="l" t="t" r="r" b="b"/>
            <a:pathLst>
              <a:path w="2197100" h="1122679">
                <a:moveTo>
                  <a:pt x="0" y="1122355"/>
                </a:moveTo>
                <a:lnTo>
                  <a:pt x="2197095" y="1122355"/>
                </a:lnTo>
                <a:lnTo>
                  <a:pt x="2197095" y="0"/>
                </a:lnTo>
                <a:lnTo>
                  <a:pt x="0" y="0"/>
                </a:lnTo>
                <a:lnTo>
                  <a:pt x="0" y="11223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538" y="152765"/>
            <a:ext cx="8497570" cy="900430"/>
          </a:xfrm>
          <a:custGeom>
            <a:avLst/>
            <a:gdLst/>
            <a:ahLst/>
            <a:cxnLst/>
            <a:rect l="l" t="t" r="r" b="b"/>
            <a:pathLst>
              <a:path w="8497570" h="900430">
                <a:moveTo>
                  <a:pt x="150004" y="0"/>
                </a:moveTo>
                <a:lnTo>
                  <a:pt x="8497000" y="0"/>
                </a:lnTo>
                <a:lnTo>
                  <a:pt x="8497000" y="749960"/>
                </a:lnTo>
                <a:lnTo>
                  <a:pt x="8490800" y="792746"/>
                </a:lnTo>
                <a:lnTo>
                  <a:pt x="8473391" y="830721"/>
                </a:lnTo>
                <a:lnTo>
                  <a:pt x="8446558" y="862095"/>
                </a:lnTo>
                <a:lnTo>
                  <a:pt x="8412087" y="885076"/>
                </a:lnTo>
                <a:lnTo>
                  <a:pt x="8371766" y="897872"/>
                </a:lnTo>
                <a:lnTo>
                  <a:pt x="0" y="899921"/>
                </a:lnTo>
                <a:lnTo>
                  <a:pt x="0" y="149992"/>
                </a:lnTo>
                <a:lnTo>
                  <a:pt x="6201" y="107137"/>
                </a:lnTo>
                <a:lnTo>
                  <a:pt x="23612" y="69135"/>
                </a:lnTo>
                <a:lnTo>
                  <a:pt x="50443" y="37765"/>
                </a:lnTo>
                <a:lnTo>
                  <a:pt x="84905" y="14806"/>
                </a:lnTo>
                <a:lnTo>
                  <a:pt x="125207" y="2037"/>
                </a:lnTo>
                <a:lnTo>
                  <a:pt x="15000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3225">
              <a:lnSpc>
                <a:spcPct val="100000"/>
              </a:lnSpc>
            </a:pPr>
            <a:r>
              <a:rPr spc="-60" dirty="0"/>
              <a:t>PRE</a:t>
            </a:r>
            <a:r>
              <a:rPr spc="-65" dirty="0"/>
              <a:t>GUN</a:t>
            </a:r>
            <a:r>
              <a:rPr spc="-190" dirty="0"/>
              <a:t>T</a:t>
            </a:r>
            <a:r>
              <a:rPr spc="-75" dirty="0"/>
              <a:t>A</a:t>
            </a:r>
            <a:r>
              <a:rPr dirty="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4373" y="1363026"/>
            <a:ext cx="8187690" cy="3622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79095">
              <a:lnSpc>
                <a:spcPct val="100000"/>
              </a:lnSpc>
            </a:pP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Como</a:t>
            </a:r>
            <a:r>
              <a:rPr sz="2400" b="1" spc="-1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desarrollad</a:t>
            </a:r>
            <a:r>
              <a:rPr sz="2400" b="1" spc="-10" dirty="0">
                <a:solidFill>
                  <a:srgbClr val="526CAF"/>
                </a:solidFill>
                <a:latin typeface="Arial"/>
                <a:cs typeface="Arial"/>
              </a:rPr>
              <a:t>o</a:t>
            </a: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r </a:t>
            </a:r>
            <a:r>
              <a:rPr sz="2400" b="1" spc="-10" dirty="0">
                <a:solidFill>
                  <a:srgbClr val="526CAF"/>
                </a:solidFill>
                <a:latin typeface="Arial"/>
                <a:cs typeface="Arial"/>
              </a:rPr>
              <a:t>d</a:t>
            </a: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e soft</a:t>
            </a:r>
            <a:r>
              <a:rPr sz="2400" b="1" spc="25" dirty="0">
                <a:solidFill>
                  <a:srgbClr val="526CAF"/>
                </a:solidFill>
                <a:latin typeface="Arial"/>
                <a:cs typeface="Arial"/>
              </a:rPr>
              <a:t>w</a:t>
            </a: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are</a:t>
            </a:r>
            <a:r>
              <a:rPr sz="2400" b="1" spc="-3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cree</a:t>
            </a:r>
            <a:r>
              <a:rPr sz="2400" b="1" spc="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que</a:t>
            </a:r>
            <a:r>
              <a:rPr sz="2400" b="1" spc="-10" dirty="0">
                <a:solidFill>
                  <a:srgbClr val="526CAF"/>
                </a:solidFill>
                <a:latin typeface="Arial"/>
                <a:cs typeface="Arial"/>
              </a:rPr>
              <a:t> e</a:t>
            </a: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s su deb</a:t>
            </a:r>
            <a:r>
              <a:rPr sz="2400" b="1" spc="-10" dirty="0">
                <a:solidFill>
                  <a:srgbClr val="526CAF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r realizar</a:t>
            </a:r>
            <a:r>
              <a:rPr sz="2400" b="1" spc="-1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prue</a:t>
            </a:r>
            <a:r>
              <a:rPr sz="2400" b="1" spc="-10" dirty="0">
                <a:solidFill>
                  <a:srgbClr val="526CAF"/>
                </a:solidFill>
                <a:latin typeface="Arial"/>
                <a:cs typeface="Arial"/>
              </a:rPr>
              <a:t>b</a:t>
            </a: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as</a:t>
            </a:r>
            <a:r>
              <a:rPr sz="2400" b="1" spc="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unitar</a:t>
            </a:r>
            <a:r>
              <a:rPr sz="2400" b="1" spc="5" dirty="0">
                <a:solidFill>
                  <a:srgbClr val="526CAF"/>
                </a:solidFill>
                <a:latin typeface="Arial"/>
                <a:cs typeface="Arial"/>
              </a:rPr>
              <a:t>i</a:t>
            </a: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as</a:t>
            </a:r>
            <a:r>
              <a:rPr sz="2400" b="1" spc="-2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automática</a:t>
            </a:r>
            <a:r>
              <a:rPr sz="2400" b="1" spc="-10" dirty="0">
                <a:solidFill>
                  <a:srgbClr val="526CAF"/>
                </a:solidFill>
                <a:latin typeface="Arial"/>
                <a:cs typeface="Arial"/>
              </a:rPr>
              <a:t>s</a:t>
            </a: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, p</a:t>
            </a:r>
            <a:r>
              <a:rPr sz="2400" b="1" spc="-10" dirty="0">
                <a:solidFill>
                  <a:srgbClr val="526CAF"/>
                </a:solidFill>
                <a:latin typeface="Arial"/>
                <a:cs typeface="Arial"/>
              </a:rPr>
              <a:t>o</a:t>
            </a: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r </a:t>
            </a:r>
            <a:r>
              <a:rPr sz="2400" b="1" spc="-10" dirty="0">
                <a:solidFill>
                  <a:srgbClr val="526CAF"/>
                </a:solidFill>
                <a:latin typeface="Arial"/>
                <a:cs typeface="Arial"/>
              </a:rPr>
              <a:t>q</a:t>
            </a: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u</a:t>
            </a:r>
            <a:r>
              <a:rPr sz="2400" b="1" spc="10" dirty="0">
                <a:solidFill>
                  <a:srgbClr val="526CAF"/>
                </a:solidFill>
                <a:latin typeface="Arial"/>
                <a:cs typeface="Arial"/>
              </a:rPr>
              <a:t>é</a:t>
            </a: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Si</a:t>
            </a:r>
            <a:r>
              <a:rPr sz="2400" b="1" spc="-1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se</a:t>
            </a:r>
            <a:r>
              <a:rPr sz="2400" b="1" spc="-1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quiere</a:t>
            </a:r>
            <a:r>
              <a:rPr sz="2400" b="1" spc="-1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pro</a:t>
            </a:r>
            <a:r>
              <a:rPr sz="2400" b="1" spc="-10" dirty="0">
                <a:solidFill>
                  <a:srgbClr val="526CAF"/>
                </a:solidFill>
                <a:latin typeface="Arial"/>
                <a:cs typeface="Arial"/>
              </a:rPr>
              <a:t>b</a:t>
            </a: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ar una</a:t>
            </a:r>
            <a:r>
              <a:rPr sz="2400" b="1" spc="-2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clase</a:t>
            </a:r>
            <a:r>
              <a:rPr sz="2400" b="1" spc="-1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para b</a:t>
            </a:r>
            <a:r>
              <a:rPr sz="2400" b="1" spc="-10" dirty="0">
                <a:solidFill>
                  <a:srgbClr val="526CAF"/>
                </a:solidFill>
                <a:latin typeface="Arial"/>
                <a:cs typeface="Arial"/>
              </a:rPr>
              <a:t>u</a:t>
            </a: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s</a:t>
            </a:r>
            <a:r>
              <a:rPr sz="2400" b="1" spc="-10" dirty="0">
                <a:solidFill>
                  <a:srgbClr val="526CAF"/>
                </a:solidFill>
                <a:latin typeface="Arial"/>
                <a:cs typeface="Arial"/>
              </a:rPr>
              <a:t>c</a:t>
            </a: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ar</a:t>
            </a:r>
            <a:r>
              <a:rPr sz="2400" b="1" spc="1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d</a:t>
            </a:r>
            <a:r>
              <a:rPr sz="2400" b="1" spc="-10" dirty="0">
                <a:solidFill>
                  <a:srgbClr val="526CAF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fectos en</a:t>
            </a:r>
            <a:r>
              <a:rPr sz="2400" b="1" spc="-1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el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pa</a:t>
            </a:r>
            <a:r>
              <a:rPr sz="2400" b="1" spc="-10" dirty="0">
                <a:solidFill>
                  <a:srgbClr val="526CAF"/>
                </a:solidFill>
                <a:latin typeface="Arial"/>
                <a:cs typeface="Arial"/>
              </a:rPr>
              <a:t>s</a:t>
            </a: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o de</a:t>
            </a:r>
            <a:r>
              <a:rPr sz="2400" b="1" spc="-1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parámetros</a:t>
            </a:r>
            <a:r>
              <a:rPr sz="2400" b="1" spc="1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la mejor téc</a:t>
            </a:r>
            <a:r>
              <a:rPr sz="2400" b="1" spc="-10" dirty="0">
                <a:solidFill>
                  <a:srgbClr val="526CAF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ica de </a:t>
            </a:r>
            <a:r>
              <a:rPr sz="2400" b="1" spc="-10" dirty="0">
                <a:solidFill>
                  <a:srgbClr val="526CAF"/>
                </a:solidFill>
                <a:latin typeface="Arial"/>
                <a:cs typeface="Arial"/>
              </a:rPr>
              <a:t>p</a:t>
            </a: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rueb</a:t>
            </a:r>
            <a:r>
              <a:rPr sz="2400" b="1" spc="-10" dirty="0">
                <a:solidFill>
                  <a:srgbClr val="526CAF"/>
                </a:solidFill>
                <a:latin typeface="Arial"/>
                <a:cs typeface="Arial"/>
              </a:rPr>
              <a:t>a</a:t>
            </a: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s</a:t>
            </a:r>
            <a:r>
              <a:rPr sz="2400" b="1" spc="1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sería</a:t>
            </a:r>
            <a:endParaRPr sz="2400">
              <a:latin typeface="Arial"/>
              <a:cs typeface="Arial"/>
            </a:endParaRPr>
          </a:p>
          <a:p>
            <a:pPr marL="744220" indent="-457200">
              <a:lnSpc>
                <a:spcPct val="100000"/>
              </a:lnSpc>
              <a:spcBef>
                <a:spcPts val="1085"/>
              </a:spcBef>
              <a:buClr>
                <a:srgbClr val="D1282D"/>
              </a:buClr>
              <a:buFont typeface="Arial"/>
              <a:buAutoNum type="alphaUcPeriod"/>
              <a:tabLst>
                <a:tab pos="744220" algn="l"/>
              </a:tabLst>
            </a:pPr>
            <a:r>
              <a:rPr sz="2000" dirty="0">
                <a:latin typeface="Arial"/>
                <a:cs typeface="Arial"/>
              </a:rPr>
              <a:t>A.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cobertura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en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ias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principales</a:t>
            </a:r>
            <a:endParaRPr sz="2000">
              <a:latin typeface="Arial"/>
              <a:cs typeface="Arial"/>
            </a:endParaRPr>
          </a:p>
          <a:p>
            <a:pPr marL="744220" indent="-457200">
              <a:lnSpc>
                <a:spcPct val="100000"/>
              </a:lnSpc>
              <a:spcBef>
                <a:spcPts val="480"/>
              </a:spcBef>
              <a:buClr>
                <a:srgbClr val="D1282D"/>
              </a:buClr>
              <a:buFont typeface="Arial"/>
              <a:buAutoNum type="alphaUcPeriod"/>
              <a:tabLst>
                <a:tab pos="744220" algn="l"/>
              </a:tabLst>
            </a:pPr>
            <a:r>
              <a:rPr sz="2000" dirty="0">
                <a:latin typeface="Arial"/>
                <a:cs typeface="Arial"/>
              </a:rPr>
              <a:t>B.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búsqueda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 in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ariantes</a:t>
            </a:r>
            <a:endParaRPr sz="2000">
              <a:latin typeface="Arial"/>
              <a:cs typeface="Arial"/>
            </a:endParaRPr>
          </a:p>
          <a:p>
            <a:pPr marL="744220" indent="-457200">
              <a:lnSpc>
                <a:spcPct val="100000"/>
              </a:lnSpc>
              <a:spcBef>
                <a:spcPts val="480"/>
              </a:spcBef>
              <a:buClr>
                <a:srgbClr val="D1282D"/>
              </a:buClr>
              <a:buFont typeface="Arial"/>
              <a:buAutoNum type="alphaUcPeriod"/>
              <a:tabLst>
                <a:tab pos="744220" algn="l"/>
              </a:tabLst>
            </a:pPr>
            <a:r>
              <a:rPr sz="2000" dirty="0">
                <a:latin typeface="Arial"/>
                <a:cs typeface="Arial"/>
              </a:rPr>
              <a:t>C.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verif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 uso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odos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objetos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llamados</a:t>
            </a:r>
            <a:endParaRPr sz="2000">
              <a:latin typeface="Arial"/>
              <a:cs typeface="Arial"/>
            </a:endParaRPr>
          </a:p>
          <a:p>
            <a:pPr marL="744220" indent="-457200">
              <a:lnSpc>
                <a:spcPct val="100000"/>
              </a:lnSpc>
              <a:spcBef>
                <a:spcPts val="480"/>
              </a:spcBef>
              <a:buClr>
                <a:srgbClr val="D1282D"/>
              </a:buClr>
              <a:buFont typeface="Arial"/>
              <a:buAutoNum type="alphaUcPeriod"/>
              <a:tabLst>
                <a:tab pos="744220" algn="l"/>
              </a:tabLst>
            </a:pPr>
            <a:r>
              <a:rPr sz="2000" dirty="0">
                <a:latin typeface="Arial"/>
                <a:cs typeface="Arial"/>
              </a:rPr>
              <a:t>D.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verif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 oper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ción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valores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lí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ite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ámetros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02186" y="4656582"/>
            <a:ext cx="4215902" cy="1652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16736" y="4580001"/>
            <a:ext cx="2197100" cy="920750"/>
          </a:xfrm>
          <a:custGeom>
            <a:avLst/>
            <a:gdLst/>
            <a:ahLst/>
            <a:cxnLst/>
            <a:rect l="l" t="t" r="r" b="b"/>
            <a:pathLst>
              <a:path w="2197100" h="920750">
                <a:moveTo>
                  <a:pt x="0" y="920745"/>
                </a:moveTo>
                <a:lnTo>
                  <a:pt x="2197095" y="920745"/>
                </a:lnTo>
                <a:lnTo>
                  <a:pt x="2197095" y="0"/>
                </a:lnTo>
                <a:lnTo>
                  <a:pt x="0" y="0"/>
                </a:lnTo>
                <a:lnTo>
                  <a:pt x="0" y="9207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5538" y="152765"/>
            <a:ext cx="8497570" cy="900430"/>
          </a:xfrm>
          <a:custGeom>
            <a:avLst/>
            <a:gdLst/>
            <a:ahLst/>
            <a:cxnLst/>
            <a:rect l="l" t="t" r="r" b="b"/>
            <a:pathLst>
              <a:path w="8497570" h="900430">
                <a:moveTo>
                  <a:pt x="150004" y="0"/>
                </a:moveTo>
                <a:lnTo>
                  <a:pt x="8497000" y="0"/>
                </a:lnTo>
                <a:lnTo>
                  <a:pt x="8497000" y="749960"/>
                </a:lnTo>
                <a:lnTo>
                  <a:pt x="8490800" y="792746"/>
                </a:lnTo>
                <a:lnTo>
                  <a:pt x="8473391" y="830721"/>
                </a:lnTo>
                <a:lnTo>
                  <a:pt x="8446558" y="862095"/>
                </a:lnTo>
                <a:lnTo>
                  <a:pt x="8412087" y="885076"/>
                </a:lnTo>
                <a:lnTo>
                  <a:pt x="8371766" y="897872"/>
                </a:lnTo>
                <a:lnTo>
                  <a:pt x="0" y="899921"/>
                </a:lnTo>
                <a:lnTo>
                  <a:pt x="0" y="149992"/>
                </a:lnTo>
                <a:lnTo>
                  <a:pt x="6201" y="107137"/>
                </a:lnTo>
                <a:lnTo>
                  <a:pt x="23612" y="69135"/>
                </a:lnTo>
                <a:lnTo>
                  <a:pt x="50443" y="37765"/>
                </a:lnTo>
                <a:lnTo>
                  <a:pt x="84905" y="14806"/>
                </a:lnTo>
                <a:lnTo>
                  <a:pt x="125207" y="2037"/>
                </a:lnTo>
                <a:lnTo>
                  <a:pt x="15000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3225">
              <a:lnSpc>
                <a:spcPct val="100000"/>
              </a:lnSpc>
            </a:pPr>
            <a:r>
              <a:rPr spc="-60" dirty="0"/>
              <a:t>P</a:t>
            </a:r>
            <a:r>
              <a:rPr spc="-100" dirty="0"/>
              <a:t>R</a:t>
            </a:r>
            <a:r>
              <a:rPr spc="-65" dirty="0"/>
              <a:t>U</a:t>
            </a:r>
            <a:r>
              <a:rPr spc="-60" dirty="0"/>
              <a:t>E</a:t>
            </a:r>
            <a:r>
              <a:rPr spc="-100" dirty="0"/>
              <a:t>B</a:t>
            </a:r>
            <a:r>
              <a:rPr spc="-60" dirty="0"/>
              <a:t>A</a:t>
            </a:r>
            <a:r>
              <a:rPr dirty="0"/>
              <a:t>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60" dirty="0"/>
              <a:t>D</a:t>
            </a:r>
            <a:r>
              <a:rPr dirty="0"/>
              <a:t>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65" dirty="0"/>
              <a:t>IN</a:t>
            </a:r>
            <a:r>
              <a:rPr spc="-60" dirty="0"/>
              <a:t>TE</a:t>
            </a:r>
            <a:r>
              <a:rPr spc="-65" dirty="0"/>
              <a:t>G</a:t>
            </a:r>
            <a:r>
              <a:rPr spc="-60" dirty="0"/>
              <a:t>R</a:t>
            </a:r>
            <a:r>
              <a:rPr spc="-100" dirty="0"/>
              <a:t>A</a:t>
            </a:r>
            <a:r>
              <a:rPr spc="-75" dirty="0"/>
              <a:t>C</a:t>
            </a:r>
            <a:r>
              <a:rPr spc="-65" dirty="0"/>
              <a:t>I</a:t>
            </a:r>
            <a:r>
              <a:rPr spc="-80" dirty="0"/>
              <a:t>Ó</a:t>
            </a:r>
            <a:r>
              <a:rPr dirty="0"/>
              <a:t>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74373" y="1342909"/>
            <a:ext cx="7263765" cy="3349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“Si</a:t>
            </a:r>
            <a:r>
              <a:rPr sz="2000" b="1" spc="-2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todo funciona</a:t>
            </a:r>
            <a:r>
              <a:rPr sz="2000" b="1" spc="-3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bien</a:t>
            </a:r>
            <a:r>
              <a:rPr sz="2000" b="1" spc="-1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ind</a:t>
            </a:r>
            <a:r>
              <a:rPr sz="2000" b="1" spc="-15" dirty="0">
                <a:solidFill>
                  <a:srgbClr val="526CAF"/>
                </a:solidFill>
                <a:latin typeface="Arial"/>
                <a:cs typeface="Arial"/>
              </a:rPr>
              <a:t>i</a:t>
            </a:r>
            <a:r>
              <a:rPr sz="2000" b="1" spc="-25" dirty="0">
                <a:solidFill>
                  <a:srgbClr val="526CAF"/>
                </a:solidFill>
                <a:latin typeface="Arial"/>
                <a:cs typeface="Arial"/>
              </a:rPr>
              <a:t>v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idua</a:t>
            </a:r>
            <a:r>
              <a:rPr sz="2000" b="1" spc="-10" dirty="0">
                <a:solidFill>
                  <a:srgbClr val="526CAF"/>
                </a:solidFill>
                <a:latin typeface="Arial"/>
                <a:cs typeface="Arial"/>
              </a:rPr>
              <a:t>l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mente</a:t>
            </a:r>
            <a:r>
              <a:rPr sz="2000" b="1" spc="-1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¿Por qué</a:t>
            </a:r>
            <a:r>
              <a:rPr sz="2000" b="1" spc="-1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dudan que funcione</a:t>
            </a:r>
            <a:r>
              <a:rPr sz="2000" b="1" spc="-1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cuando</a:t>
            </a:r>
            <a:r>
              <a:rPr sz="2000" b="1" spc="-1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se</a:t>
            </a:r>
            <a:r>
              <a:rPr sz="2000" b="1" spc="-1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une?”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Integración</a:t>
            </a:r>
            <a:r>
              <a:rPr sz="2000" b="1" spc="-3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sistemáti</a:t>
            </a:r>
            <a:r>
              <a:rPr sz="2000" b="1" spc="-10" dirty="0">
                <a:solidFill>
                  <a:srgbClr val="526CAF"/>
                </a:solidFill>
                <a:latin typeface="Arial"/>
                <a:cs typeface="Arial"/>
              </a:rPr>
              <a:t>c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  <a:p>
            <a:pPr marL="469900" indent="-182880">
              <a:lnSpc>
                <a:spcPct val="100000"/>
              </a:lnSpc>
              <a:spcBef>
                <a:spcPts val="1040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sam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000" b="1" spc="-114" dirty="0">
                <a:solidFill>
                  <a:srgbClr val="526CAF"/>
                </a:solidFill>
                <a:latin typeface="Arial"/>
                <a:cs typeface="Arial"/>
              </a:rPr>
              <a:t>V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erificación</a:t>
            </a:r>
            <a:r>
              <a:rPr sz="2000" b="1" spc="-4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de </a:t>
            </a:r>
            <a:r>
              <a:rPr sz="2000" b="1" spc="-10" dirty="0">
                <a:solidFill>
                  <a:srgbClr val="526CAF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ntegr</a:t>
            </a:r>
            <a:r>
              <a:rPr sz="2000" b="1" spc="5" dirty="0">
                <a:solidFill>
                  <a:srgbClr val="526CAF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ción:</a:t>
            </a:r>
            <a:endParaRPr sz="2000">
              <a:latin typeface="Arial"/>
              <a:cs typeface="Arial"/>
            </a:endParaRPr>
          </a:p>
          <a:p>
            <a:pPr marL="469900" indent="-182880">
              <a:lnSpc>
                <a:spcPct val="100000"/>
              </a:lnSpc>
              <a:spcBef>
                <a:spcPts val="1040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¿Ens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mb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cho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ún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el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n?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000" b="1" spc="-114" dirty="0">
                <a:solidFill>
                  <a:srgbClr val="526CAF"/>
                </a:solidFill>
                <a:latin typeface="Arial"/>
                <a:cs typeface="Arial"/>
              </a:rPr>
              <a:t>V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al</a:t>
            </a:r>
            <a:r>
              <a:rPr sz="2000" b="1" spc="-10" dirty="0">
                <a:solidFill>
                  <a:srgbClr val="526CAF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dación</a:t>
            </a:r>
            <a:r>
              <a:rPr sz="2000" b="1" spc="-2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de </a:t>
            </a:r>
            <a:r>
              <a:rPr sz="2000" b="1" spc="-10" dirty="0">
                <a:solidFill>
                  <a:srgbClr val="526CAF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ntegr</a:t>
            </a:r>
            <a:r>
              <a:rPr sz="2000" b="1" spc="5" dirty="0">
                <a:solidFill>
                  <a:srgbClr val="526CAF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ción:</a:t>
            </a:r>
            <a:endParaRPr sz="2000">
              <a:latin typeface="Arial"/>
              <a:cs typeface="Arial"/>
            </a:endParaRPr>
          </a:p>
          <a:p>
            <a:pPr marL="469900" indent="-182880">
              <a:lnSpc>
                <a:spcPct val="100000"/>
              </a:lnSpc>
              <a:spcBef>
                <a:spcPts val="1040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¿Se co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stru</a:t>
            </a:r>
            <a:r>
              <a:rPr sz="1800" spc="-30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corr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cto?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(req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er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mi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nt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Probar</a:t>
            </a:r>
            <a:r>
              <a:rPr sz="2000" b="1" spc="-2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funcional</a:t>
            </a:r>
            <a:r>
              <a:rPr sz="2000" b="1" spc="-10" dirty="0">
                <a:solidFill>
                  <a:srgbClr val="526CAF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dades</a:t>
            </a:r>
            <a:r>
              <a:rPr sz="2000" b="1" spc="-2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en el</a:t>
            </a:r>
            <a:r>
              <a:rPr sz="2000" b="1" spc="-2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cont</a:t>
            </a:r>
            <a:r>
              <a:rPr sz="2000" b="1" spc="5" dirty="0">
                <a:solidFill>
                  <a:srgbClr val="526CAF"/>
                </a:solidFill>
                <a:latin typeface="Arial"/>
                <a:cs typeface="Arial"/>
              </a:rPr>
              <a:t>e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xto</a:t>
            </a:r>
            <a:r>
              <a:rPr sz="2000" b="1" spc="-3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comp</a:t>
            </a:r>
            <a:r>
              <a:rPr sz="2000" b="1" spc="-10" dirty="0">
                <a:solidFill>
                  <a:srgbClr val="526CAF"/>
                </a:solidFill>
                <a:latin typeface="Arial"/>
                <a:cs typeface="Arial"/>
              </a:rPr>
              <a:t>l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eto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02186" y="4656582"/>
            <a:ext cx="4215902" cy="1652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16736" y="4580001"/>
            <a:ext cx="2197100" cy="920750"/>
          </a:xfrm>
          <a:custGeom>
            <a:avLst/>
            <a:gdLst/>
            <a:ahLst/>
            <a:cxnLst/>
            <a:rect l="l" t="t" r="r" b="b"/>
            <a:pathLst>
              <a:path w="2197100" h="920750">
                <a:moveTo>
                  <a:pt x="0" y="920745"/>
                </a:moveTo>
                <a:lnTo>
                  <a:pt x="2197095" y="920745"/>
                </a:lnTo>
                <a:lnTo>
                  <a:pt x="2197095" y="0"/>
                </a:lnTo>
                <a:lnTo>
                  <a:pt x="0" y="0"/>
                </a:lnTo>
                <a:lnTo>
                  <a:pt x="0" y="9207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5538" y="152765"/>
            <a:ext cx="8497570" cy="900430"/>
          </a:xfrm>
          <a:custGeom>
            <a:avLst/>
            <a:gdLst/>
            <a:ahLst/>
            <a:cxnLst/>
            <a:rect l="l" t="t" r="r" b="b"/>
            <a:pathLst>
              <a:path w="8497570" h="900430">
                <a:moveTo>
                  <a:pt x="150004" y="0"/>
                </a:moveTo>
                <a:lnTo>
                  <a:pt x="8497000" y="0"/>
                </a:lnTo>
                <a:lnTo>
                  <a:pt x="8497000" y="749960"/>
                </a:lnTo>
                <a:lnTo>
                  <a:pt x="8490800" y="792746"/>
                </a:lnTo>
                <a:lnTo>
                  <a:pt x="8473391" y="830721"/>
                </a:lnTo>
                <a:lnTo>
                  <a:pt x="8446558" y="862095"/>
                </a:lnTo>
                <a:lnTo>
                  <a:pt x="8412087" y="885076"/>
                </a:lnTo>
                <a:lnTo>
                  <a:pt x="8371766" y="897872"/>
                </a:lnTo>
                <a:lnTo>
                  <a:pt x="0" y="899921"/>
                </a:lnTo>
                <a:lnTo>
                  <a:pt x="0" y="149992"/>
                </a:lnTo>
                <a:lnTo>
                  <a:pt x="6201" y="107137"/>
                </a:lnTo>
                <a:lnTo>
                  <a:pt x="23612" y="69135"/>
                </a:lnTo>
                <a:lnTo>
                  <a:pt x="50443" y="37765"/>
                </a:lnTo>
                <a:lnTo>
                  <a:pt x="84905" y="14806"/>
                </a:lnTo>
                <a:lnTo>
                  <a:pt x="125207" y="2037"/>
                </a:lnTo>
                <a:lnTo>
                  <a:pt x="15000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18259" y="268734"/>
            <a:ext cx="3761740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60" dirty="0">
                <a:solidFill>
                  <a:srgbClr val="D1282D"/>
                </a:solidFill>
                <a:latin typeface="Arial Black"/>
                <a:cs typeface="Arial Black"/>
              </a:rPr>
              <a:t>P</a:t>
            </a:r>
            <a:r>
              <a:rPr sz="2000" spc="-100" dirty="0">
                <a:solidFill>
                  <a:srgbClr val="D1282D"/>
                </a:solidFill>
                <a:latin typeface="Arial Black"/>
                <a:cs typeface="Arial Black"/>
              </a:rPr>
              <a:t>R</a:t>
            </a:r>
            <a:r>
              <a:rPr sz="2000" spc="-65" dirty="0">
                <a:solidFill>
                  <a:srgbClr val="D1282D"/>
                </a:solidFill>
                <a:latin typeface="Arial Black"/>
                <a:cs typeface="Arial Black"/>
              </a:rPr>
              <a:t>U</a:t>
            </a:r>
            <a:r>
              <a:rPr sz="2000" spc="-60" dirty="0">
                <a:solidFill>
                  <a:srgbClr val="D1282D"/>
                </a:solidFill>
                <a:latin typeface="Arial Black"/>
                <a:cs typeface="Arial Black"/>
              </a:rPr>
              <a:t>E</a:t>
            </a:r>
            <a:r>
              <a:rPr sz="2000" spc="-100" dirty="0">
                <a:solidFill>
                  <a:srgbClr val="D1282D"/>
                </a:solidFill>
                <a:latin typeface="Arial Black"/>
                <a:cs typeface="Arial Black"/>
              </a:rPr>
              <a:t>B</a:t>
            </a:r>
            <a:r>
              <a:rPr sz="2000" spc="-60" dirty="0">
                <a:solidFill>
                  <a:srgbClr val="D1282D"/>
                </a:solidFill>
                <a:latin typeface="Arial Black"/>
                <a:cs typeface="Arial Black"/>
              </a:rPr>
              <a:t>A</a:t>
            </a:r>
            <a:r>
              <a:rPr sz="2000" dirty="0">
                <a:solidFill>
                  <a:srgbClr val="D1282D"/>
                </a:solidFill>
                <a:latin typeface="Arial Black"/>
                <a:cs typeface="Arial Black"/>
              </a:rPr>
              <a:t>S</a:t>
            </a:r>
            <a:r>
              <a:rPr sz="2000" spc="5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D1282D"/>
                </a:solidFill>
                <a:latin typeface="Arial Black"/>
                <a:cs typeface="Arial Black"/>
              </a:rPr>
              <a:t>D</a:t>
            </a:r>
            <a:r>
              <a:rPr sz="2000" dirty="0">
                <a:solidFill>
                  <a:srgbClr val="D1282D"/>
                </a:solidFill>
                <a:latin typeface="Arial Black"/>
                <a:cs typeface="Arial Black"/>
              </a:rPr>
              <a:t>E</a:t>
            </a:r>
            <a:r>
              <a:rPr sz="2000" spc="3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2000" spc="-65" dirty="0">
                <a:solidFill>
                  <a:srgbClr val="D1282D"/>
                </a:solidFill>
                <a:latin typeface="Arial Black"/>
                <a:cs typeface="Arial Black"/>
              </a:rPr>
              <a:t>IN</a:t>
            </a:r>
            <a:r>
              <a:rPr sz="2000" spc="-60" dirty="0">
                <a:solidFill>
                  <a:srgbClr val="D1282D"/>
                </a:solidFill>
                <a:latin typeface="Arial Black"/>
                <a:cs typeface="Arial Black"/>
              </a:rPr>
              <a:t>TE</a:t>
            </a:r>
            <a:r>
              <a:rPr sz="2000" spc="-65" dirty="0">
                <a:solidFill>
                  <a:srgbClr val="D1282D"/>
                </a:solidFill>
                <a:latin typeface="Arial Black"/>
                <a:cs typeface="Arial Black"/>
              </a:rPr>
              <a:t>G</a:t>
            </a:r>
            <a:r>
              <a:rPr sz="2000" spc="-60" dirty="0">
                <a:solidFill>
                  <a:srgbClr val="D1282D"/>
                </a:solidFill>
                <a:latin typeface="Arial Black"/>
                <a:cs typeface="Arial Black"/>
              </a:rPr>
              <a:t>R</a:t>
            </a:r>
            <a:r>
              <a:rPr sz="2000" spc="-100" dirty="0">
                <a:solidFill>
                  <a:srgbClr val="D1282D"/>
                </a:solidFill>
                <a:latin typeface="Arial Black"/>
                <a:cs typeface="Arial Black"/>
              </a:rPr>
              <a:t>A</a:t>
            </a:r>
            <a:r>
              <a:rPr sz="2000" spc="-75" dirty="0">
                <a:solidFill>
                  <a:srgbClr val="D1282D"/>
                </a:solidFill>
                <a:latin typeface="Arial Black"/>
                <a:cs typeface="Arial Black"/>
              </a:rPr>
              <a:t>C</a:t>
            </a:r>
            <a:r>
              <a:rPr sz="2000" spc="-65" dirty="0">
                <a:solidFill>
                  <a:srgbClr val="D1282D"/>
                </a:solidFill>
                <a:latin typeface="Arial Black"/>
                <a:cs typeface="Arial Black"/>
              </a:rPr>
              <a:t>I</a:t>
            </a:r>
            <a:r>
              <a:rPr sz="2000" spc="-80" dirty="0">
                <a:solidFill>
                  <a:srgbClr val="D1282D"/>
                </a:solidFill>
                <a:latin typeface="Arial Black"/>
                <a:cs typeface="Arial Black"/>
              </a:rPr>
              <a:t>Ó</a:t>
            </a:r>
            <a:r>
              <a:rPr sz="2000" dirty="0">
                <a:solidFill>
                  <a:srgbClr val="D1282D"/>
                </a:solidFill>
                <a:latin typeface="Arial Black"/>
                <a:cs typeface="Arial Black"/>
              </a:rPr>
              <a:t>N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4373" y="1385487"/>
            <a:ext cx="6389370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20" dirty="0">
                <a:solidFill>
                  <a:srgbClr val="526CAF"/>
                </a:solidFill>
                <a:latin typeface="Arial"/>
                <a:cs typeface="Arial"/>
              </a:rPr>
              <a:t>Pro</a:t>
            </a:r>
            <a:r>
              <a:rPr sz="2800" b="1" spc="-30" dirty="0">
                <a:solidFill>
                  <a:srgbClr val="526CAF"/>
                </a:solidFill>
                <a:latin typeface="Arial"/>
                <a:cs typeface="Arial"/>
              </a:rPr>
              <a:t>b</a:t>
            </a:r>
            <a:r>
              <a:rPr sz="2800" b="1" spc="-20" dirty="0">
                <a:solidFill>
                  <a:srgbClr val="526CAF"/>
                </a:solidFill>
                <a:latin typeface="Arial"/>
                <a:cs typeface="Arial"/>
              </a:rPr>
              <a:t>lem</a:t>
            </a:r>
            <a:r>
              <a:rPr sz="2800" b="1" spc="-15" dirty="0">
                <a:solidFill>
                  <a:srgbClr val="526CAF"/>
                </a:solidFill>
                <a:latin typeface="Arial"/>
                <a:cs typeface="Arial"/>
              </a:rPr>
              <a:t>a</a:t>
            </a:r>
            <a:r>
              <a:rPr sz="2800" b="1" spc="-20" dirty="0">
                <a:solidFill>
                  <a:srgbClr val="526CAF"/>
                </a:solidFill>
                <a:latin typeface="Arial"/>
                <a:cs typeface="Arial"/>
              </a:rPr>
              <a:t>s</a:t>
            </a:r>
            <a:r>
              <a:rPr sz="2800" b="1" spc="1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800" b="1" spc="-20" dirty="0">
                <a:solidFill>
                  <a:srgbClr val="526CAF"/>
                </a:solidFill>
                <a:latin typeface="Arial"/>
                <a:cs typeface="Arial"/>
              </a:rPr>
              <a:t>en</a:t>
            </a:r>
            <a:r>
              <a:rPr sz="2800" b="1" spc="1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800" b="1" spc="-20" dirty="0">
                <a:solidFill>
                  <a:srgbClr val="526CAF"/>
                </a:solidFill>
                <a:latin typeface="Arial"/>
                <a:cs typeface="Arial"/>
              </a:rPr>
              <a:t>Proce</a:t>
            </a:r>
            <a:r>
              <a:rPr sz="2800" b="1" spc="-15" dirty="0">
                <a:solidFill>
                  <a:srgbClr val="526CAF"/>
                </a:solidFill>
                <a:latin typeface="Arial"/>
                <a:cs typeface="Arial"/>
              </a:rPr>
              <a:t>s</a:t>
            </a:r>
            <a:r>
              <a:rPr sz="2800" b="1" spc="-20" dirty="0">
                <a:solidFill>
                  <a:srgbClr val="526CAF"/>
                </a:solidFill>
                <a:latin typeface="Arial"/>
                <a:cs typeface="Arial"/>
              </a:rPr>
              <a:t>o</a:t>
            </a:r>
            <a:r>
              <a:rPr sz="2800" b="1" spc="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800" b="1" spc="-20" dirty="0">
                <a:solidFill>
                  <a:srgbClr val="526CAF"/>
                </a:solidFill>
                <a:latin typeface="Arial"/>
                <a:cs typeface="Arial"/>
              </a:rPr>
              <a:t>de</a:t>
            </a:r>
            <a:r>
              <a:rPr sz="2800" b="1" spc="1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800" b="1" spc="-15" dirty="0">
                <a:solidFill>
                  <a:srgbClr val="526CAF"/>
                </a:solidFill>
                <a:latin typeface="Arial"/>
                <a:cs typeface="Arial"/>
              </a:rPr>
              <a:t>Integración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8693" y="1940835"/>
            <a:ext cx="7690484" cy="2147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D1282D"/>
              </a:buClr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latin typeface="Arial"/>
                <a:cs typeface="Arial"/>
              </a:rPr>
              <a:t>Prob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ema: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Módu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os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no 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stos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para integra</a:t>
            </a:r>
            <a:r>
              <a:rPr sz="2400" spc="-13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652780">
              <a:lnSpc>
                <a:spcPct val="100000"/>
              </a:lnSpc>
              <a:spcBef>
                <a:spcPts val="484"/>
              </a:spcBef>
            </a:pPr>
            <a:r>
              <a:rPr sz="2000" spc="10" dirty="0">
                <a:solidFill>
                  <a:srgbClr val="D1282D"/>
                </a:solidFill>
                <a:latin typeface="Wingdings"/>
                <a:cs typeface="Wingdings"/>
              </a:rPr>
              <a:t>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Se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integran</a:t>
            </a:r>
            <a:r>
              <a:rPr sz="20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módulos</a:t>
            </a:r>
            <a:r>
              <a:rPr sz="20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pa</a:t>
            </a:r>
            <a:r>
              <a:rPr sz="2000" spc="5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cialmente</a:t>
            </a:r>
            <a:r>
              <a:rPr sz="2000" spc="-4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de</a:t>
            </a:r>
            <a:r>
              <a:rPr sz="2000" spc="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arrollados</a:t>
            </a:r>
            <a:endParaRPr sz="2000">
              <a:latin typeface="Arial"/>
              <a:cs typeface="Arial"/>
            </a:endParaRPr>
          </a:p>
          <a:p>
            <a:pPr marL="652780">
              <a:lnSpc>
                <a:spcPct val="100000"/>
              </a:lnSpc>
              <a:spcBef>
                <a:spcPts val="480"/>
              </a:spcBef>
            </a:pPr>
            <a:r>
              <a:rPr sz="2000" spc="10" dirty="0">
                <a:solidFill>
                  <a:srgbClr val="D1282D"/>
                </a:solidFill>
                <a:latin typeface="Wingdings"/>
                <a:cs typeface="Wingdings"/>
              </a:rPr>
              <a:t>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Ev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ar la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in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egra</a:t>
            </a:r>
            <a:r>
              <a:rPr sz="2000" spc="5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ión</a:t>
            </a:r>
            <a:r>
              <a:rPr sz="2000" spc="-4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x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plosiva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7F7F7F"/>
                </a:solidFill>
                <a:latin typeface="Arial"/>
                <a:cs typeface="Arial"/>
              </a:rPr>
              <a:t>(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bi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g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-bang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).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0"/>
              </a:spcBef>
              <a:buClr>
                <a:srgbClr val="D1282D"/>
              </a:buClr>
              <a:buFont typeface="Arial"/>
              <a:buChar char="•"/>
              <a:tabLst>
                <a:tab pos="195580" algn="l"/>
              </a:tabLst>
            </a:pPr>
            <a:r>
              <a:rPr sz="2400" spc="-140" dirty="0">
                <a:latin typeface="Arial"/>
                <a:cs typeface="Arial"/>
              </a:rPr>
              <a:t>V</a:t>
            </a:r>
            <a:r>
              <a:rPr sz="2400" dirty="0">
                <a:latin typeface="Arial"/>
                <a:cs typeface="Arial"/>
              </a:rPr>
              <a:t>entaja de la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estrateg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 marL="652780">
              <a:lnSpc>
                <a:spcPct val="100000"/>
              </a:lnSpc>
              <a:spcBef>
                <a:spcPts val="484"/>
              </a:spcBef>
            </a:pPr>
            <a:r>
              <a:rPr sz="2000" spc="10" dirty="0">
                <a:solidFill>
                  <a:srgbClr val="D1282D"/>
                </a:solidFill>
                <a:latin typeface="Wingdings"/>
                <a:cs typeface="Wingdings"/>
              </a:rPr>
              <a:t>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Centrar</a:t>
            </a:r>
            <a:r>
              <a:rPr sz="2000" spc="-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las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clas</a:t>
            </a:r>
            <a:r>
              <a:rPr sz="2000" spc="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en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su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tarea</a:t>
            </a:r>
            <a:r>
              <a:rPr sz="20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y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disminuir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las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interfaces</a:t>
            </a:r>
            <a:r>
              <a:rPr sz="2000" spc="-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pa</a:t>
            </a:r>
            <a:r>
              <a:rPr sz="2000" spc="5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  <a:p>
            <a:pPr marL="881380">
              <a:lnSpc>
                <a:spcPts val="2380"/>
              </a:lnSpc>
            </a:pP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log</a:t>
            </a:r>
            <a:r>
              <a:rPr sz="2000" spc="5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ar</a:t>
            </a:r>
            <a:r>
              <a:rPr sz="20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“alta</a:t>
            </a:r>
            <a:r>
              <a:rPr sz="20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he</a:t>
            </a:r>
            <a:r>
              <a:rPr sz="2000" spc="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ión”</a:t>
            </a:r>
            <a:r>
              <a:rPr sz="2000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y “</a:t>
            </a:r>
            <a:r>
              <a:rPr sz="2000" spc="5" dirty="0">
                <a:solidFill>
                  <a:srgbClr val="7F7F7F"/>
                </a:solidFill>
                <a:latin typeface="Arial"/>
                <a:cs typeface="Arial"/>
              </a:rPr>
              <a:t>b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ajo</a:t>
            </a:r>
            <a:r>
              <a:rPr sz="20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spc="5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oplamiento”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01139" y="0"/>
            <a:ext cx="142875" cy="1371600"/>
          </a:xfrm>
          <a:custGeom>
            <a:avLst/>
            <a:gdLst/>
            <a:ahLst/>
            <a:cxnLst/>
            <a:rect l="l" t="t" r="r" b="b"/>
            <a:pathLst>
              <a:path w="142875" h="1371600">
                <a:moveTo>
                  <a:pt x="0" y="1371599"/>
                </a:moveTo>
                <a:lnTo>
                  <a:pt x="142859" y="1371599"/>
                </a:lnTo>
                <a:lnTo>
                  <a:pt x="142859" y="0"/>
                </a:lnTo>
                <a:lnTo>
                  <a:pt x="0" y="0"/>
                </a:lnTo>
                <a:lnTo>
                  <a:pt x="0" y="1371599"/>
                </a:lnTo>
              </a:path>
            </a:pathLst>
          </a:custGeom>
          <a:solidFill>
            <a:srgbClr val="D128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1139" y="1371600"/>
            <a:ext cx="142875" cy="5486400"/>
          </a:xfrm>
          <a:custGeom>
            <a:avLst/>
            <a:gdLst/>
            <a:ahLst/>
            <a:cxnLst/>
            <a:rect l="l" t="t" r="r" b="b"/>
            <a:pathLst>
              <a:path w="142875" h="5486400">
                <a:moveTo>
                  <a:pt x="0" y="5486399"/>
                </a:moveTo>
                <a:lnTo>
                  <a:pt x="142859" y="5486399"/>
                </a:lnTo>
                <a:lnTo>
                  <a:pt x="142859" y="0"/>
                </a:lnTo>
                <a:lnTo>
                  <a:pt x="0" y="0"/>
                </a:lnTo>
                <a:lnTo>
                  <a:pt x="0" y="5486399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8312" y="6237287"/>
            <a:ext cx="358773" cy="495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13491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pc="-85" dirty="0"/>
              <a:t>RE</a:t>
            </a:r>
            <a:r>
              <a:rPr spc="-80" dirty="0"/>
              <a:t>G</a:t>
            </a:r>
            <a:r>
              <a:rPr spc="-90" dirty="0"/>
              <a:t>L</a:t>
            </a:r>
            <a:r>
              <a:rPr spc="-85" dirty="0"/>
              <a:t>A</a:t>
            </a:r>
            <a:r>
              <a:rPr dirty="0"/>
              <a:t>S</a:t>
            </a:r>
            <a:r>
              <a:rPr spc="355" dirty="0">
                <a:latin typeface="Times New Roman"/>
                <a:cs typeface="Times New Roman"/>
              </a:rPr>
              <a:t> </a:t>
            </a:r>
            <a:r>
              <a:rPr spc="-85" dirty="0"/>
              <a:t>D</a:t>
            </a:r>
            <a:r>
              <a:rPr dirty="0"/>
              <a:t>E</a:t>
            </a:r>
            <a:r>
              <a:rPr spc="345" dirty="0">
                <a:latin typeface="Times New Roman"/>
                <a:cs typeface="Times New Roman"/>
              </a:rPr>
              <a:t> </a:t>
            </a:r>
            <a:r>
              <a:rPr spc="-80" dirty="0"/>
              <a:t>O</a:t>
            </a:r>
            <a:r>
              <a:rPr spc="-195" dirty="0"/>
              <a:t>R</a:t>
            </a:r>
            <a:r>
              <a:rPr dirty="0"/>
              <a:t>O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85" dirty="0"/>
              <a:t>APRE</a:t>
            </a:r>
            <a:r>
              <a:rPr spc="-80" dirty="0"/>
              <a:t>N</a:t>
            </a:r>
            <a:r>
              <a:rPr spc="-85" dirty="0"/>
              <a:t>D</a:t>
            </a:r>
            <a:r>
              <a:rPr spc="-80" dirty="0"/>
              <a:t>I</a:t>
            </a:r>
            <a:r>
              <a:rPr spc="-340" dirty="0"/>
              <a:t>D</a:t>
            </a:r>
            <a:r>
              <a:rPr spc="-85" dirty="0"/>
              <a:t>A</a:t>
            </a:r>
            <a:r>
              <a:rPr dirty="0"/>
              <a:t>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5940" y="971537"/>
            <a:ext cx="456819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14" dirty="0">
                <a:solidFill>
                  <a:srgbClr val="D1282D"/>
                </a:solidFill>
                <a:latin typeface="Arial Black"/>
                <a:cs typeface="Arial Black"/>
              </a:rPr>
              <a:t>R</a:t>
            </a:r>
            <a:r>
              <a:rPr sz="2000" spc="120" dirty="0">
                <a:solidFill>
                  <a:srgbClr val="D1282D"/>
                </a:solidFill>
                <a:latin typeface="Arial Black"/>
                <a:cs typeface="Arial Black"/>
              </a:rPr>
              <a:t>E</a:t>
            </a:r>
            <a:r>
              <a:rPr sz="2000" spc="114" dirty="0">
                <a:solidFill>
                  <a:srgbClr val="D1282D"/>
                </a:solidFill>
                <a:latin typeface="Arial Black"/>
                <a:cs typeface="Arial Black"/>
              </a:rPr>
              <a:t>COR</a:t>
            </a:r>
            <a:r>
              <a:rPr sz="2000" spc="20" dirty="0">
                <a:solidFill>
                  <a:srgbClr val="D1282D"/>
                </a:solidFill>
                <a:latin typeface="Arial Black"/>
                <a:cs typeface="Arial Black"/>
              </a:rPr>
              <a:t>D</a:t>
            </a:r>
            <a:r>
              <a:rPr sz="2000" spc="105" dirty="0">
                <a:solidFill>
                  <a:srgbClr val="D1282D"/>
                </a:solidFill>
                <a:latin typeface="Arial Black"/>
                <a:cs typeface="Arial Black"/>
              </a:rPr>
              <a:t>A</a:t>
            </a:r>
            <a:r>
              <a:rPr sz="2000" spc="114" dirty="0">
                <a:solidFill>
                  <a:srgbClr val="D1282D"/>
                </a:solidFill>
                <a:latin typeface="Arial Black"/>
                <a:cs typeface="Arial Black"/>
              </a:rPr>
              <a:t>N</a:t>
            </a:r>
            <a:r>
              <a:rPr sz="2000" spc="105" dirty="0">
                <a:solidFill>
                  <a:srgbClr val="D1282D"/>
                </a:solidFill>
                <a:latin typeface="Arial Black"/>
                <a:cs typeface="Arial Black"/>
              </a:rPr>
              <a:t>D</a:t>
            </a:r>
            <a:r>
              <a:rPr sz="2000" dirty="0">
                <a:solidFill>
                  <a:srgbClr val="D1282D"/>
                </a:solidFill>
                <a:latin typeface="Arial Black"/>
                <a:cs typeface="Arial Black"/>
              </a:rPr>
              <a:t>O</a:t>
            </a:r>
            <a:r>
              <a:rPr sz="200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2000" spc="-145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2000" spc="75" dirty="0">
                <a:solidFill>
                  <a:srgbClr val="D1282D"/>
                </a:solidFill>
                <a:latin typeface="Arial Black"/>
                <a:cs typeface="Arial Black"/>
              </a:rPr>
              <a:t>L</a:t>
            </a:r>
            <a:r>
              <a:rPr sz="2000" dirty="0">
                <a:solidFill>
                  <a:srgbClr val="D1282D"/>
                </a:solidFill>
                <a:latin typeface="Arial Black"/>
                <a:cs typeface="Arial Black"/>
              </a:rPr>
              <a:t>O</a:t>
            </a:r>
            <a:r>
              <a:rPr sz="200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2000" spc="-11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2000" spc="114" dirty="0">
                <a:solidFill>
                  <a:srgbClr val="D1282D"/>
                </a:solidFill>
                <a:latin typeface="Arial Black"/>
                <a:cs typeface="Arial Black"/>
              </a:rPr>
              <a:t>A</a:t>
            </a:r>
            <a:r>
              <a:rPr sz="2000" spc="120" dirty="0">
                <a:solidFill>
                  <a:srgbClr val="D1282D"/>
                </a:solidFill>
                <a:latin typeface="Arial Black"/>
                <a:cs typeface="Arial Black"/>
              </a:rPr>
              <a:t>P</a:t>
            </a:r>
            <a:r>
              <a:rPr sz="2000" spc="114" dirty="0">
                <a:solidFill>
                  <a:srgbClr val="D1282D"/>
                </a:solidFill>
                <a:latin typeface="Arial Black"/>
                <a:cs typeface="Arial Black"/>
              </a:rPr>
              <a:t>R</a:t>
            </a:r>
            <a:r>
              <a:rPr sz="2000" spc="120" dirty="0">
                <a:solidFill>
                  <a:srgbClr val="D1282D"/>
                </a:solidFill>
                <a:latin typeface="Arial Black"/>
                <a:cs typeface="Arial Black"/>
              </a:rPr>
              <a:t>E</a:t>
            </a:r>
            <a:r>
              <a:rPr sz="2000" spc="114" dirty="0">
                <a:solidFill>
                  <a:srgbClr val="D1282D"/>
                </a:solidFill>
                <a:latin typeface="Arial Black"/>
                <a:cs typeface="Arial Black"/>
              </a:rPr>
              <a:t>ND</a:t>
            </a:r>
            <a:r>
              <a:rPr sz="2000" spc="105" dirty="0">
                <a:solidFill>
                  <a:srgbClr val="D1282D"/>
                </a:solidFill>
                <a:latin typeface="Arial Black"/>
                <a:cs typeface="Arial Black"/>
              </a:rPr>
              <a:t>ID</a:t>
            </a:r>
            <a:r>
              <a:rPr sz="2000" dirty="0">
                <a:solidFill>
                  <a:srgbClr val="D1282D"/>
                </a:solidFill>
                <a:latin typeface="Arial Black"/>
                <a:cs typeface="Arial Black"/>
              </a:rPr>
              <a:t>O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02186" y="4656582"/>
            <a:ext cx="4215902" cy="1652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16736" y="4580001"/>
            <a:ext cx="2197100" cy="920750"/>
          </a:xfrm>
          <a:custGeom>
            <a:avLst/>
            <a:gdLst/>
            <a:ahLst/>
            <a:cxnLst/>
            <a:rect l="l" t="t" r="r" b="b"/>
            <a:pathLst>
              <a:path w="2197100" h="920750">
                <a:moveTo>
                  <a:pt x="0" y="920745"/>
                </a:moveTo>
                <a:lnTo>
                  <a:pt x="2197095" y="920745"/>
                </a:lnTo>
                <a:lnTo>
                  <a:pt x="2197095" y="0"/>
                </a:lnTo>
                <a:lnTo>
                  <a:pt x="0" y="0"/>
                </a:lnTo>
                <a:lnTo>
                  <a:pt x="0" y="9207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5538" y="152765"/>
            <a:ext cx="8497570" cy="900430"/>
          </a:xfrm>
          <a:custGeom>
            <a:avLst/>
            <a:gdLst/>
            <a:ahLst/>
            <a:cxnLst/>
            <a:rect l="l" t="t" r="r" b="b"/>
            <a:pathLst>
              <a:path w="8497570" h="900430">
                <a:moveTo>
                  <a:pt x="150004" y="0"/>
                </a:moveTo>
                <a:lnTo>
                  <a:pt x="8497000" y="0"/>
                </a:lnTo>
                <a:lnTo>
                  <a:pt x="8497000" y="749960"/>
                </a:lnTo>
                <a:lnTo>
                  <a:pt x="8490800" y="792746"/>
                </a:lnTo>
                <a:lnTo>
                  <a:pt x="8473391" y="830721"/>
                </a:lnTo>
                <a:lnTo>
                  <a:pt x="8446558" y="862095"/>
                </a:lnTo>
                <a:lnTo>
                  <a:pt x="8412087" y="885076"/>
                </a:lnTo>
                <a:lnTo>
                  <a:pt x="8371766" y="897872"/>
                </a:lnTo>
                <a:lnTo>
                  <a:pt x="0" y="899921"/>
                </a:lnTo>
                <a:lnTo>
                  <a:pt x="0" y="149992"/>
                </a:lnTo>
                <a:lnTo>
                  <a:pt x="6201" y="107137"/>
                </a:lnTo>
                <a:lnTo>
                  <a:pt x="23612" y="69135"/>
                </a:lnTo>
                <a:lnTo>
                  <a:pt x="50443" y="37765"/>
                </a:lnTo>
                <a:lnTo>
                  <a:pt x="84905" y="14806"/>
                </a:lnTo>
                <a:lnTo>
                  <a:pt x="125207" y="2037"/>
                </a:lnTo>
                <a:lnTo>
                  <a:pt x="15000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3225">
              <a:lnSpc>
                <a:spcPct val="100000"/>
              </a:lnSpc>
            </a:pPr>
            <a:r>
              <a:rPr spc="-60" dirty="0"/>
              <a:t>P</a:t>
            </a:r>
            <a:r>
              <a:rPr spc="-100" dirty="0"/>
              <a:t>R</a:t>
            </a:r>
            <a:r>
              <a:rPr spc="-65" dirty="0"/>
              <a:t>U</a:t>
            </a:r>
            <a:r>
              <a:rPr spc="-60" dirty="0"/>
              <a:t>E</a:t>
            </a:r>
            <a:r>
              <a:rPr spc="-100" dirty="0"/>
              <a:t>B</a:t>
            </a:r>
            <a:r>
              <a:rPr spc="-60" dirty="0"/>
              <a:t>A</a:t>
            </a:r>
            <a:r>
              <a:rPr dirty="0"/>
              <a:t>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60" dirty="0"/>
              <a:t>D</a:t>
            </a:r>
            <a:r>
              <a:rPr dirty="0"/>
              <a:t>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65" dirty="0"/>
              <a:t>IN</a:t>
            </a:r>
            <a:r>
              <a:rPr spc="-60" dirty="0"/>
              <a:t>TE</a:t>
            </a:r>
            <a:r>
              <a:rPr spc="-65" dirty="0"/>
              <a:t>G</a:t>
            </a:r>
            <a:r>
              <a:rPr spc="-60" dirty="0"/>
              <a:t>R</a:t>
            </a:r>
            <a:r>
              <a:rPr spc="-100" dirty="0"/>
              <a:t>A</a:t>
            </a:r>
            <a:r>
              <a:rPr spc="-75" dirty="0"/>
              <a:t>C</a:t>
            </a:r>
            <a:r>
              <a:rPr spc="-65" dirty="0"/>
              <a:t>I</a:t>
            </a:r>
            <a:r>
              <a:rPr spc="-80" dirty="0"/>
              <a:t>Ó</a:t>
            </a:r>
            <a:r>
              <a:rPr dirty="0"/>
              <a:t>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74373" y="1363026"/>
            <a:ext cx="7829550" cy="289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R</a:t>
            </a:r>
            <a:r>
              <a:rPr sz="2400" b="1" spc="-10" dirty="0">
                <a:solidFill>
                  <a:srgbClr val="526CAF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comen</a:t>
            </a:r>
            <a:r>
              <a:rPr sz="2400" b="1" spc="-10" dirty="0">
                <a:solidFill>
                  <a:srgbClr val="526CAF"/>
                </a:solidFill>
                <a:latin typeface="Arial"/>
                <a:cs typeface="Arial"/>
              </a:rPr>
              <a:t>d</a:t>
            </a: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aciones</a:t>
            </a:r>
            <a:r>
              <a:rPr sz="2400" b="1" spc="1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en</a:t>
            </a:r>
            <a:r>
              <a:rPr sz="2400" b="1" spc="-1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el </a:t>
            </a:r>
            <a:r>
              <a:rPr sz="2400" b="1" spc="-10" dirty="0">
                <a:solidFill>
                  <a:srgbClr val="526CAF"/>
                </a:solidFill>
                <a:latin typeface="Arial"/>
                <a:cs typeface="Arial"/>
              </a:rPr>
              <a:t>P</a:t>
            </a: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roce</a:t>
            </a:r>
            <a:r>
              <a:rPr sz="2400" b="1" spc="-10" dirty="0">
                <a:solidFill>
                  <a:srgbClr val="526CAF"/>
                </a:solidFill>
                <a:latin typeface="Arial"/>
                <a:cs typeface="Arial"/>
              </a:rPr>
              <a:t>s</a:t>
            </a: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o</a:t>
            </a:r>
            <a:r>
              <a:rPr sz="2400" b="1" spc="1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de Integra</a:t>
            </a:r>
            <a:r>
              <a:rPr sz="2400" b="1" spc="-10" dirty="0">
                <a:solidFill>
                  <a:srgbClr val="526CAF"/>
                </a:solidFill>
                <a:latin typeface="Arial"/>
                <a:cs typeface="Arial"/>
              </a:rPr>
              <a:t>c</a:t>
            </a: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ión</a:t>
            </a:r>
            <a:endParaRPr sz="2400">
              <a:latin typeface="Arial"/>
              <a:cs typeface="Arial"/>
            </a:endParaRPr>
          </a:p>
          <a:p>
            <a:pPr marL="469900" indent="-182880">
              <a:lnSpc>
                <a:spcPct val="100000"/>
              </a:lnSpc>
              <a:spcBef>
                <a:spcPts val="1085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2000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plementa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ión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 uso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mpletos.</a:t>
            </a:r>
            <a:endParaRPr sz="2000">
              <a:latin typeface="Arial"/>
              <a:cs typeface="Arial"/>
            </a:endParaRPr>
          </a:p>
          <a:p>
            <a:pPr marL="469900" marR="5080" indent="-182880">
              <a:lnSpc>
                <a:spcPct val="100000"/>
              </a:lnSpc>
              <a:spcBef>
                <a:spcPts val="480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2000" dirty="0">
                <a:latin typeface="Arial"/>
                <a:cs typeface="Arial"/>
              </a:rPr>
              <a:t>Con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truir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 in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erfaz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pronto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(prio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idad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lo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importante)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probar de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ella.</a:t>
            </a:r>
            <a:endParaRPr sz="2000">
              <a:latin typeface="Arial"/>
              <a:cs typeface="Arial"/>
            </a:endParaRPr>
          </a:p>
          <a:p>
            <a:pPr marL="469900" indent="-182880">
              <a:lnSpc>
                <a:spcPct val="100000"/>
              </a:lnSpc>
              <a:spcBef>
                <a:spcPts val="480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2000" dirty="0">
                <a:latin typeface="Arial"/>
                <a:cs typeface="Arial"/>
              </a:rPr>
              <a:t>Or</a:t>
            </a:r>
            <a:r>
              <a:rPr sz="2000" spc="5" dirty="0">
                <a:latin typeface="Arial"/>
                <a:cs typeface="Arial"/>
              </a:rPr>
              <a:t>g</a:t>
            </a:r>
            <a:r>
              <a:rPr sz="2000" dirty="0">
                <a:latin typeface="Arial"/>
                <a:cs typeface="Arial"/>
              </a:rPr>
              <a:t>ani</a:t>
            </a:r>
            <a:r>
              <a:rPr sz="2000" spc="5" dirty="0">
                <a:latin typeface="Arial"/>
                <a:cs typeface="Arial"/>
              </a:rPr>
              <a:t>z</a:t>
            </a:r>
            <a:r>
              <a:rPr sz="2000" dirty="0">
                <a:latin typeface="Arial"/>
                <a:cs typeface="Arial"/>
              </a:rPr>
              <a:t>ación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metódica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 núme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grande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prueb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469900" indent="-182880">
              <a:lnSpc>
                <a:spcPct val="100000"/>
              </a:lnSpc>
              <a:spcBef>
                <a:spcPts val="480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2000" dirty="0">
                <a:latin typeface="Arial"/>
                <a:cs typeface="Arial"/>
              </a:rPr>
              <a:t>Congelar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versiones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pruebas</a:t>
            </a:r>
            <a:endParaRPr sz="2000">
              <a:latin typeface="Arial"/>
              <a:cs typeface="Arial"/>
            </a:endParaRPr>
          </a:p>
          <a:p>
            <a:pPr marL="469900" indent="-182880">
              <a:lnSpc>
                <a:spcPct val="100000"/>
              </a:lnSpc>
              <a:spcBef>
                <a:spcPts val="480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2000" dirty="0">
                <a:latin typeface="Arial"/>
                <a:cs typeface="Arial"/>
              </a:rPr>
              <a:t>Acompa</a:t>
            </a:r>
            <a:r>
              <a:rPr sz="2000" spc="5" dirty="0">
                <a:latin typeface="Arial"/>
                <a:cs typeface="Arial"/>
              </a:rPr>
              <a:t>ñ</a:t>
            </a:r>
            <a:r>
              <a:rPr sz="2000" dirty="0">
                <a:latin typeface="Arial"/>
                <a:cs typeface="Arial"/>
              </a:rPr>
              <a:t>ar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tas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prueb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regre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ión</a:t>
            </a:r>
            <a:endParaRPr sz="2000">
              <a:latin typeface="Arial"/>
              <a:cs typeface="Arial"/>
            </a:endParaRPr>
          </a:p>
          <a:p>
            <a:pPr marL="469900" indent="-182880">
              <a:lnSpc>
                <a:spcPct val="100000"/>
              </a:lnSpc>
              <a:spcBef>
                <a:spcPts val="480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2000" dirty="0">
                <a:latin typeface="Arial"/>
                <a:cs typeface="Arial"/>
              </a:rPr>
              <a:t>Generar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nuevas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versiones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pués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prueb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538" y="152765"/>
            <a:ext cx="8497570" cy="900430"/>
          </a:xfrm>
          <a:custGeom>
            <a:avLst/>
            <a:gdLst/>
            <a:ahLst/>
            <a:cxnLst/>
            <a:rect l="l" t="t" r="r" b="b"/>
            <a:pathLst>
              <a:path w="8497570" h="900430">
                <a:moveTo>
                  <a:pt x="150004" y="0"/>
                </a:moveTo>
                <a:lnTo>
                  <a:pt x="8497000" y="0"/>
                </a:lnTo>
                <a:lnTo>
                  <a:pt x="8497000" y="749960"/>
                </a:lnTo>
                <a:lnTo>
                  <a:pt x="8490800" y="792746"/>
                </a:lnTo>
                <a:lnTo>
                  <a:pt x="8473391" y="830721"/>
                </a:lnTo>
                <a:lnTo>
                  <a:pt x="8446558" y="862095"/>
                </a:lnTo>
                <a:lnTo>
                  <a:pt x="8412087" y="885076"/>
                </a:lnTo>
                <a:lnTo>
                  <a:pt x="8371766" y="897872"/>
                </a:lnTo>
                <a:lnTo>
                  <a:pt x="0" y="899921"/>
                </a:lnTo>
                <a:lnTo>
                  <a:pt x="0" y="149992"/>
                </a:lnTo>
                <a:lnTo>
                  <a:pt x="6201" y="107137"/>
                </a:lnTo>
                <a:lnTo>
                  <a:pt x="23612" y="69135"/>
                </a:lnTo>
                <a:lnTo>
                  <a:pt x="50443" y="37765"/>
                </a:lnTo>
                <a:lnTo>
                  <a:pt x="84905" y="14806"/>
                </a:lnTo>
                <a:lnTo>
                  <a:pt x="125207" y="2037"/>
                </a:lnTo>
                <a:lnTo>
                  <a:pt x="15000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8259" y="268734"/>
            <a:ext cx="3761740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60" dirty="0">
                <a:solidFill>
                  <a:srgbClr val="D1282D"/>
                </a:solidFill>
                <a:latin typeface="Arial Black"/>
                <a:cs typeface="Arial Black"/>
              </a:rPr>
              <a:t>P</a:t>
            </a:r>
            <a:r>
              <a:rPr sz="2000" spc="-100" dirty="0">
                <a:solidFill>
                  <a:srgbClr val="D1282D"/>
                </a:solidFill>
                <a:latin typeface="Arial Black"/>
                <a:cs typeface="Arial Black"/>
              </a:rPr>
              <a:t>R</a:t>
            </a:r>
            <a:r>
              <a:rPr sz="2000" spc="-65" dirty="0">
                <a:solidFill>
                  <a:srgbClr val="D1282D"/>
                </a:solidFill>
                <a:latin typeface="Arial Black"/>
                <a:cs typeface="Arial Black"/>
              </a:rPr>
              <a:t>U</a:t>
            </a:r>
            <a:r>
              <a:rPr sz="2000" spc="-60" dirty="0">
                <a:solidFill>
                  <a:srgbClr val="D1282D"/>
                </a:solidFill>
                <a:latin typeface="Arial Black"/>
                <a:cs typeface="Arial Black"/>
              </a:rPr>
              <a:t>E</a:t>
            </a:r>
            <a:r>
              <a:rPr sz="2000" spc="-100" dirty="0">
                <a:solidFill>
                  <a:srgbClr val="D1282D"/>
                </a:solidFill>
                <a:latin typeface="Arial Black"/>
                <a:cs typeface="Arial Black"/>
              </a:rPr>
              <a:t>B</a:t>
            </a:r>
            <a:r>
              <a:rPr sz="2000" spc="-60" dirty="0">
                <a:solidFill>
                  <a:srgbClr val="D1282D"/>
                </a:solidFill>
                <a:latin typeface="Arial Black"/>
                <a:cs typeface="Arial Black"/>
              </a:rPr>
              <a:t>A</a:t>
            </a:r>
            <a:r>
              <a:rPr sz="2000" dirty="0">
                <a:solidFill>
                  <a:srgbClr val="D1282D"/>
                </a:solidFill>
                <a:latin typeface="Arial Black"/>
                <a:cs typeface="Arial Black"/>
              </a:rPr>
              <a:t>S</a:t>
            </a:r>
            <a:r>
              <a:rPr sz="2000" spc="5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D1282D"/>
                </a:solidFill>
                <a:latin typeface="Arial Black"/>
                <a:cs typeface="Arial Black"/>
              </a:rPr>
              <a:t>D</a:t>
            </a:r>
            <a:r>
              <a:rPr sz="2000" dirty="0">
                <a:solidFill>
                  <a:srgbClr val="D1282D"/>
                </a:solidFill>
                <a:latin typeface="Arial Black"/>
                <a:cs typeface="Arial Black"/>
              </a:rPr>
              <a:t>E</a:t>
            </a:r>
            <a:r>
              <a:rPr sz="2000" spc="3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2000" spc="-65" dirty="0">
                <a:solidFill>
                  <a:srgbClr val="D1282D"/>
                </a:solidFill>
                <a:latin typeface="Arial Black"/>
                <a:cs typeface="Arial Black"/>
              </a:rPr>
              <a:t>IN</a:t>
            </a:r>
            <a:r>
              <a:rPr sz="2000" spc="-60" dirty="0">
                <a:solidFill>
                  <a:srgbClr val="D1282D"/>
                </a:solidFill>
                <a:latin typeface="Arial Black"/>
                <a:cs typeface="Arial Black"/>
              </a:rPr>
              <a:t>TE</a:t>
            </a:r>
            <a:r>
              <a:rPr sz="2000" spc="-65" dirty="0">
                <a:solidFill>
                  <a:srgbClr val="D1282D"/>
                </a:solidFill>
                <a:latin typeface="Arial Black"/>
                <a:cs typeface="Arial Black"/>
              </a:rPr>
              <a:t>G</a:t>
            </a:r>
            <a:r>
              <a:rPr sz="2000" spc="-60" dirty="0">
                <a:solidFill>
                  <a:srgbClr val="D1282D"/>
                </a:solidFill>
                <a:latin typeface="Arial Black"/>
                <a:cs typeface="Arial Black"/>
              </a:rPr>
              <a:t>R</a:t>
            </a:r>
            <a:r>
              <a:rPr sz="2000" spc="-100" dirty="0">
                <a:solidFill>
                  <a:srgbClr val="D1282D"/>
                </a:solidFill>
                <a:latin typeface="Arial Black"/>
                <a:cs typeface="Arial Black"/>
              </a:rPr>
              <a:t>A</a:t>
            </a:r>
            <a:r>
              <a:rPr sz="2000" spc="-75" dirty="0">
                <a:solidFill>
                  <a:srgbClr val="D1282D"/>
                </a:solidFill>
                <a:latin typeface="Arial Black"/>
                <a:cs typeface="Arial Black"/>
              </a:rPr>
              <a:t>C</a:t>
            </a:r>
            <a:r>
              <a:rPr sz="2000" spc="-65" dirty="0">
                <a:solidFill>
                  <a:srgbClr val="D1282D"/>
                </a:solidFill>
                <a:latin typeface="Arial Black"/>
                <a:cs typeface="Arial Black"/>
              </a:rPr>
              <a:t>I</a:t>
            </a:r>
            <a:r>
              <a:rPr sz="2000" spc="-80" dirty="0">
                <a:solidFill>
                  <a:srgbClr val="D1282D"/>
                </a:solidFill>
                <a:latin typeface="Arial Black"/>
                <a:cs typeface="Arial Black"/>
              </a:rPr>
              <a:t>Ó</a:t>
            </a:r>
            <a:r>
              <a:rPr sz="2000" dirty="0">
                <a:solidFill>
                  <a:srgbClr val="D1282D"/>
                </a:solidFill>
                <a:latin typeface="Arial Black"/>
                <a:cs typeface="Arial Black"/>
              </a:rPr>
              <a:t>N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373" y="1369912"/>
            <a:ext cx="334962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15" dirty="0">
                <a:solidFill>
                  <a:srgbClr val="526CAF"/>
                </a:solidFill>
                <a:latin typeface="Arial"/>
                <a:cs typeface="Arial"/>
              </a:rPr>
              <a:t>Integración</a:t>
            </a:r>
            <a:r>
              <a:rPr sz="2200" b="1" spc="3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200" b="1" spc="-15" dirty="0">
                <a:solidFill>
                  <a:srgbClr val="526CAF"/>
                </a:solidFill>
                <a:latin typeface="Arial"/>
                <a:cs typeface="Arial"/>
              </a:rPr>
              <a:t>Descendente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4373" y="1827727"/>
            <a:ext cx="8142605" cy="3830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344170" indent="-182880">
              <a:lnSpc>
                <a:spcPct val="100000"/>
              </a:lnSpc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2000" dirty="0">
                <a:latin typeface="Arial"/>
                <a:cs typeface="Arial"/>
              </a:rPr>
              <a:t>Los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módulos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integran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 des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end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por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 jera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quía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ntrol, empe</a:t>
            </a:r>
            <a:r>
              <a:rPr sz="2000" spc="5" dirty="0">
                <a:latin typeface="Arial"/>
                <a:cs typeface="Arial"/>
              </a:rPr>
              <a:t>z</a:t>
            </a:r>
            <a:r>
              <a:rPr sz="2000" dirty="0">
                <a:latin typeface="Arial"/>
                <a:cs typeface="Arial"/>
              </a:rPr>
              <a:t>ando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por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 módulo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ntrol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principal.</a:t>
            </a:r>
            <a:endParaRPr sz="2000">
              <a:latin typeface="Arial"/>
              <a:cs typeface="Arial"/>
            </a:endParaRPr>
          </a:p>
          <a:p>
            <a:pPr marL="469900" marR="5080" indent="-182880">
              <a:lnSpc>
                <a:spcPct val="100000"/>
              </a:lnSpc>
              <a:spcBef>
                <a:spcPts val="480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2000" spc="-114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entaja: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puntos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ntrol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isión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verif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 prin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ipio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del pro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o.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Pro</a:t>
            </a:r>
            <a:r>
              <a:rPr sz="2400" b="1" spc="-10" dirty="0">
                <a:solidFill>
                  <a:srgbClr val="526CAF"/>
                </a:solidFill>
                <a:latin typeface="Arial"/>
                <a:cs typeface="Arial"/>
              </a:rPr>
              <a:t>b</a:t>
            </a: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lemas de </a:t>
            </a:r>
            <a:r>
              <a:rPr sz="2400" b="1" spc="5" dirty="0">
                <a:solidFill>
                  <a:srgbClr val="526CAF"/>
                </a:solidFill>
                <a:latin typeface="Arial"/>
                <a:cs typeface="Arial"/>
              </a:rPr>
              <a:t>l</a:t>
            </a: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ogística</a:t>
            </a:r>
            <a:r>
              <a:rPr sz="2400" b="1" spc="-4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con</a:t>
            </a:r>
            <a:r>
              <a:rPr sz="2400" b="1" spc="-1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módulos</a:t>
            </a:r>
            <a:r>
              <a:rPr sz="2400" b="1" spc="-3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inferiores</a:t>
            </a:r>
            <a:endParaRPr sz="2400">
              <a:latin typeface="Arial"/>
              <a:cs typeface="Arial"/>
            </a:endParaRPr>
          </a:p>
          <a:p>
            <a:pPr marL="469900" indent="-182880">
              <a:lnSpc>
                <a:spcPct val="100000"/>
              </a:lnSpc>
              <a:spcBef>
                <a:spcPts val="1085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2000" dirty="0">
                <a:latin typeface="Arial"/>
                <a:cs typeface="Arial"/>
              </a:rPr>
              <a:t>Retra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ar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pruebas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40"/>
              </a:spcBef>
            </a:pPr>
            <a:r>
              <a:rPr sz="1800" spc="195" dirty="0">
                <a:solidFill>
                  <a:srgbClr val="D1282D"/>
                </a:solidFill>
                <a:latin typeface="Wingdings"/>
                <a:cs typeface="Wingdings"/>
              </a:rPr>
              <a:t>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P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é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rd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da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de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co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trol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30"/>
              </a:spcBef>
            </a:pPr>
            <a:r>
              <a:rPr sz="1800" spc="195" dirty="0">
                <a:solidFill>
                  <a:srgbClr val="D1282D"/>
                </a:solidFill>
                <a:latin typeface="Wingdings"/>
                <a:cs typeface="Wingdings"/>
              </a:rPr>
              <a:t></a:t>
            </a:r>
            <a:r>
              <a:rPr sz="1800" spc="-40" dirty="0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1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la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tur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za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1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fo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q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ue</a:t>
            </a:r>
            <a:endParaRPr sz="1800">
              <a:latin typeface="Arial"/>
              <a:cs typeface="Arial"/>
            </a:endParaRPr>
          </a:p>
          <a:p>
            <a:pPr marL="469900" indent="-182880">
              <a:lnSpc>
                <a:spcPct val="100000"/>
              </a:lnSpc>
              <a:spcBef>
                <a:spcPts val="470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2000" dirty="0">
                <a:latin typeface="Arial"/>
                <a:cs typeface="Arial"/>
              </a:rPr>
              <a:t>Res</a:t>
            </a:r>
            <a:r>
              <a:rPr sz="2000" spc="5" dirty="0">
                <a:latin typeface="Arial"/>
                <a:cs typeface="Arial"/>
              </a:rPr>
              <a:t>g</a:t>
            </a:r>
            <a:r>
              <a:rPr sz="2000" dirty="0">
                <a:latin typeface="Arial"/>
                <a:cs typeface="Arial"/>
              </a:rPr>
              <a:t>ua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dos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funcio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es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limi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adas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40"/>
              </a:spcBef>
            </a:pPr>
            <a:r>
              <a:rPr sz="1800" spc="195" dirty="0">
                <a:solidFill>
                  <a:srgbClr val="D1282D"/>
                </a:solidFill>
                <a:latin typeface="Wingdings"/>
                <a:cs typeface="Wingdings"/>
              </a:rPr>
              <a:t>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P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crem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nt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1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el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tra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b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j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endParaRPr sz="1800">
              <a:latin typeface="Arial"/>
              <a:cs typeface="Arial"/>
            </a:endParaRPr>
          </a:p>
          <a:p>
            <a:pPr marL="469900" indent="-182880">
              <a:lnSpc>
                <a:spcPts val="2380"/>
              </a:lnSpc>
              <a:spcBef>
                <a:spcPts val="470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2000" dirty="0">
                <a:latin typeface="Arial"/>
                <a:cs typeface="Arial"/>
              </a:rPr>
              <a:t>In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eg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 parte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inferior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forma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nde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te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538" y="152765"/>
            <a:ext cx="8497570" cy="900430"/>
          </a:xfrm>
          <a:custGeom>
            <a:avLst/>
            <a:gdLst/>
            <a:ahLst/>
            <a:cxnLst/>
            <a:rect l="l" t="t" r="r" b="b"/>
            <a:pathLst>
              <a:path w="8497570" h="900430">
                <a:moveTo>
                  <a:pt x="150004" y="0"/>
                </a:moveTo>
                <a:lnTo>
                  <a:pt x="8497000" y="0"/>
                </a:lnTo>
                <a:lnTo>
                  <a:pt x="8497000" y="749960"/>
                </a:lnTo>
                <a:lnTo>
                  <a:pt x="8490800" y="792746"/>
                </a:lnTo>
                <a:lnTo>
                  <a:pt x="8473391" y="830721"/>
                </a:lnTo>
                <a:lnTo>
                  <a:pt x="8446558" y="862095"/>
                </a:lnTo>
                <a:lnTo>
                  <a:pt x="8412087" y="885076"/>
                </a:lnTo>
                <a:lnTo>
                  <a:pt x="8371766" y="897872"/>
                </a:lnTo>
                <a:lnTo>
                  <a:pt x="0" y="899921"/>
                </a:lnTo>
                <a:lnTo>
                  <a:pt x="0" y="149992"/>
                </a:lnTo>
                <a:lnTo>
                  <a:pt x="6201" y="107137"/>
                </a:lnTo>
                <a:lnTo>
                  <a:pt x="23612" y="69135"/>
                </a:lnTo>
                <a:lnTo>
                  <a:pt x="50443" y="37765"/>
                </a:lnTo>
                <a:lnTo>
                  <a:pt x="84905" y="14806"/>
                </a:lnTo>
                <a:lnTo>
                  <a:pt x="125207" y="2037"/>
                </a:lnTo>
                <a:lnTo>
                  <a:pt x="15000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8259" y="268734"/>
            <a:ext cx="3761740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60" dirty="0">
                <a:solidFill>
                  <a:srgbClr val="D1282D"/>
                </a:solidFill>
                <a:latin typeface="Arial Black"/>
                <a:cs typeface="Arial Black"/>
              </a:rPr>
              <a:t>P</a:t>
            </a:r>
            <a:r>
              <a:rPr sz="2000" spc="-100" dirty="0">
                <a:solidFill>
                  <a:srgbClr val="D1282D"/>
                </a:solidFill>
                <a:latin typeface="Arial Black"/>
                <a:cs typeface="Arial Black"/>
              </a:rPr>
              <a:t>R</a:t>
            </a:r>
            <a:r>
              <a:rPr sz="2000" spc="-65" dirty="0">
                <a:solidFill>
                  <a:srgbClr val="D1282D"/>
                </a:solidFill>
                <a:latin typeface="Arial Black"/>
                <a:cs typeface="Arial Black"/>
              </a:rPr>
              <a:t>U</a:t>
            </a:r>
            <a:r>
              <a:rPr sz="2000" spc="-60" dirty="0">
                <a:solidFill>
                  <a:srgbClr val="D1282D"/>
                </a:solidFill>
                <a:latin typeface="Arial Black"/>
                <a:cs typeface="Arial Black"/>
              </a:rPr>
              <a:t>E</a:t>
            </a:r>
            <a:r>
              <a:rPr sz="2000" spc="-100" dirty="0">
                <a:solidFill>
                  <a:srgbClr val="D1282D"/>
                </a:solidFill>
                <a:latin typeface="Arial Black"/>
                <a:cs typeface="Arial Black"/>
              </a:rPr>
              <a:t>B</a:t>
            </a:r>
            <a:r>
              <a:rPr sz="2000" spc="-60" dirty="0">
                <a:solidFill>
                  <a:srgbClr val="D1282D"/>
                </a:solidFill>
                <a:latin typeface="Arial Black"/>
                <a:cs typeface="Arial Black"/>
              </a:rPr>
              <a:t>A</a:t>
            </a:r>
            <a:r>
              <a:rPr sz="2000" dirty="0">
                <a:solidFill>
                  <a:srgbClr val="D1282D"/>
                </a:solidFill>
                <a:latin typeface="Arial Black"/>
                <a:cs typeface="Arial Black"/>
              </a:rPr>
              <a:t>S</a:t>
            </a:r>
            <a:r>
              <a:rPr sz="2000" spc="5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D1282D"/>
                </a:solidFill>
                <a:latin typeface="Arial Black"/>
                <a:cs typeface="Arial Black"/>
              </a:rPr>
              <a:t>D</a:t>
            </a:r>
            <a:r>
              <a:rPr sz="2000" dirty="0">
                <a:solidFill>
                  <a:srgbClr val="D1282D"/>
                </a:solidFill>
                <a:latin typeface="Arial Black"/>
                <a:cs typeface="Arial Black"/>
              </a:rPr>
              <a:t>E</a:t>
            </a:r>
            <a:r>
              <a:rPr sz="2000" spc="3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2000" spc="-65" dirty="0">
                <a:solidFill>
                  <a:srgbClr val="D1282D"/>
                </a:solidFill>
                <a:latin typeface="Arial Black"/>
                <a:cs typeface="Arial Black"/>
              </a:rPr>
              <a:t>IN</a:t>
            </a:r>
            <a:r>
              <a:rPr sz="2000" spc="-60" dirty="0">
                <a:solidFill>
                  <a:srgbClr val="D1282D"/>
                </a:solidFill>
                <a:latin typeface="Arial Black"/>
                <a:cs typeface="Arial Black"/>
              </a:rPr>
              <a:t>TE</a:t>
            </a:r>
            <a:r>
              <a:rPr sz="2000" spc="-65" dirty="0">
                <a:solidFill>
                  <a:srgbClr val="D1282D"/>
                </a:solidFill>
                <a:latin typeface="Arial Black"/>
                <a:cs typeface="Arial Black"/>
              </a:rPr>
              <a:t>G</a:t>
            </a:r>
            <a:r>
              <a:rPr sz="2000" spc="-60" dirty="0">
                <a:solidFill>
                  <a:srgbClr val="D1282D"/>
                </a:solidFill>
                <a:latin typeface="Arial Black"/>
                <a:cs typeface="Arial Black"/>
              </a:rPr>
              <a:t>R</a:t>
            </a:r>
            <a:r>
              <a:rPr sz="2000" spc="-100" dirty="0">
                <a:solidFill>
                  <a:srgbClr val="D1282D"/>
                </a:solidFill>
                <a:latin typeface="Arial Black"/>
                <a:cs typeface="Arial Black"/>
              </a:rPr>
              <a:t>A</a:t>
            </a:r>
            <a:r>
              <a:rPr sz="2000" spc="-75" dirty="0">
                <a:solidFill>
                  <a:srgbClr val="D1282D"/>
                </a:solidFill>
                <a:latin typeface="Arial Black"/>
                <a:cs typeface="Arial Black"/>
              </a:rPr>
              <a:t>C</a:t>
            </a:r>
            <a:r>
              <a:rPr sz="2000" spc="-65" dirty="0">
                <a:solidFill>
                  <a:srgbClr val="D1282D"/>
                </a:solidFill>
                <a:latin typeface="Arial Black"/>
                <a:cs typeface="Arial Black"/>
              </a:rPr>
              <a:t>I</a:t>
            </a:r>
            <a:r>
              <a:rPr sz="2000" spc="-80" dirty="0">
                <a:solidFill>
                  <a:srgbClr val="D1282D"/>
                </a:solidFill>
                <a:latin typeface="Arial Black"/>
                <a:cs typeface="Arial Black"/>
              </a:rPr>
              <a:t>Ó</a:t>
            </a:r>
            <a:r>
              <a:rPr sz="2000" dirty="0">
                <a:solidFill>
                  <a:srgbClr val="D1282D"/>
                </a:solidFill>
                <a:latin typeface="Arial Black"/>
                <a:cs typeface="Arial Black"/>
              </a:rPr>
              <a:t>N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373" y="1385487"/>
            <a:ext cx="7755890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20" dirty="0">
                <a:solidFill>
                  <a:srgbClr val="526CAF"/>
                </a:solidFill>
                <a:latin typeface="Arial"/>
                <a:cs typeface="Arial"/>
              </a:rPr>
              <a:t>Hay</a:t>
            </a:r>
            <a:r>
              <a:rPr sz="2800" b="1" spc="1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800" b="1" spc="-20" dirty="0">
                <a:solidFill>
                  <a:srgbClr val="526CAF"/>
                </a:solidFill>
                <a:latin typeface="Arial"/>
                <a:cs typeface="Arial"/>
              </a:rPr>
              <a:t>2</a:t>
            </a:r>
            <a:r>
              <a:rPr sz="2800" b="1" spc="-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526CAF"/>
                </a:solidFill>
                <a:latin typeface="Arial"/>
                <a:cs typeface="Arial"/>
              </a:rPr>
              <a:t>e</a:t>
            </a:r>
            <a:r>
              <a:rPr sz="2800" b="1" spc="-20" dirty="0">
                <a:solidFill>
                  <a:srgbClr val="526CAF"/>
                </a:solidFill>
                <a:latin typeface="Arial"/>
                <a:cs typeface="Arial"/>
              </a:rPr>
              <a:t>s</a:t>
            </a:r>
            <a:r>
              <a:rPr sz="2800" b="1" spc="-5" dirty="0">
                <a:solidFill>
                  <a:srgbClr val="526CAF"/>
                </a:solidFill>
                <a:latin typeface="Arial"/>
                <a:cs typeface="Arial"/>
              </a:rPr>
              <a:t>t</a:t>
            </a:r>
            <a:r>
              <a:rPr sz="2800" b="1" spc="-15" dirty="0">
                <a:solidFill>
                  <a:srgbClr val="526CAF"/>
                </a:solidFill>
                <a:latin typeface="Arial"/>
                <a:cs typeface="Arial"/>
              </a:rPr>
              <a:t>ra</a:t>
            </a:r>
            <a:r>
              <a:rPr sz="2800" b="1" spc="-10" dirty="0">
                <a:solidFill>
                  <a:srgbClr val="526CAF"/>
                </a:solidFill>
                <a:latin typeface="Arial"/>
                <a:cs typeface="Arial"/>
              </a:rPr>
              <a:t>t</a:t>
            </a:r>
            <a:r>
              <a:rPr sz="2800" b="1" spc="-15" dirty="0">
                <a:solidFill>
                  <a:srgbClr val="526CAF"/>
                </a:solidFill>
                <a:latin typeface="Arial"/>
                <a:cs typeface="Arial"/>
              </a:rPr>
              <a:t>egias</a:t>
            </a:r>
            <a:r>
              <a:rPr sz="2800" b="1" spc="1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800" b="1" spc="-20" dirty="0">
                <a:solidFill>
                  <a:srgbClr val="526CAF"/>
                </a:solidFill>
                <a:latin typeface="Arial"/>
                <a:cs typeface="Arial"/>
              </a:rPr>
              <a:t>de</a:t>
            </a:r>
            <a:r>
              <a:rPr sz="2800" b="1" spc="-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800" b="1" spc="-15" dirty="0">
                <a:solidFill>
                  <a:srgbClr val="526CAF"/>
                </a:solidFill>
                <a:latin typeface="Arial"/>
                <a:cs typeface="Arial"/>
              </a:rPr>
              <a:t>integración</a:t>
            </a:r>
            <a:r>
              <a:rPr sz="2800" b="1" spc="1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800" b="1" spc="-20" dirty="0">
                <a:solidFill>
                  <a:srgbClr val="526CAF"/>
                </a:solidFill>
                <a:latin typeface="Arial"/>
                <a:cs typeface="Arial"/>
              </a:rPr>
              <a:t>des</a:t>
            </a:r>
            <a:r>
              <a:rPr sz="2800" b="1" spc="-15" dirty="0">
                <a:solidFill>
                  <a:srgbClr val="526CAF"/>
                </a:solidFill>
                <a:latin typeface="Arial"/>
                <a:cs typeface="Arial"/>
              </a:rPr>
              <a:t>c</a:t>
            </a:r>
            <a:r>
              <a:rPr sz="2800" b="1" spc="-20" dirty="0">
                <a:solidFill>
                  <a:srgbClr val="526CAF"/>
                </a:solidFill>
                <a:latin typeface="Arial"/>
                <a:cs typeface="Arial"/>
              </a:rPr>
              <a:t>endente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8693" y="1940835"/>
            <a:ext cx="7636509" cy="1842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D1282D"/>
              </a:buClr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latin typeface="Arial"/>
                <a:cs typeface="Arial"/>
              </a:rPr>
              <a:t>Primero en profund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dad</a:t>
            </a:r>
            <a:endParaRPr sz="2400">
              <a:latin typeface="Arial"/>
              <a:cs typeface="Arial"/>
            </a:endParaRPr>
          </a:p>
          <a:p>
            <a:pPr marL="652780">
              <a:lnSpc>
                <a:spcPct val="100000"/>
              </a:lnSpc>
              <a:spcBef>
                <a:spcPts val="484"/>
              </a:spcBef>
            </a:pPr>
            <a:r>
              <a:rPr sz="2000" spc="10" dirty="0">
                <a:solidFill>
                  <a:srgbClr val="D1282D"/>
                </a:solidFill>
                <a:latin typeface="Wingdings"/>
                <a:cs typeface="Wingdings"/>
              </a:rPr>
              <a:t>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m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plementar</a:t>
            </a:r>
            <a:r>
              <a:rPr sz="2000" spc="-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y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demo</a:t>
            </a:r>
            <a:r>
              <a:rPr sz="2000" spc="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trar</a:t>
            </a:r>
            <a:r>
              <a:rPr sz="2000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una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función</a:t>
            </a:r>
            <a:r>
              <a:rPr sz="20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mpleta</a:t>
            </a:r>
            <a:r>
              <a:rPr sz="2000" spc="-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del software</a:t>
            </a:r>
            <a:endParaRPr sz="2000">
              <a:latin typeface="Arial"/>
              <a:cs typeface="Arial"/>
            </a:endParaRPr>
          </a:p>
          <a:p>
            <a:pPr marL="652780">
              <a:lnSpc>
                <a:spcPct val="100000"/>
              </a:lnSpc>
              <a:spcBef>
                <a:spcPts val="480"/>
              </a:spcBef>
            </a:pPr>
            <a:r>
              <a:rPr sz="2000" spc="10" dirty="0">
                <a:solidFill>
                  <a:srgbClr val="D1282D"/>
                </a:solidFill>
                <a:latin typeface="Wingdings"/>
                <a:cs typeface="Wingdings"/>
              </a:rPr>
              <a:t>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Confianza</a:t>
            </a:r>
            <a:r>
              <a:rPr sz="20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en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el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desar</a:t>
            </a:r>
            <a:r>
              <a:rPr sz="2000" spc="5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ollador</a:t>
            </a:r>
            <a:r>
              <a:rPr sz="2000" spc="-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y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el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clien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652780">
              <a:lnSpc>
                <a:spcPct val="100000"/>
              </a:lnSpc>
              <a:spcBef>
                <a:spcPts val="480"/>
              </a:spcBef>
            </a:pPr>
            <a:r>
              <a:rPr sz="2000" spc="10" dirty="0">
                <a:solidFill>
                  <a:srgbClr val="D1282D"/>
                </a:solidFill>
                <a:latin typeface="Wingdings"/>
                <a:cs typeface="Wingdings"/>
              </a:rPr>
              <a:t>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Perfecto</a:t>
            </a:r>
            <a:r>
              <a:rPr sz="2000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pa</a:t>
            </a:r>
            <a:r>
              <a:rPr sz="2000" spc="5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si</a:t>
            </a:r>
            <a:r>
              <a:rPr sz="2000" spc="1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temas</a:t>
            </a:r>
            <a:r>
              <a:rPr sz="2000" spc="-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por</a:t>
            </a:r>
            <a:r>
              <a:rPr sz="20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tran</a:t>
            </a:r>
            <a:r>
              <a:rPr sz="2000" spc="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spc="5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cio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es</a:t>
            </a:r>
            <a:endParaRPr sz="2000">
              <a:latin typeface="Arial"/>
              <a:cs typeface="Arial"/>
            </a:endParaRPr>
          </a:p>
          <a:p>
            <a:pPr marL="195580" indent="-182880">
              <a:lnSpc>
                <a:spcPts val="2855"/>
              </a:lnSpc>
              <a:spcBef>
                <a:spcPts val="570"/>
              </a:spcBef>
              <a:buClr>
                <a:srgbClr val="D1282D"/>
              </a:buClr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latin typeface="Arial"/>
                <a:cs typeface="Arial"/>
              </a:rPr>
              <a:t>Primero en anchura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538" y="152765"/>
            <a:ext cx="8497570" cy="900430"/>
          </a:xfrm>
          <a:custGeom>
            <a:avLst/>
            <a:gdLst/>
            <a:ahLst/>
            <a:cxnLst/>
            <a:rect l="l" t="t" r="r" b="b"/>
            <a:pathLst>
              <a:path w="8497570" h="900430">
                <a:moveTo>
                  <a:pt x="150004" y="0"/>
                </a:moveTo>
                <a:lnTo>
                  <a:pt x="8497000" y="0"/>
                </a:lnTo>
                <a:lnTo>
                  <a:pt x="8497000" y="749960"/>
                </a:lnTo>
                <a:lnTo>
                  <a:pt x="8490800" y="792746"/>
                </a:lnTo>
                <a:lnTo>
                  <a:pt x="8473391" y="830721"/>
                </a:lnTo>
                <a:lnTo>
                  <a:pt x="8446558" y="862095"/>
                </a:lnTo>
                <a:lnTo>
                  <a:pt x="8412087" y="885076"/>
                </a:lnTo>
                <a:lnTo>
                  <a:pt x="8371766" y="897872"/>
                </a:lnTo>
                <a:lnTo>
                  <a:pt x="0" y="899921"/>
                </a:lnTo>
                <a:lnTo>
                  <a:pt x="0" y="149992"/>
                </a:lnTo>
                <a:lnTo>
                  <a:pt x="6201" y="107137"/>
                </a:lnTo>
                <a:lnTo>
                  <a:pt x="23612" y="69135"/>
                </a:lnTo>
                <a:lnTo>
                  <a:pt x="50443" y="37765"/>
                </a:lnTo>
                <a:lnTo>
                  <a:pt x="84905" y="14806"/>
                </a:lnTo>
                <a:lnTo>
                  <a:pt x="125207" y="2037"/>
                </a:lnTo>
                <a:lnTo>
                  <a:pt x="15000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8259" y="268734"/>
            <a:ext cx="3761740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60" dirty="0">
                <a:solidFill>
                  <a:srgbClr val="D1282D"/>
                </a:solidFill>
                <a:latin typeface="Arial Black"/>
                <a:cs typeface="Arial Black"/>
              </a:rPr>
              <a:t>P</a:t>
            </a:r>
            <a:r>
              <a:rPr sz="2000" spc="-100" dirty="0">
                <a:solidFill>
                  <a:srgbClr val="D1282D"/>
                </a:solidFill>
                <a:latin typeface="Arial Black"/>
                <a:cs typeface="Arial Black"/>
              </a:rPr>
              <a:t>R</a:t>
            </a:r>
            <a:r>
              <a:rPr sz="2000" spc="-65" dirty="0">
                <a:solidFill>
                  <a:srgbClr val="D1282D"/>
                </a:solidFill>
                <a:latin typeface="Arial Black"/>
                <a:cs typeface="Arial Black"/>
              </a:rPr>
              <a:t>U</a:t>
            </a:r>
            <a:r>
              <a:rPr sz="2000" spc="-60" dirty="0">
                <a:solidFill>
                  <a:srgbClr val="D1282D"/>
                </a:solidFill>
                <a:latin typeface="Arial Black"/>
                <a:cs typeface="Arial Black"/>
              </a:rPr>
              <a:t>E</a:t>
            </a:r>
            <a:r>
              <a:rPr sz="2000" spc="-100" dirty="0">
                <a:solidFill>
                  <a:srgbClr val="D1282D"/>
                </a:solidFill>
                <a:latin typeface="Arial Black"/>
                <a:cs typeface="Arial Black"/>
              </a:rPr>
              <a:t>B</a:t>
            </a:r>
            <a:r>
              <a:rPr sz="2000" spc="-60" dirty="0">
                <a:solidFill>
                  <a:srgbClr val="D1282D"/>
                </a:solidFill>
                <a:latin typeface="Arial Black"/>
                <a:cs typeface="Arial Black"/>
              </a:rPr>
              <a:t>A</a:t>
            </a:r>
            <a:r>
              <a:rPr sz="2000" dirty="0">
                <a:solidFill>
                  <a:srgbClr val="D1282D"/>
                </a:solidFill>
                <a:latin typeface="Arial Black"/>
                <a:cs typeface="Arial Black"/>
              </a:rPr>
              <a:t>S</a:t>
            </a:r>
            <a:r>
              <a:rPr sz="2000" spc="5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D1282D"/>
                </a:solidFill>
                <a:latin typeface="Arial Black"/>
                <a:cs typeface="Arial Black"/>
              </a:rPr>
              <a:t>D</a:t>
            </a:r>
            <a:r>
              <a:rPr sz="2000" dirty="0">
                <a:solidFill>
                  <a:srgbClr val="D1282D"/>
                </a:solidFill>
                <a:latin typeface="Arial Black"/>
                <a:cs typeface="Arial Black"/>
              </a:rPr>
              <a:t>E</a:t>
            </a:r>
            <a:r>
              <a:rPr sz="2000" spc="3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2000" spc="-65" dirty="0">
                <a:solidFill>
                  <a:srgbClr val="D1282D"/>
                </a:solidFill>
                <a:latin typeface="Arial Black"/>
                <a:cs typeface="Arial Black"/>
              </a:rPr>
              <a:t>IN</a:t>
            </a:r>
            <a:r>
              <a:rPr sz="2000" spc="-60" dirty="0">
                <a:solidFill>
                  <a:srgbClr val="D1282D"/>
                </a:solidFill>
                <a:latin typeface="Arial Black"/>
                <a:cs typeface="Arial Black"/>
              </a:rPr>
              <a:t>TE</a:t>
            </a:r>
            <a:r>
              <a:rPr sz="2000" spc="-65" dirty="0">
                <a:solidFill>
                  <a:srgbClr val="D1282D"/>
                </a:solidFill>
                <a:latin typeface="Arial Black"/>
                <a:cs typeface="Arial Black"/>
              </a:rPr>
              <a:t>G</a:t>
            </a:r>
            <a:r>
              <a:rPr sz="2000" spc="-60" dirty="0">
                <a:solidFill>
                  <a:srgbClr val="D1282D"/>
                </a:solidFill>
                <a:latin typeface="Arial Black"/>
                <a:cs typeface="Arial Black"/>
              </a:rPr>
              <a:t>R</a:t>
            </a:r>
            <a:r>
              <a:rPr sz="2000" spc="-100" dirty="0">
                <a:solidFill>
                  <a:srgbClr val="D1282D"/>
                </a:solidFill>
                <a:latin typeface="Arial Black"/>
                <a:cs typeface="Arial Black"/>
              </a:rPr>
              <a:t>A</a:t>
            </a:r>
            <a:r>
              <a:rPr sz="2000" spc="-75" dirty="0">
                <a:solidFill>
                  <a:srgbClr val="D1282D"/>
                </a:solidFill>
                <a:latin typeface="Arial Black"/>
                <a:cs typeface="Arial Black"/>
              </a:rPr>
              <a:t>C</a:t>
            </a:r>
            <a:r>
              <a:rPr sz="2000" spc="-65" dirty="0">
                <a:solidFill>
                  <a:srgbClr val="D1282D"/>
                </a:solidFill>
                <a:latin typeface="Arial Black"/>
                <a:cs typeface="Arial Black"/>
              </a:rPr>
              <a:t>I</a:t>
            </a:r>
            <a:r>
              <a:rPr sz="2000" spc="-80" dirty="0">
                <a:solidFill>
                  <a:srgbClr val="D1282D"/>
                </a:solidFill>
                <a:latin typeface="Arial Black"/>
                <a:cs typeface="Arial Black"/>
              </a:rPr>
              <a:t>Ó</a:t>
            </a:r>
            <a:r>
              <a:rPr sz="2000" dirty="0">
                <a:solidFill>
                  <a:srgbClr val="D1282D"/>
                </a:solidFill>
                <a:latin typeface="Arial Black"/>
                <a:cs typeface="Arial Black"/>
              </a:rPr>
              <a:t>N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373" y="1385487"/>
            <a:ext cx="4042410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5" dirty="0">
                <a:solidFill>
                  <a:srgbClr val="526CAF"/>
                </a:solidFill>
                <a:latin typeface="Arial"/>
                <a:cs typeface="Arial"/>
              </a:rPr>
              <a:t>Integración</a:t>
            </a:r>
            <a:r>
              <a:rPr sz="2800" b="1" spc="-9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800" b="1" spc="-20" dirty="0">
                <a:solidFill>
                  <a:srgbClr val="526CAF"/>
                </a:solidFill>
                <a:latin typeface="Arial"/>
                <a:cs typeface="Arial"/>
              </a:rPr>
              <a:t>Asc</a:t>
            </a:r>
            <a:r>
              <a:rPr sz="2800" b="1" spc="-10" dirty="0">
                <a:solidFill>
                  <a:srgbClr val="526CAF"/>
                </a:solidFill>
                <a:latin typeface="Arial"/>
                <a:cs typeface="Arial"/>
              </a:rPr>
              <a:t>e</a:t>
            </a:r>
            <a:r>
              <a:rPr sz="2800" b="1" spc="-20" dirty="0">
                <a:solidFill>
                  <a:srgbClr val="526CAF"/>
                </a:solidFill>
                <a:latin typeface="Arial"/>
                <a:cs typeface="Arial"/>
              </a:rPr>
              <a:t>n</a:t>
            </a:r>
            <a:r>
              <a:rPr sz="2800" b="1" spc="-30" dirty="0">
                <a:solidFill>
                  <a:srgbClr val="526CAF"/>
                </a:solidFill>
                <a:latin typeface="Arial"/>
                <a:cs typeface="Arial"/>
              </a:rPr>
              <a:t>d</a:t>
            </a:r>
            <a:r>
              <a:rPr sz="2800" b="1" spc="-15" dirty="0">
                <a:solidFill>
                  <a:srgbClr val="526CAF"/>
                </a:solidFill>
                <a:latin typeface="Arial"/>
                <a:cs typeface="Arial"/>
              </a:rPr>
              <a:t>ente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8693" y="1940835"/>
            <a:ext cx="7295515" cy="279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D1282D"/>
              </a:buClr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sde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atómico hac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arri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D1282D"/>
              </a:buClr>
              <a:buFont typeface="Arial"/>
              <a:buChar char="•"/>
              <a:tabLst>
                <a:tab pos="195580" algn="l"/>
              </a:tabLst>
            </a:pPr>
            <a:r>
              <a:rPr sz="2400" spc="-140" dirty="0">
                <a:latin typeface="Arial"/>
                <a:cs typeface="Arial"/>
              </a:rPr>
              <a:t>V</a:t>
            </a:r>
            <a:r>
              <a:rPr sz="2400" dirty="0">
                <a:latin typeface="Arial"/>
                <a:cs typeface="Arial"/>
              </a:rPr>
              <a:t>entaja: Si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mpre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está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dis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on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ble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procesami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nto</a:t>
            </a:r>
            <a:endParaRPr sz="2400">
              <a:latin typeface="Arial"/>
              <a:cs typeface="Arial"/>
            </a:endParaRPr>
          </a:p>
          <a:p>
            <a:pPr marL="19558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requ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rido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ra los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su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ord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D1282D"/>
              </a:buClr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latin typeface="Arial"/>
                <a:cs typeface="Arial"/>
              </a:rPr>
              <a:t>No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 necesitan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resguardos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D1282D"/>
              </a:buClr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latin typeface="Arial"/>
                <a:cs typeface="Arial"/>
              </a:rPr>
              <a:t>Se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orman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construccio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es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controlad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res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para las</a:t>
            </a:r>
            <a:endParaRPr sz="2400">
              <a:latin typeface="Arial"/>
              <a:cs typeface="Arial"/>
            </a:endParaRPr>
          </a:p>
          <a:p>
            <a:pPr marL="19558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prue</a:t>
            </a:r>
            <a:r>
              <a:rPr sz="2400" spc="-15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as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ts val="2855"/>
              </a:lnSpc>
              <a:spcBef>
                <a:spcPts val="575"/>
              </a:spcBef>
              <a:buClr>
                <a:srgbClr val="D1282D"/>
              </a:buClr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latin typeface="Arial"/>
                <a:cs typeface="Arial"/>
              </a:rPr>
              <a:t>Se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minan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controlad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res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 med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da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que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 sube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538" y="152765"/>
            <a:ext cx="8497570" cy="828040"/>
          </a:xfrm>
          <a:custGeom>
            <a:avLst/>
            <a:gdLst/>
            <a:ahLst/>
            <a:cxnLst/>
            <a:rect l="l" t="t" r="r" b="b"/>
            <a:pathLst>
              <a:path w="8497570" h="828040">
                <a:moveTo>
                  <a:pt x="138004" y="0"/>
                </a:moveTo>
                <a:lnTo>
                  <a:pt x="8497000" y="0"/>
                </a:lnTo>
                <a:lnTo>
                  <a:pt x="8497000" y="690006"/>
                </a:lnTo>
                <a:lnTo>
                  <a:pt x="8490281" y="732632"/>
                </a:lnTo>
                <a:lnTo>
                  <a:pt x="8471537" y="769836"/>
                </a:lnTo>
                <a:lnTo>
                  <a:pt x="8442889" y="799510"/>
                </a:lnTo>
                <a:lnTo>
                  <a:pt x="8406458" y="819542"/>
                </a:lnTo>
                <a:lnTo>
                  <a:pt x="8364364" y="827824"/>
                </a:lnTo>
                <a:lnTo>
                  <a:pt x="0" y="827928"/>
                </a:lnTo>
                <a:lnTo>
                  <a:pt x="0" y="137921"/>
                </a:lnTo>
                <a:lnTo>
                  <a:pt x="6716" y="95290"/>
                </a:lnTo>
                <a:lnTo>
                  <a:pt x="25453" y="58081"/>
                </a:lnTo>
                <a:lnTo>
                  <a:pt x="54095" y="28406"/>
                </a:lnTo>
                <a:lnTo>
                  <a:pt x="90525" y="8377"/>
                </a:lnTo>
                <a:lnTo>
                  <a:pt x="132627" y="102"/>
                </a:lnTo>
                <a:lnTo>
                  <a:pt x="138004" y="0"/>
                </a:lnTo>
                <a:close/>
              </a:path>
            </a:pathLst>
          </a:custGeom>
          <a:ln w="9524">
            <a:solidFill>
              <a:srgbClr val="D128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4914" y="265416"/>
            <a:ext cx="3884929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55" dirty="0">
                <a:solidFill>
                  <a:srgbClr val="D1282D"/>
                </a:solidFill>
                <a:latin typeface="Arial Black"/>
                <a:cs typeface="Arial Black"/>
              </a:rPr>
              <a:t>P</a:t>
            </a:r>
            <a:r>
              <a:rPr sz="2000" spc="-95" dirty="0">
                <a:solidFill>
                  <a:srgbClr val="D1282D"/>
                </a:solidFill>
                <a:latin typeface="Arial Black"/>
                <a:cs typeface="Arial Black"/>
              </a:rPr>
              <a:t>R</a:t>
            </a:r>
            <a:r>
              <a:rPr sz="2000" spc="-65" dirty="0">
                <a:solidFill>
                  <a:srgbClr val="D1282D"/>
                </a:solidFill>
                <a:latin typeface="Arial Black"/>
                <a:cs typeface="Arial Black"/>
              </a:rPr>
              <a:t>U</a:t>
            </a:r>
            <a:r>
              <a:rPr sz="2000" spc="-55" dirty="0">
                <a:solidFill>
                  <a:srgbClr val="D1282D"/>
                </a:solidFill>
                <a:latin typeface="Arial Black"/>
                <a:cs typeface="Arial Black"/>
              </a:rPr>
              <a:t>E</a:t>
            </a:r>
            <a:r>
              <a:rPr sz="2000" spc="-95" dirty="0">
                <a:solidFill>
                  <a:srgbClr val="D1282D"/>
                </a:solidFill>
                <a:latin typeface="Arial Black"/>
                <a:cs typeface="Arial Black"/>
              </a:rPr>
              <a:t>B</a:t>
            </a:r>
            <a:r>
              <a:rPr sz="2000" spc="-60" dirty="0">
                <a:solidFill>
                  <a:srgbClr val="D1282D"/>
                </a:solidFill>
                <a:latin typeface="Arial Black"/>
                <a:cs typeface="Arial Black"/>
              </a:rPr>
              <a:t>A</a:t>
            </a:r>
            <a:r>
              <a:rPr sz="2000" dirty="0">
                <a:solidFill>
                  <a:srgbClr val="D1282D"/>
                </a:solidFill>
                <a:latin typeface="Arial Black"/>
                <a:cs typeface="Arial Black"/>
              </a:rPr>
              <a:t>S</a:t>
            </a:r>
            <a:r>
              <a:rPr sz="2000" spc="5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D1282D"/>
                </a:solidFill>
                <a:latin typeface="Arial Black"/>
                <a:cs typeface="Arial Black"/>
              </a:rPr>
              <a:t>D</a:t>
            </a:r>
            <a:r>
              <a:rPr sz="2000" dirty="0">
                <a:solidFill>
                  <a:srgbClr val="D1282D"/>
                </a:solidFill>
                <a:latin typeface="Arial Black"/>
                <a:cs typeface="Arial Black"/>
              </a:rPr>
              <a:t>E</a:t>
            </a:r>
            <a:r>
              <a:rPr sz="2000" spc="3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2000" spc="-65" dirty="0">
                <a:solidFill>
                  <a:srgbClr val="D1282D"/>
                </a:solidFill>
                <a:latin typeface="Arial Black"/>
                <a:cs typeface="Arial Black"/>
              </a:rPr>
              <a:t>IN</a:t>
            </a:r>
            <a:r>
              <a:rPr sz="2000" spc="-55" dirty="0">
                <a:solidFill>
                  <a:srgbClr val="D1282D"/>
                </a:solidFill>
                <a:latin typeface="Arial Black"/>
                <a:cs typeface="Arial Black"/>
              </a:rPr>
              <a:t>TE</a:t>
            </a:r>
            <a:r>
              <a:rPr sz="2000" spc="-65" dirty="0">
                <a:solidFill>
                  <a:srgbClr val="D1282D"/>
                </a:solidFill>
                <a:latin typeface="Arial Black"/>
                <a:cs typeface="Arial Black"/>
              </a:rPr>
              <a:t>G</a:t>
            </a:r>
            <a:r>
              <a:rPr sz="2000" spc="-60" dirty="0">
                <a:solidFill>
                  <a:srgbClr val="D1282D"/>
                </a:solidFill>
                <a:latin typeface="Arial Black"/>
                <a:cs typeface="Arial Black"/>
              </a:rPr>
              <a:t>R</a:t>
            </a:r>
            <a:r>
              <a:rPr sz="2000" spc="-95" dirty="0">
                <a:solidFill>
                  <a:srgbClr val="D1282D"/>
                </a:solidFill>
                <a:latin typeface="Arial Black"/>
                <a:cs typeface="Arial Black"/>
              </a:rPr>
              <a:t>A</a:t>
            </a:r>
            <a:r>
              <a:rPr sz="2000" spc="-70" dirty="0">
                <a:solidFill>
                  <a:srgbClr val="D1282D"/>
                </a:solidFill>
                <a:latin typeface="Arial Black"/>
                <a:cs typeface="Arial Black"/>
              </a:rPr>
              <a:t>C</a:t>
            </a:r>
            <a:r>
              <a:rPr sz="2000" spc="-65" dirty="0">
                <a:solidFill>
                  <a:srgbClr val="D1282D"/>
                </a:solidFill>
                <a:latin typeface="Arial Black"/>
                <a:cs typeface="Arial Black"/>
              </a:rPr>
              <a:t>I</a:t>
            </a:r>
            <a:r>
              <a:rPr sz="2000" spc="-75" dirty="0">
                <a:solidFill>
                  <a:srgbClr val="D1282D"/>
                </a:solidFill>
                <a:latin typeface="Arial Black"/>
                <a:cs typeface="Arial Black"/>
              </a:rPr>
              <a:t>Ó</a:t>
            </a:r>
            <a:r>
              <a:rPr sz="2000" dirty="0">
                <a:solidFill>
                  <a:srgbClr val="D1282D"/>
                </a:solidFill>
                <a:latin typeface="Arial Black"/>
                <a:cs typeface="Arial Black"/>
              </a:rPr>
              <a:t>N</a:t>
            </a:r>
            <a:r>
              <a:rPr sz="200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2000" spc="-65" dirty="0">
                <a:solidFill>
                  <a:srgbClr val="D1282D"/>
                </a:solidFill>
                <a:latin typeface="Arial Black"/>
                <a:cs typeface="Arial Black"/>
              </a:rPr>
              <a:t>IN</a:t>
            </a:r>
            <a:r>
              <a:rPr sz="2000" spc="-55" dirty="0">
                <a:solidFill>
                  <a:srgbClr val="D1282D"/>
                </a:solidFill>
                <a:latin typeface="Arial Black"/>
                <a:cs typeface="Arial Black"/>
              </a:rPr>
              <a:t>TE</a:t>
            </a:r>
            <a:r>
              <a:rPr sz="2000" spc="-65" dirty="0">
                <a:solidFill>
                  <a:srgbClr val="D1282D"/>
                </a:solidFill>
                <a:latin typeface="Arial Black"/>
                <a:cs typeface="Arial Black"/>
              </a:rPr>
              <a:t>G</a:t>
            </a:r>
            <a:r>
              <a:rPr sz="2000" spc="-60" dirty="0">
                <a:solidFill>
                  <a:srgbClr val="D1282D"/>
                </a:solidFill>
                <a:latin typeface="Arial Black"/>
                <a:cs typeface="Arial Black"/>
              </a:rPr>
              <a:t>R</a:t>
            </a:r>
            <a:r>
              <a:rPr sz="2000" spc="-95" dirty="0">
                <a:solidFill>
                  <a:srgbClr val="D1282D"/>
                </a:solidFill>
                <a:latin typeface="Arial Black"/>
                <a:cs typeface="Arial Black"/>
              </a:rPr>
              <a:t>A</a:t>
            </a:r>
            <a:r>
              <a:rPr sz="2000" spc="-70" dirty="0">
                <a:solidFill>
                  <a:srgbClr val="D1282D"/>
                </a:solidFill>
                <a:latin typeface="Arial Black"/>
                <a:cs typeface="Arial Black"/>
              </a:rPr>
              <a:t>C</a:t>
            </a:r>
            <a:r>
              <a:rPr sz="2000" spc="-75" dirty="0">
                <a:solidFill>
                  <a:srgbClr val="D1282D"/>
                </a:solidFill>
                <a:latin typeface="Arial Black"/>
                <a:cs typeface="Arial Black"/>
              </a:rPr>
              <a:t>I</a:t>
            </a:r>
            <a:r>
              <a:rPr sz="2000" spc="-65" dirty="0">
                <a:solidFill>
                  <a:srgbClr val="D1282D"/>
                </a:solidFill>
                <a:latin typeface="Arial Black"/>
                <a:cs typeface="Arial Black"/>
              </a:rPr>
              <a:t>Ó</a:t>
            </a:r>
            <a:r>
              <a:rPr sz="2000" dirty="0">
                <a:solidFill>
                  <a:srgbClr val="D1282D"/>
                </a:solidFill>
                <a:latin typeface="Arial Black"/>
                <a:cs typeface="Arial Black"/>
              </a:rPr>
              <a:t>N</a:t>
            </a:r>
            <a:r>
              <a:rPr sz="200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D1282D"/>
                </a:solidFill>
                <a:latin typeface="Arial Black"/>
                <a:cs typeface="Arial Black"/>
              </a:rPr>
              <a:t>A</a:t>
            </a:r>
            <a:r>
              <a:rPr sz="2000" spc="-55" dirty="0">
                <a:solidFill>
                  <a:srgbClr val="D1282D"/>
                </a:solidFill>
                <a:latin typeface="Arial Black"/>
                <a:cs typeface="Arial Black"/>
              </a:rPr>
              <a:t>S</a:t>
            </a:r>
            <a:r>
              <a:rPr sz="2000" spc="-60" dirty="0">
                <a:solidFill>
                  <a:srgbClr val="D1282D"/>
                </a:solidFill>
                <a:latin typeface="Arial Black"/>
                <a:cs typeface="Arial Black"/>
              </a:rPr>
              <a:t>C</a:t>
            </a:r>
            <a:r>
              <a:rPr sz="2000" spc="-55" dirty="0">
                <a:solidFill>
                  <a:srgbClr val="D1282D"/>
                </a:solidFill>
                <a:latin typeface="Arial Black"/>
                <a:cs typeface="Arial Black"/>
              </a:rPr>
              <a:t>E</a:t>
            </a:r>
            <a:r>
              <a:rPr sz="2000" spc="-65" dirty="0">
                <a:solidFill>
                  <a:srgbClr val="D1282D"/>
                </a:solidFill>
                <a:latin typeface="Arial Black"/>
                <a:cs typeface="Arial Black"/>
              </a:rPr>
              <a:t>N</a:t>
            </a:r>
            <a:r>
              <a:rPr sz="2000" spc="-70" dirty="0">
                <a:solidFill>
                  <a:srgbClr val="D1282D"/>
                </a:solidFill>
                <a:latin typeface="Arial Black"/>
                <a:cs typeface="Arial Black"/>
              </a:rPr>
              <a:t>D</a:t>
            </a:r>
            <a:r>
              <a:rPr sz="2000" spc="-55" dirty="0">
                <a:solidFill>
                  <a:srgbClr val="D1282D"/>
                </a:solidFill>
                <a:latin typeface="Arial Black"/>
                <a:cs typeface="Arial Black"/>
              </a:rPr>
              <a:t>E</a:t>
            </a:r>
            <a:r>
              <a:rPr sz="2000" spc="-65" dirty="0">
                <a:solidFill>
                  <a:srgbClr val="D1282D"/>
                </a:solidFill>
                <a:latin typeface="Arial Black"/>
                <a:cs typeface="Arial Black"/>
              </a:rPr>
              <a:t>N</a:t>
            </a:r>
            <a:r>
              <a:rPr sz="2000" spc="-55" dirty="0">
                <a:solidFill>
                  <a:srgbClr val="D1282D"/>
                </a:solidFill>
                <a:latin typeface="Arial Black"/>
                <a:cs typeface="Arial Black"/>
              </a:rPr>
              <a:t>T</a:t>
            </a:r>
            <a:r>
              <a:rPr sz="2000" dirty="0">
                <a:solidFill>
                  <a:srgbClr val="D1282D"/>
                </a:solidFill>
                <a:latin typeface="Arial Black"/>
                <a:cs typeface="Arial Black"/>
              </a:rPr>
              <a:t>E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0500" y="1905051"/>
            <a:ext cx="982980" cy="538480"/>
          </a:xfrm>
          <a:prstGeom prst="rect">
            <a:avLst/>
          </a:prstGeom>
          <a:solidFill>
            <a:srgbClr val="797979"/>
          </a:solidFill>
          <a:ln w="25399">
            <a:solidFill>
              <a:srgbClr val="57575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sz="1600" spc="-20" dirty="0">
                <a:latin typeface="Verdana"/>
                <a:cs typeface="Verdana"/>
              </a:rPr>
              <a:t>Mc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79750" y="2611425"/>
            <a:ext cx="982980" cy="538480"/>
          </a:xfrm>
          <a:prstGeom prst="rect">
            <a:avLst/>
          </a:prstGeom>
          <a:solidFill>
            <a:srgbClr val="797979"/>
          </a:solidFill>
          <a:ln w="25399">
            <a:solidFill>
              <a:srgbClr val="57575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600" spc="-20" dirty="0">
                <a:latin typeface="Verdana"/>
                <a:cs typeface="Verdana"/>
              </a:rPr>
              <a:t>Ma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37269" y="2503496"/>
            <a:ext cx="982980" cy="538480"/>
          </a:xfrm>
          <a:prstGeom prst="rect">
            <a:avLst/>
          </a:prstGeom>
          <a:solidFill>
            <a:srgbClr val="797979"/>
          </a:solidFill>
          <a:ln w="25399">
            <a:solidFill>
              <a:srgbClr val="57575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ct val="100000"/>
              </a:lnSpc>
            </a:pPr>
            <a:r>
              <a:rPr sz="1600" spc="-20" dirty="0">
                <a:latin typeface="Verdana"/>
                <a:cs typeface="Verdana"/>
              </a:rPr>
              <a:t>Mb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85946" y="3451156"/>
            <a:ext cx="982980" cy="538480"/>
          </a:xfrm>
          <a:prstGeom prst="rect">
            <a:avLst/>
          </a:prstGeom>
          <a:solidFill>
            <a:srgbClr val="797979"/>
          </a:solidFill>
          <a:ln w="25399">
            <a:solidFill>
              <a:srgbClr val="57575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600" spc="-15" dirty="0">
                <a:latin typeface="Verdana"/>
                <a:cs typeface="Verdana"/>
              </a:rPr>
              <a:t>C1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81506" y="3455990"/>
            <a:ext cx="982980" cy="538480"/>
          </a:xfrm>
          <a:prstGeom prst="rect">
            <a:avLst/>
          </a:prstGeom>
          <a:solidFill>
            <a:srgbClr val="797979"/>
          </a:solidFill>
          <a:ln w="25399">
            <a:solidFill>
              <a:srgbClr val="57575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sz="1600" spc="-15" dirty="0">
                <a:latin typeface="Verdana"/>
                <a:cs typeface="Verdana"/>
              </a:rPr>
              <a:t>C2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69186" y="3455990"/>
            <a:ext cx="984250" cy="538480"/>
          </a:xfrm>
          <a:prstGeom prst="rect">
            <a:avLst/>
          </a:prstGeom>
          <a:solidFill>
            <a:srgbClr val="797979"/>
          </a:solidFill>
          <a:ln w="25399">
            <a:solidFill>
              <a:srgbClr val="57575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ct val="100000"/>
              </a:lnSpc>
            </a:pPr>
            <a:r>
              <a:rPr sz="1600" spc="-15" dirty="0">
                <a:latin typeface="Verdana"/>
                <a:cs typeface="Verdana"/>
              </a:rPr>
              <a:t>C3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78236" y="2119365"/>
            <a:ext cx="800100" cy="400050"/>
          </a:xfrm>
          <a:custGeom>
            <a:avLst/>
            <a:gdLst/>
            <a:ahLst/>
            <a:cxnLst/>
            <a:rect l="l" t="t" r="r" b="b"/>
            <a:pathLst>
              <a:path w="800100" h="400050">
                <a:moveTo>
                  <a:pt x="800099" y="0"/>
                </a:moveTo>
                <a:lnTo>
                  <a:pt x="0" y="400049"/>
                </a:lnTo>
              </a:path>
            </a:pathLst>
          </a:custGeom>
          <a:ln w="25399">
            <a:solidFill>
              <a:srgbClr val="575757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75316" y="2135246"/>
            <a:ext cx="1014730" cy="338455"/>
          </a:xfrm>
          <a:custGeom>
            <a:avLst/>
            <a:gdLst/>
            <a:ahLst/>
            <a:cxnLst/>
            <a:rect l="l" t="t" r="r" b="b"/>
            <a:pathLst>
              <a:path w="1014729" h="338455">
                <a:moveTo>
                  <a:pt x="0" y="0"/>
                </a:moveTo>
                <a:lnTo>
                  <a:pt x="1014343" y="338084"/>
                </a:lnTo>
              </a:path>
            </a:pathLst>
          </a:custGeom>
          <a:ln w="25399">
            <a:solidFill>
              <a:srgbClr val="575757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74875" y="2948056"/>
            <a:ext cx="798830" cy="400050"/>
          </a:xfrm>
          <a:custGeom>
            <a:avLst/>
            <a:gdLst/>
            <a:ahLst/>
            <a:cxnLst/>
            <a:rect l="l" t="t" r="r" b="b"/>
            <a:pathLst>
              <a:path w="798830" h="400050">
                <a:moveTo>
                  <a:pt x="798444" y="0"/>
                </a:moveTo>
                <a:lnTo>
                  <a:pt x="0" y="400049"/>
                </a:lnTo>
              </a:path>
            </a:pathLst>
          </a:custGeom>
          <a:ln w="25399">
            <a:solidFill>
              <a:srgbClr val="575757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00450" y="2927360"/>
            <a:ext cx="1012825" cy="338455"/>
          </a:xfrm>
          <a:custGeom>
            <a:avLst/>
            <a:gdLst/>
            <a:ahLst/>
            <a:cxnLst/>
            <a:rect l="l" t="t" r="r" b="b"/>
            <a:pathLst>
              <a:path w="1012825" h="338454">
                <a:moveTo>
                  <a:pt x="0" y="0"/>
                </a:moveTo>
                <a:lnTo>
                  <a:pt x="1012819" y="338175"/>
                </a:lnTo>
              </a:path>
            </a:pathLst>
          </a:custGeom>
          <a:ln w="25399">
            <a:solidFill>
              <a:srgbClr val="575757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51676" y="3071865"/>
            <a:ext cx="1014730" cy="338455"/>
          </a:xfrm>
          <a:custGeom>
            <a:avLst/>
            <a:gdLst/>
            <a:ahLst/>
            <a:cxnLst/>
            <a:rect l="l" t="t" r="r" b="b"/>
            <a:pathLst>
              <a:path w="1014729" h="338454">
                <a:moveTo>
                  <a:pt x="0" y="0"/>
                </a:moveTo>
                <a:lnTo>
                  <a:pt x="1014343" y="338084"/>
                </a:lnTo>
              </a:path>
            </a:pathLst>
          </a:custGeom>
          <a:ln w="25399">
            <a:solidFill>
              <a:srgbClr val="575757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20784" y="4270379"/>
            <a:ext cx="552450" cy="508000"/>
          </a:xfrm>
          <a:custGeom>
            <a:avLst/>
            <a:gdLst/>
            <a:ahLst/>
            <a:cxnLst/>
            <a:rect l="l" t="t" r="r" b="b"/>
            <a:pathLst>
              <a:path w="552450" h="508000">
                <a:moveTo>
                  <a:pt x="0" y="507991"/>
                </a:moveTo>
                <a:lnTo>
                  <a:pt x="552449" y="507991"/>
                </a:lnTo>
                <a:lnTo>
                  <a:pt x="552449" y="0"/>
                </a:lnTo>
                <a:lnTo>
                  <a:pt x="0" y="0"/>
                </a:lnTo>
                <a:lnTo>
                  <a:pt x="0" y="507991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20784" y="4270379"/>
            <a:ext cx="552450" cy="508000"/>
          </a:xfrm>
          <a:custGeom>
            <a:avLst/>
            <a:gdLst/>
            <a:ahLst/>
            <a:cxnLst/>
            <a:rect l="l" t="t" r="r" b="b"/>
            <a:pathLst>
              <a:path w="552450" h="508000">
                <a:moveTo>
                  <a:pt x="0" y="507991"/>
                </a:moveTo>
                <a:lnTo>
                  <a:pt x="552449" y="507991"/>
                </a:lnTo>
                <a:lnTo>
                  <a:pt x="552449" y="0"/>
                </a:lnTo>
                <a:lnTo>
                  <a:pt x="0" y="0"/>
                </a:lnTo>
                <a:lnTo>
                  <a:pt x="0" y="507991"/>
                </a:lnTo>
                <a:close/>
              </a:path>
            </a:pathLst>
          </a:custGeom>
          <a:ln w="25399">
            <a:solidFill>
              <a:srgbClr val="5757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84450" y="4270379"/>
            <a:ext cx="552450" cy="508000"/>
          </a:xfrm>
          <a:custGeom>
            <a:avLst/>
            <a:gdLst/>
            <a:ahLst/>
            <a:cxnLst/>
            <a:rect l="l" t="t" r="r" b="b"/>
            <a:pathLst>
              <a:path w="552450" h="508000">
                <a:moveTo>
                  <a:pt x="0" y="507991"/>
                </a:moveTo>
                <a:lnTo>
                  <a:pt x="552449" y="507991"/>
                </a:lnTo>
                <a:lnTo>
                  <a:pt x="552449" y="0"/>
                </a:lnTo>
                <a:lnTo>
                  <a:pt x="0" y="0"/>
                </a:lnTo>
                <a:lnTo>
                  <a:pt x="0" y="507991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84450" y="4270379"/>
            <a:ext cx="552450" cy="508000"/>
          </a:xfrm>
          <a:custGeom>
            <a:avLst/>
            <a:gdLst/>
            <a:ahLst/>
            <a:cxnLst/>
            <a:rect l="l" t="t" r="r" b="b"/>
            <a:pathLst>
              <a:path w="552450" h="508000">
                <a:moveTo>
                  <a:pt x="0" y="507991"/>
                </a:moveTo>
                <a:lnTo>
                  <a:pt x="552449" y="507991"/>
                </a:lnTo>
                <a:lnTo>
                  <a:pt x="552449" y="0"/>
                </a:lnTo>
                <a:lnTo>
                  <a:pt x="0" y="0"/>
                </a:lnTo>
                <a:lnTo>
                  <a:pt x="0" y="507991"/>
                </a:lnTo>
                <a:close/>
              </a:path>
            </a:pathLst>
          </a:custGeom>
          <a:ln w="25399">
            <a:solidFill>
              <a:srgbClr val="5757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76715" y="4270379"/>
            <a:ext cx="552450" cy="508000"/>
          </a:xfrm>
          <a:custGeom>
            <a:avLst/>
            <a:gdLst/>
            <a:ahLst/>
            <a:cxnLst/>
            <a:rect l="l" t="t" r="r" b="b"/>
            <a:pathLst>
              <a:path w="552450" h="508000">
                <a:moveTo>
                  <a:pt x="0" y="507991"/>
                </a:moveTo>
                <a:lnTo>
                  <a:pt x="552449" y="507991"/>
                </a:lnTo>
                <a:lnTo>
                  <a:pt x="552449" y="0"/>
                </a:lnTo>
                <a:lnTo>
                  <a:pt x="0" y="0"/>
                </a:lnTo>
                <a:lnTo>
                  <a:pt x="0" y="507991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76715" y="4270379"/>
            <a:ext cx="552450" cy="508000"/>
          </a:xfrm>
          <a:custGeom>
            <a:avLst/>
            <a:gdLst/>
            <a:ahLst/>
            <a:cxnLst/>
            <a:rect l="l" t="t" r="r" b="b"/>
            <a:pathLst>
              <a:path w="552450" h="508000">
                <a:moveTo>
                  <a:pt x="0" y="507991"/>
                </a:moveTo>
                <a:lnTo>
                  <a:pt x="552449" y="507991"/>
                </a:lnTo>
                <a:lnTo>
                  <a:pt x="552449" y="0"/>
                </a:lnTo>
                <a:lnTo>
                  <a:pt x="0" y="0"/>
                </a:lnTo>
                <a:lnTo>
                  <a:pt x="0" y="507991"/>
                </a:lnTo>
                <a:close/>
              </a:path>
            </a:pathLst>
          </a:custGeom>
          <a:ln w="25399">
            <a:solidFill>
              <a:srgbClr val="5757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48265" y="4270379"/>
            <a:ext cx="552450" cy="508000"/>
          </a:xfrm>
          <a:custGeom>
            <a:avLst/>
            <a:gdLst/>
            <a:ahLst/>
            <a:cxnLst/>
            <a:rect l="l" t="t" r="r" b="b"/>
            <a:pathLst>
              <a:path w="552450" h="508000">
                <a:moveTo>
                  <a:pt x="0" y="507991"/>
                </a:moveTo>
                <a:lnTo>
                  <a:pt x="552449" y="507991"/>
                </a:lnTo>
                <a:lnTo>
                  <a:pt x="552449" y="0"/>
                </a:lnTo>
                <a:lnTo>
                  <a:pt x="0" y="0"/>
                </a:lnTo>
                <a:lnTo>
                  <a:pt x="0" y="507991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48265" y="4270379"/>
            <a:ext cx="552450" cy="508000"/>
          </a:xfrm>
          <a:custGeom>
            <a:avLst/>
            <a:gdLst/>
            <a:ahLst/>
            <a:cxnLst/>
            <a:rect l="l" t="t" r="r" b="b"/>
            <a:pathLst>
              <a:path w="552450" h="508000">
                <a:moveTo>
                  <a:pt x="0" y="507991"/>
                </a:moveTo>
                <a:lnTo>
                  <a:pt x="552449" y="507991"/>
                </a:lnTo>
                <a:lnTo>
                  <a:pt x="552449" y="0"/>
                </a:lnTo>
                <a:lnTo>
                  <a:pt x="0" y="0"/>
                </a:lnTo>
                <a:lnTo>
                  <a:pt x="0" y="507991"/>
                </a:lnTo>
                <a:close/>
              </a:path>
            </a:pathLst>
          </a:custGeom>
          <a:ln w="25399">
            <a:solidFill>
              <a:srgbClr val="5757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52646" y="4991160"/>
            <a:ext cx="552450" cy="506730"/>
          </a:xfrm>
          <a:custGeom>
            <a:avLst/>
            <a:gdLst/>
            <a:ahLst/>
            <a:cxnLst/>
            <a:rect l="l" t="t" r="r" b="b"/>
            <a:pathLst>
              <a:path w="552450" h="506729">
                <a:moveTo>
                  <a:pt x="0" y="506419"/>
                </a:moveTo>
                <a:lnTo>
                  <a:pt x="552449" y="506419"/>
                </a:lnTo>
                <a:lnTo>
                  <a:pt x="552449" y="0"/>
                </a:lnTo>
                <a:lnTo>
                  <a:pt x="0" y="0"/>
                </a:lnTo>
                <a:lnTo>
                  <a:pt x="0" y="506419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52646" y="4991160"/>
            <a:ext cx="552450" cy="506730"/>
          </a:xfrm>
          <a:custGeom>
            <a:avLst/>
            <a:gdLst/>
            <a:ahLst/>
            <a:cxnLst/>
            <a:rect l="l" t="t" r="r" b="b"/>
            <a:pathLst>
              <a:path w="552450" h="506729">
                <a:moveTo>
                  <a:pt x="0" y="506419"/>
                </a:moveTo>
                <a:lnTo>
                  <a:pt x="552449" y="506419"/>
                </a:lnTo>
                <a:lnTo>
                  <a:pt x="552449" y="0"/>
                </a:lnTo>
                <a:lnTo>
                  <a:pt x="0" y="0"/>
                </a:lnTo>
                <a:lnTo>
                  <a:pt x="0" y="506419"/>
                </a:lnTo>
                <a:close/>
              </a:path>
            </a:pathLst>
          </a:custGeom>
          <a:ln w="25399">
            <a:solidFill>
              <a:srgbClr val="5757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52646" y="5638800"/>
            <a:ext cx="552450" cy="508000"/>
          </a:xfrm>
          <a:custGeom>
            <a:avLst/>
            <a:gdLst/>
            <a:ahLst/>
            <a:cxnLst/>
            <a:rect l="l" t="t" r="r" b="b"/>
            <a:pathLst>
              <a:path w="552450" h="508000">
                <a:moveTo>
                  <a:pt x="0" y="508004"/>
                </a:moveTo>
                <a:lnTo>
                  <a:pt x="552449" y="508004"/>
                </a:lnTo>
                <a:lnTo>
                  <a:pt x="552449" y="0"/>
                </a:lnTo>
                <a:lnTo>
                  <a:pt x="0" y="0"/>
                </a:lnTo>
                <a:lnTo>
                  <a:pt x="0" y="508004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52646" y="5638800"/>
            <a:ext cx="552450" cy="508000"/>
          </a:xfrm>
          <a:custGeom>
            <a:avLst/>
            <a:gdLst/>
            <a:ahLst/>
            <a:cxnLst/>
            <a:rect l="l" t="t" r="r" b="b"/>
            <a:pathLst>
              <a:path w="552450" h="508000">
                <a:moveTo>
                  <a:pt x="0" y="508004"/>
                </a:moveTo>
                <a:lnTo>
                  <a:pt x="552449" y="508004"/>
                </a:lnTo>
                <a:lnTo>
                  <a:pt x="552449" y="0"/>
                </a:lnTo>
                <a:lnTo>
                  <a:pt x="0" y="0"/>
                </a:lnTo>
                <a:lnTo>
                  <a:pt x="0" y="508004"/>
                </a:lnTo>
                <a:close/>
              </a:path>
            </a:pathLst>
          </a:custGeom>
          <a:ln w="25399">
            <a:solidFill>
              <a:srgbClr val="5757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52785" y="3471793"/>
            <a:ext cx="60325" cy="2673350"/>
          </a:xfrm>
          <a:custGeom>
            <a:avLst/>
            <a:gdLst/>
            <a:ahLst/>
            <a:cxnLst/>
            <a:rect l="l" t="t" r="r" b="b"/>
            <a:pathLst>
              <a:path w="60325" h="2673350">
                <a:moveTo>
                  <a:pt x="60054" y="0"/>
                </a:moveTo>
                <a:lnTo>
                  <a:pt x="42660" y="45320"/>
                </a:lnTo>
                <a:lnTo>
                  <a:pt x="36628" y="86473"/>
                </a:lnTo>
                <a:lnTo>
                  <a:pt x="32099" y="135971"/>
                </a:lnTo>
                <a:lnTo>
                  <a:pt x="29522" y="190565"/>
                </a:lnTo>
                <a:lnTo>
                  <a:pt x="29099" y="1113922"/>
                </a:lnTo>
                <a:lnTo>
                  <a:pt x="28954" y="1132771"/>
                </a:lnTo>
                <a:lnTo>
                  <a:pt x="26908" y="1188115"/>
                </a:lnTo>
                <a:lnTo>
                  <a:pt x="22799" y="1239125"/>
                </a:lnTo>
                <a:lnTo>
                  <a:pt x="17079" y="1282553"/>
                </a:lnTo>
                <a:lnTo>
                  <a:pt x="7725" y="1323047"/>
                </a:lnTo>
                <a:lnTo>
                  <a:pt x="0" y="1336148"/>
                </a:lnTo>
                <a:lnTo>
                  <a:pt x="2318" y="1337275"/>
                </a:lnTo>
                <a:lnTo>
                  <a:pt x="15926" y="1381786"/>
                </a:lnTo>
                <a:lnTo>
                  <a:pt x="21699" y="1422933"/>
                </a:lnTo>
                <a:lnTo>
                  <a:pt x="26114" y="1472376"/>
                </a:lnTo>
                <a:lnTo>
                  <a:pt x="28669" y="1526888"/>
                </a:lnTo>
                <a:lnTo>
                  <a:pt x="29099" y="2450637"/>
                </a:lnTo>
                <a:lnTo>
                  <a:pt x="29244" y="2469487"/>
                </a:lnTo>
                <a:lnTo>
                  <a:pt x="31288" y="2524831"/>
                </a:lnTo>
                <a:lnTo>
                  <a:pt x="35394" y="2575843"/>
                </a:lnTo>
                <a:lnTo>
                  <a:pt x="41112" y="2619273"/>
                </a:lnTo>
                <a:lnTo>
                  <a:pt x="50465" y="2659775"/>
                </a:lnTo>
                <a:lnTo>
                  <a:pt x="55582" y="2670400"/>
                </a:lnTo>
                <a:lnTo>
                  <a:pt x="58192" y="2672885"/>
                </a:lnTo>
              </a:path>
            </a:pathLst>
          </a:custGeom>
          <a:ln w="25399">
            <a:solidFill>
              <a:srgbClr val="5757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46106" y="4649179"/>
            <a:ext cx="84963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latin typeface="Verdana"/>
                <a:cs typeface="Verdana"/>
              </a:rPr>
              <a:t>Grup</a:t>
            </a:r>
            <a:r>
              <a:rPr sz="1600" spc="-10" dirty="0">
                <a:latin typeface="Verdana"/>
                <a:cs typeface="Verdana"/>
              </a:rPr>
              <a:t>o</a:t>
            </a:r>
            <a:r>
              <a:rPr sz="1600" spc="18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1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088245" y="4271960"/>
            <a:ext cx="552450" cy="506730"/>
          </a:xfrm>
          <a:custGeom>
            <a:avLst/>
            <a:gdLst/>
            <a:ahLst/>
            <a:cxnLst/>
            <a:rect l="l" t="t" r="r" b="b"/>
            <a:pathLst>
              <a:path w="552450" h="506729">
                <a:moveTo>
                  <a:pt x="0" y="506409"/>
                </a:moveTo>
                <a:lnTo>
                  <a:pt x="552449" y="506409"/>
                </a:lnTo>
                <a:lnTo>
                  <a:pt x="552449" y="0"/>
                </a:lnTo>
                <a:lnTo>
                  <a:pt x="0" y="0"/>
                </a:lnTo>
                <a:lnTo>
                  <a:pt x="0" y="506409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088245" y="4271960"/>
            <a:ext cx="552450" cy="506730"/>
          </a:xfrm>
          <a:custGeom>
            <a:avLst/>
            <a:gdLst/>
            <a:ahLst/>
            <a:cxnLst/>
            <a:rect l="l" t="t" r="r" b="b"/>
            <a:pathLst>
              <a:path w="552450" h="506729">
                <a:moveTo>
                  <a:pt x="0" y="506409"/>
                </a:moveTo>
                <a:lnTo>
                  <a:pt x="552449" y="506409"/>
                </a:lnTo>
                <a:lnTo>
                  <a:pt x="552449" y="0"/>
                </a:lnTo>
                <a:lnTo>
                  <a:pt x="0" y="0"/>
                </a:lnTo>
                <a:lnTo>
                  <a:pt x="0" y="506409"/>
                </a:lnTo>
                <a:close/>
              </a:path>
            </a:pathLst>
          </a:custGeom>
          <a:ln w="25399">
            <a:solidFill>
              <a:srgbClr val="5757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088245" y="5027615"/>
            <a:ext cx="552450" cy="506730"/>
          </a:xfrm>
          <a:custGeom>
            <a:avLst/>
            <a:gdLst/>
            <a:ahLst/>
            <a:cxnLst/>
            <a:rect l="l" t="t" r="r" b="b"/>
            <a:pathLst>
              <a:path w="552450" h="506729">
                <a:moveTo>
                  <a:pt x="0" y="506409"/>
                </a:moveTo>
                <a:lnTo>
                  <a:pt x="552449" y="506409"/>
                </a:lnTo>
                <a:lnTo>
                  <a:pt x="552449" y="0"/>
                </a:lnTo>
                <a:lnTo>
                  <a:pt x="0" y="0"/>
                </a:lnTo>
                <a:lnTo>
                  <a:pt x="0" y="506409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088245" y="5027615"/>
            <a:ext cx="552450" cy="506730"/>
          </a:xfrm>
          <a:custGeom>
            <a:avLst/>
            <a:gdLst/>
            <a:ahLst/>
            <a:cxnLst/>
            <a:rect l="l" t="t" r="r" b="b"/>
            <a:pathLst>
              <a:path w="552450" h="506729">
                <a:moveTo>
                  <a:pt x="0" y="506409"/>
                </a:moveTo>
                <a:lnTo>
                  <a:pt x="552449" y="506409"/>
                </a:lnTo>
                <a:lnTo>
                  <a:pt x="552449" y="0"/>
                </a:lnTo>
                <a:lnTo>
                  <a:pt x="0" y="0"/>
                </a:lnTo>
                <a:lnTo>
                  <a:pt x="0" y="506409"/>
                </a:lnTo>
                <a:close/>
              </a:path>
            </a:pathLst>
          </a:custGeom>
          <a:ln w="25399">
            <a:solidFill>
              <a:srgbClr val="5757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776715" y="5027615"/>
            <a:ext cx="552450" cy="506730"/>
          </a:xfrm>
          <a:custGeom>
            <a:avLst/>
            <a:gdLst/>
            <a:ahLst/>
            <a:cxnLst/>
            <a:rect l="l" t="t" r="r" b="b"/>
            <a:pathLst>
              <a:path w="552450" h="506729">
                <a:moveTo>
                  <a:pt x="0" y="506409"/>
                </a:moveTo>
                <a:lnTo>
                  <a:pt x="552449" y="506409"/>
                </a:lnTo>
                <a:lnTo>
                  <a:pt x="552449" y="0"/>
                </a:lnTo>
                <a:lnTo>
                  <a:pt x="0" y="0"/>
                </a:lnTo>
                <a:lnTo>
                  <a:pt x="0" y="506409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776715" y="5027615"/>
            <a:ext cx="552450" cy="506730"/>
          </a:xfrm>
          <a:custGeom>
            <a:avLst/>
            <a:gdLst/>
            <a:ahLst/>
            <a:cxnLst/>
            <a:rect l="l" t="t" r="r" b="b"/>
            <a:pathLst>
              <a:path w="552450" h="506729">
                <a:moveTo>
                  <a:pt x="0" y="506409"/>
                </a:moveTo>
                <a:lnTo>
                  <a:pt x="552449" y="506409"/>
                </a:lnTo>
                <a:lnTo>
                  <a:pt x="552449" y="0"/>
                </a:lnTo>
                <a:lnTo>
                  <a:pt x="0" y="0"/>
                </a:lnTo>
                <a:lnTo>
                  <a:pt x="0" y="506409"/>
                </a:lnTo>
                <a:close/>
              </a:path>
            </a:pathLst>
          </a:custGeom>
          <a:ln w="25399">
            <a:solidFill>
              <a:srgbClr val="5757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748265" y="5027615"/>
            <a:ext cx="552450" cy="506730"/>
          </a:xfrm>
          <a:custGeom>
            <a:avLst/>
            <a:gdLst/>
            <a:ahLst/>
            <a:cxnLst/>
            <a:rect l="l" t="t" r="r" b="b"/>
            <a:pathLst>
              <a:path w="552450" h="506729">
                <a:moveTo>
                  <a:pt x="0" y="506409"/>
                </a:moveTo>
                <a:lnTo>
                  <a:pt x="552449" y="506409"/>
                </a:lnTo>
                <a:lnTo>
                  <a:pt x="552449" y="0"/>
                </a:lnTo>
                <a:lnTo>
                  <a:pt x="0" y="0"/>
                </a:lnTo>
                <a:lnTo>
                  <a:pt x="0" y="506409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748265" y="5027615"/>
            <a:ext cx="552450" cy="506730"/>
          </a:xfrm>
          <a:custGeom>
            <a:avLst/>
            <a:gdLst/>
            <a:ahLst/>
            <a:cxnLst/>
            <a:rect l="l" t="t" r="r" b="b"/>
            <a:pathLst>
              <a:path w="552450" h="506729">
                <a:moveTo>
                  <a:pt x="0" y="506409"/>
                </a:moveTo>
                <a:lnTo>
                  <a:pt x="552449" y="506409"/>
                </a:lnTo>
                <a:lnTo>
                  <a:pt x="552449" y="0"/>
                </a:lnTo>
                <a:lnTo>
                  <a:pt x="0" y="0"/>
                </a:lnTo>
                <a:lnTo>
                  <a:pt x="0" y="506409"/>
                </a:lnTo>
                <a:close/>
              </a:path>
            </a:pathLst>
          </a:custGeom>
          <a:ln w="25399">
            <a:solidFill>
              <a:srgbClr val="5757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503926" y="5027676"/>
            <a:ext cx="552450" cy="508000"/>
          </a:xfrm>
          <a:custGeom>
            <a:avLst/>
            <a:gdLst/>
            <a:ahLst/>
            <a:cxnLst/>
            <a:rect l="l" t="t" r="r" b="b"/>
            <a:pathLst>
              <a:path w="552450" h="508000">
                <a:moveTo>
                  <a:pt x="0" y="508004"/>
                </a:moveTo>
                <a:lnTo>
                  <a:pt x="552449" y="508004"/>
                </a:lnTo>
                <a:lnTo>
                  <a:pt x="552449" y="0"/>
                </a:lnTo>
                <a:lnTo>
                  <a:pt x="0" y="0"/>
                </a:lnTo>
                <a:lnTo>
                  <a:pt x="0" y="508004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503926" y="5027676"/>
            <a:ext cx="552450" cy="508000"/>
          </a:xfrm>
          <a:custGeom>
            <a:avLst/>
            <a:gdLst/>
            <a:ahLst/>
            <a:cxnLst/>
            <a:rect l="l" t="t" r="r" b="b"/>
            <a:pathLst>
              <a:path w="552450" h="508000">
                <a:moveTo>
                  <a:pt x="0" y="508004"/>
                </a:moveTo>
                <a:lnTo>
                  <a:pt x="552449" y="508004"/>
                </a:lnTo>
                <a:lnTo>
                  <a:pt x="552449" y="0"/>
                </a:lnTo>
                <a:lnTo>
                  <a:pt x="0" y="0"/>
                </a:lnTo>
                <a:lnTo>
                  <a:pt x="0" y="508004"/>
                </a:lnTo>
                <a:close/>
              </a:path>
            </a:pathLst>
          </a:custGeom>
          <a:ln w="25399">
            <a:solidFill>
              <a:srgbClr val="5757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340415" y="4240279"/>
            <a:ext cx="240029" cy="1428750"/>
          </a:xfrm>
          <a:custGeom>
            <a:avLst/>
            <a:gdLst/>
            <a:ahLst/>
            <a:cxnLst/>
            <a:rect l="l" t="t" r="r" b="b"/>
            <a:pathLst>
              <a:path w="240029" h="1428750">
                <a:moveTo>
                  <a:pt x="239460" y="0"/>
                </a:moveTo>
                <a:lnTo>
                  <a:pt x="199025" y="8179"/>
                </a:lnTo>
                <a:lnTo>
                  <a:pt x="162691" y="30103"/>
                </a:lnTo>
                <a:lnTo>
                  <a:pt x="134514" y="61844"/>
                </a:lnTo>
                <a:lnTo>
                  <a:pt x="118548" y="99480"/>
                </a:lnTo>
                <a:lnTo>
                  <a:pt x="116412" y="595240"/>
                </a:lnTo>
                <a:lnTo>
                  <a:pt x="115422" y="608465"/>
                </a:lnTo>
                <a:lnTo>
                  <a:pt x="101769" y="646684"/>
                </a:lnTo>
                <a:lnTo>
                  <a:pt x="75264" y="679658"/>
                </a:lnTo>
                <a:lnTo>
                  <a:pt x="39982" y="703456"/>
                </a:lnTo>
                <a:lnTo>
                  <a:pt x="0" y="714144"/>
                </a:lnTo>
                <a:lnTo>
                  <a:pt x="12620" y="715202"/>
                </a:lnTo>
                <a:lnTo>
                  <a:pt x="50086" y="729189"/>
                </a:lnTo>
                <a:lnTo>
                  <a:pt x="83140" y="756097"/>
                </a:lnTo>
                <a:lnTo>
                  <a:pt x="106879" y="791688"/>
                </a:lnTo>
                <a:lnTo>
                  <a:pt x="116397" y="831724"/>
                </a:lnTo>
                <a:lnTo>
                  <a:pt x="116412" y="1309615"/>
                </a:lnTo>
                <a:lnTo>
                  <a:pt x="117402" y="1322840"/>
                </a:lnTo>
                <a:lnTo>
                  <a:pt x="131038" y="1361053"/>
                </a:lnTo>
                <a:lnTo>
                  <a:pt x="157528" y="1394015"/>
                </a:lnTo>
                <a:lnTo>
                  <a:pt x="192818" y="1417793"/>
                </a:lnTo>
                <a:lnTo>
                  <a:pt x="219232" y="1426601"/>
                </a:lnTo>
                <a:lnTo>
                  <a:pt x="232856" y="1428454"/>
                </a:lnTo>
              </a:path>
            </a:pathLst>
          </a:custGeom>
          <a:ln w="25399">
            <a:solidFill>
              <a:srgbClr val="5757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796364" y="4240279"/>
            <a:ext cx="240029" cy="1428750"/>
          </a:xfrm>
          <a:custGeom>
            <a:avLst/>
            <a:gdLst/>
            <a:ahLst/>
            <a:cxnLst/>
            <a:rect l="l" t="t" r="r" b="b"/>
            <a:pathLst>
              <a:path w="240029" h="1428750">
                <a:moveTo>
                  <a:pt x="239425" y="0"/>
                </a:moveTo>
                <a:lnTo>
                  <a:pt x="199051" y="8179"/>
                </a:lnTo>
                <a:lnTo>
                  <a:pt x="162718" y="30103"/>
                </a:lnTo>
                <a:lnTo>
                  <a:pt x="134512" y="61844"/>
                </a:lnTo>
                <a:lnTo>
                  <a:pt x="118518" y="99480"/>
                </a:lnTo>
                <a:lnTo>
                  <a:pt x="116377" y="595240"/>
                </a:lnTo>
                <a:lnTo>
                  <a:pt x="115387" y="608474"/>
                </a:lnTo>
                <a:lnTo>
                  <a:pt x="101742" y="646715"/>
                </a:lnTo>
                <a:lnTo>
                  <a:pt x="75250" y="679702"/>
                </a:lnTo>
                <a:lnTo>
                  <a:pt x="39980" y="703494"/>
                </a:lnTo>
                <a:lnTo>
                  <a:pt x="0" y="714151"/>
                </a:lnTo>
                <a:lnTo>
                  <a:pt x="12639" y="715209"/>
                </a:lnTo>
                <a:lnTo>
                  <a:pt x="50125" y="729196"/>
                </a:lnTo>
                <a:lnTo>
                  <a:pt x="83164" y="756111"/>
                </a:lnTo>
                <a:lnTo>
                  <a:pt x="106871" y="791711"/>
                </a:lnTo>
                <a:lnTo>
                  <a:pt x="116362" y="831756"/>
                </a:lnTo>
                <a:lnTo>
                  <a:pt x="116377" y="1309615"/>
                </a:lnTo>
                <a:lnTo>
                  <a:pt x="117369" y="1322840"/>
                </a:lnTo>
                <a:lnTo>
                  <a:pt x="131031" y="1361053"/>
                </a:lnTo>
                <a:lnTo>
                  <a:pt x="157552" y="1394015"/>
                </a:lnTo>
                <a:lnTo>
                  <a:pt x="192847" y="1417793"/>
                </a:lnTo>
                <a:lnTo>
                  <a:pt x="219237" y="1426601"/>
                </a:lnTo>
                <a:lnTo>
                  <a:pt x="232836" y="1428454"/>
                </a:lnTo>
              </a:path>
            </a:pathLst>
          </a:custGeom>
          <a:ln w="25399">
            <a:solidFill>
              <a:srgbClr val="5757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667383" y="4828757"/>
            <a:ext cx="646430" cy="474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latin typeface="Verdana"/>
                <a:cs typeface="Verdana"/>
              </a:rPr>
              <a:t>Grupo</a:t>
            </a:r>
            <a:endParaRPr sz="1600">
              <a:latin typeface="Verdana"/>
              <a:cs typeface="Verdana"/>
            </a:endParaRPr>
          </a:p>
          <a:p>
            <a:pPr marL="388620">
              <a:lnSpc>
                <a:spcPct val="100000"/>
              </a:lnSpc>
              <a:spcBef>
                <a:spcPts val="25"/>
              </a:spcBef>
            </a:pPr>
            <a:r>
              <a:rPr sz="1600" spc="-15" dirty="0">
                <a:latin typeface="Verdana"/>
                <a:cs typeface="Verdana"/>
              </a:rPr>
              <a:t>2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24199" y="4830281"/>
            <a:ext cx="646430" cy="474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latin typeface="Verdana"/>
                <a:cs typeface="Verdana"/>
              </a:rPr>
              <a:t>Grupo</a:t>
            </a:r>
            <a:endParaRPr sz="1600">
              <a:latin typeface="Verdana"/>
              <a:cs typeface="Verdana"/>
            </a:endParaRPr>
          </a:p>
          <a:p>
            <a:pPr marL="335280">
              <a:lnSpc>
                <a:spcPct val="100000"/>
              </a:lnSpc>
              <a:spcBef>
                <a:spcPts val="25"/>
              </a:spcBef>
            </a:pPr>
            <a:r>
              <a:rPr sz="1600" spc="-15" dirty="0">
                <a:latin typeface="Verdana"/>
                <a:cs typeface="Verdana"/>
              </a:rPr>
              <a:t>3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412879" y="4025896"/>
            <a:ext cx="262255" cy="198755"/>
          </a:xfrm>
          <a:custGeom>
            <a:avLst/>
            <a:gdLst/>
            <a:ahLst/>
            <a:cxnLst/>
            <a:rect l="l" t="t" r="r" b="b"/>
            <a:pathLst>
              <a:path w="262255" h="198754">
                <a:moveTo>
                  <a:pt x="261996" y="0"/>
                </a:moveTo>
                <a:lnTo>
                  <a:pt x="0" y="198500"/>
                </a:lnTo>
              </a:path>
            </a:pathLst>
          </a:custGeom>
          <a:ln w="25399">
            <a:solidFill>
              <a:srgbClr val="575757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041769" y="4025896"/>
            <a:ext cx="260350" cy="198755"/>
          </a:xfrm>
          <a:custGeom>
            <a:avLst/>
            <a:gdLst/>
            <a:ahLst/>
            <a:cxnLst/>
            <a:rect l="l" t="t" r="r" b="b"/>
            <a:pathLst>
              <a:path w="260350" h="198754">
                <a:moveTo>
                  <a:pt x="260360" y="0"/>
                </a:moveTo>
                <a:lnTo>
                  <a:pt x="0" y="198500"/>
                </a:lnTo>
              </a:path>
            </a:pathLst>
          </a:custGeom>
          <a:ln w="25399">
            <a:solidFill>
              <a:srgbClr val="575757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358115" y="4025896"/>
            <a:ext cx="5080" cy="244475"/>
          </a:xfrm>
          <a:custGeom>
            <a:avLst/>
            <a:gdLst/>
            <a:ahLst/>
            <a:cxnLst/>
            <a:rect l="l" t="t" r="r" b="b"/>
            <a:pathLst>
              <a:path w="5079" h="244475">
                <a:moveTo>
                  <a:pt x="4724" y="0"/>
                </a:moveTo>
                <a:lnTo>
                  <a:pt x="0" y="244483"/>
                </a:lnTo>
              </a:path>
            </a:pathLst>
          </a:custGeom>
          <a:ln w="25399">
            <a:solidFill>
              <a:srgbClr val="575757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119371" y="4025896"/>
            <a:ext cx="215900" cy="214629"/>
          </a:xfrm>
          <a:custGeom>
            <a:avLst/>
            <a:gdLst/>
            <a:ahLst/>
            <a:cxnLst/>
            <a:rect l="l" t="t" r="r" b="b"/>
            <a:pathLst>
              <a:path w="215900" h="214629">
                <a:moveTo>
                  <a:pt x="0" y="0"/>
                </a:moveTo>
                <a:lnTo>
                  <a:pt x="215908" y="214384"/>
                </a:lnTo>
              </a:path>
            </a:pathLst>
          </a:custGeom>
          <a:ln w="25399">
            <a:solidFill>
              <a:srgbClr val="575757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748265" y="4025896"/>
            <a:ext cx="216535" cy="214629"/>
          </a:xfrm>
          <a:custGeom>
            <a:avLst/>
            <a:gdLst/>
            <a:ahLst/>
            <a:cxnLst/>
            <a:rect l="l" t="t" r="r" b="b"/>
            <a:pathLst>
              <a:path w="216535" h="214629">
                <a:moveTo>
                  <a:pt x="0" y="0"/>
                </a:moveTo>
                <a:lnTo>
                  <a:pt x="215920" y="214384"/>
                </a:lnTo>
              </a:path>
            </a:pathLst>
          </a:custGeom>
          <a:ln w="25399">
            <a:solidFill>
              <a:srgbClr val="575757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520820" y="4778371"/>
            <a:ext cx="400050" cy="184150"/>
          </a:xfrm>
          <a:custGeom>
            <a:avLst/>
            <a:gdLst/>
            <a:ahLst/>
            <a:cxnLst/>
            <a:rect l="l" t="t" r="r" b="b"/>
            <a:pathLst>
              <a:path w="400050" h="184150">
                <a:moveTo>
                  <a:pt x="0" y="0"/>
                </a:moveTo>
                <a:lnTo>
                  <a:pt x="400049" y="184154"/>
                </a:lnTo>
              </a:path>
            </a:pathLst>
          </a:custGeom>
          <a:ln w="25399">
            <a:solidFill>
              <a:srgbClr val="5757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920870" y="4778371"/>
            <a:ext cx="398780" cy="184150"/>
          </a:xfrm>
          <a:custGeom>
            <a:avLst/>
            <a:gdLst/>
            <a:ahLst/>
            <a:cxnLst/>
            <a:rect l="l" t="t" r="r" b="b"/>
            <a:pathLst>
              <a:path w="398780" h="184150">
                <a:moveTo>
                  <a:pt x="398525" y="0"/>
                </a:moveTo>
                <a:lnTo>
                  <a:pt x="0" y="184154"/>
                </a:lnTo>
              </a:path>
            </a:pathLst>
          </a:custGeom>
          <a:ln w="25399">
            <a:solidFill>
              <a:srgbClr val="5757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905000" y="5499104"/>
            <a:ext cx="30480" cy="138430"/>
          </a:xfrm>
          <a:custGeom>
            <a:avLst/>
            <a:gdLst/>
            <a:ahLst/>
            <a:cxnLst/>
            <a:rect l="l" t="t" r="r" b="b"/>
            <a:pathLst>
              <a:path w="30480" h="138429">
                <a:moveTo>
                  <a:pt x="0" y="0"/>
                </a:moveTo>
                <a:lnTo>
                  <a:pt x="30230" y="138110"/>
                </a:lnTo>
              </a:path>
            </a:pathLst>
          </a:custGeom>
          <a:ln w="25399">
            <a:solidFill>
              <a:srgbClr val="5757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025889" y="4792729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0"/>
                </a:moveTo>
                <a:lnTo>
                  <a:pt x="0" y="215895"/>
                </a:lnTo>
              </a:path>
            </a:pathLst>
          </a:custGeom>
          <a:ln w="25399">
            <a:solidFill>
              <a:srgbClr val="5757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08626" y="4808601"/>
            <a:ext cx="92075" cy="200025"/>
          </a:xfrm>
          <a:custGeom>
            <a:avLst/>
            <a:gdLst/>
            <a:ahLst/>
            <a:cxnLst/>
            <a:rect l="l" t="t" r="r" b="b"/>
            <a:pathLst>
              <a:path w="92075" h="200025">
                <a:moveTo>
                  <a:pt x="92080" y="0"/>
                </a:moveTo>
                <a:lnTo>
                  <a:pt x="0" y="200024"/>
                </a:lnTo>
              </a:path>
            </a:pathLst>
          </a:custGeom>
          <a:ln w="25399">
            <a:solidFill>
              <a:srgbClr val="5757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208666" y="4778371"/>
            <a:ext cx="536575" cy="244475"/>
          </a:xfrm>
          <a:custGeom>
            <a:avLst/>
            <a:gdLst/>
            <a:ahLst/>
            <a:cxnLst/>
            <a:rect l="l" t="t" r="r" b="b"/>
            <a:pathLst>
              <a:path w="536575" h="244475">
                <a:moveTo>
                  <a:pt x="0" y="0"/>
                </a:moveTo>
                <a:lnTo>
                  <a:pt x="536569" y="244483"/>
                </a:lnTo>
              </a:path>
            </a:pathLst>
          </a:custGeom>
          <a:ln w="25399">
            <a:solidFill>
              <a:srgbClr val="5757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358115" y="4778371"/>
            <a:ext cx="0" cy="244475"/>
          </a:xfrm>
          <a:custGeom>
            <a:avLst/>
            <a:gdLst/>
            <a:ahLst/>
            <a:cxnLst/>
            <a:rect l="l" t="t" r="r" b="b"/>
            <a:pathLst>
              <a:path h="244475">
                <a:moveTo>
                  <a:pt x="0" y="0"/>
                </a:moveTo>
                <a:lnTo>
                  <a:pt x="0" y="244483"/>
                </a:lnTo>
              </a:path>
            </a:pathLst>
          </a:custGeom>
          <a:ln w="25399">
            <a:solidFill>
              <a:srgbClr val="5757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538" y="152765"/>
            <a:ext cx="8497570" cy="900430"/>
          </a:xfrm>
          <a:custGeom>
            <a:avLst/>
            <a:gdLst/>
            <a:ahLst/>
            <a:cxnLst/>
            <a:rect l="l" t="t" r="r" b="b"/>
            <a:pathLst>
              <a:path w="8497570" h="900430">
                <a:moveTo>
                  <a:pt x="150004" y="0"/>
                </a:moveTo>
                <a:lnTo>
                  <a:pt x="8497000" y="0"/>
                </a:lnTo>
                <a:lnTo>
                  <a:pt x="8497000" y="749960"/>
                </a:lnTo>
                <a:lnTo>
                  <a:pt x="8490800" y="792746"/>
                </a:lnTo>
                <a:lnTo>
                  <a:pt x="8473391" y="830721"/>
                </a:lnTo>
                <a:lnTo>
                  <a:pt x="8446558" y="862095"/>
                </a:lnTo>
                <a:lnTo>
                  <a:pt x="8412087" y="885076"/>
                </a:lnTo>
                <a:lnTo>
                  <a:pt x="8371766" y="897872"/>
                </a:lnTo>
                <a:lnTo>
                  <a:pt x="0" y="899921"/>
                </a:lnTo>
                <a:lnTo>
                  <a:pt x="0" y="149992"/>
                </a:lnTo>
                <a:lnTo>
                  <a:pt x="6201" y="107137"/>
                </a:lnTo>
                <a:lnTo>
                  <a:pt x="23612" y="69135"/>
                </a:lnTo>
                <a:lnTo>
                  <a:pt x="50443" y="37765"/>
                </a:lnTo>
                <a:lnTo>
                  <a:pt x="84905" y="14806"/>
                </a:lnTo>
                <a:lnTo>
                  <a:pt x="125207" y="2037"/>
                </a:lnTo>
                <a:lnTo>
                  <a:pt x="15000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8259" y="268734"/>
            <a:ext cx="3761740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60" dirty="0">
                <a:solidFill>
                  <a:srgbClr val="D1282D"/>
                </a:solidFill>
                <a:latin typeface="Arial Black"/>
                <a:cs typeface="Arial Black"/>
              </a:rPr>
              <a:t>P</a:t>
            </a:r>
            <a:r>
              <a:rPr sz="2000" spc="-100" dirty="0">
                <a:solidFill>
                  <a:srgbClr val="D1282D"/>
                </a:solidFill>
                <a:latin typeface="Arial Black"/>
                <a:cs typeface="Arial Black"/>
              </a:rPr>
              <a:t>R</a:t>
            </a:r>
            <a:r>
              <a:rPr sz="2000" spc="-65" dirty="0">
                <a:solidFill>
                  <a:srgbClr val="D1282D"/>
                </a:solidFill>
                <a:latin typeface="Arial Black"/>
                <a:cs typeface="Arial Black"/>
              </a:rPr>
              <a:t>U</a:t>
            </a:r>
            <a:r>
              <a:rPr sz="2000" spc="-60" dirty="0">
                <a:solidFill>
                  <a:srgbClr val="D1282D"/>
                </a:solidFill>
                <a:latin typeface="Arial Black"/>
                <a:cs typeface="Arial Black"/>
              </a:rPr>
              <a:t>E</a:t>
            </a:r>
            <a:r>
              <a:rPr sz="2000" spc="-100" dirty="0">
                <a:solidFill>
                  <a:srgbClr val="D1282D"/>
                </a:solidFill>
                <a:latin typeface="Arial Black"/>
                <a:cs typeface="Arial Black"/>
              </a:rPr>
              <a:t>B</a:t>
            </a:r>
            <a:r>
              <a:rPr sz="2000" spc="-60" dirty="0">
                <a:solidFill>
                  <a:srgbClr val="D1282D"/>
                </a:solidFill>
                <a:latin typeface="Arial Black"/>
                <a:cs typeface="Arial Black"/>
              </a:rPr>
              <a:t>A</a:t>
            </a:r>
            <a:r>
              <a:rPr sz="2000" dirty="0">
                <a:solidFill>
                  <a:srgbClr val="D1282D"/>
                </a:solidFill>
                <a:latin typeface="Arial Black"/>
                <a:cs typeface="Arial Black"/>
              </a:rPr>
              <a:t>S</a:t>
            </a:r>
            <a:r>
              <a:rPr sz="2000" spc="5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D1282D"/>
                </a:solidFill>
                <a:latin typeface="Arial Black"/>
                <a:cs typeface="Arial Black"/>
              </a:rPr>
              <a:t>D</a:t>
            </a:r>
            <a:r>
              <a:rPr sz="2000" dirty="0">
                <a:solidFill>
                  <a:srgbClr val="D1282D"/>
                </a:solidFill>
                <a:latin typeface="Arial Black"/>
                <a:cs typeface="Arial Black"/>
              </a:rPr>
              <a:t>E</a:t>
            </a:r>
            <a:r>
              <a:rPr sz="2000" spc="30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2000" spc="-65" dirty="0">
                <a:solidFill>
                  <a:srgbClr val="D1282D"/>
                </a:solidFill>
                <a:latin typeface="Arial Black"/>
                <a:cs typeface="Arial Black"/>
              </a:rPr>
              <a:t>IN</a:t>
            </a:r>
            <a:r>
              <a:rPr sz="2000" spc="-60" dirty="0">
                <a:solidFill>
                  <a:srgbClr val="D1282D"/>
                </a:solidFill>
                <a:latin typeface="Arial Black"/>
                <a:cs typeface="Arial Black"/>
              </a:rPr>
              <a:t>TE</a:t>
            </a:r>
            <a:r>
              <a:rPr sz="2000" spc="-65" dirty="0">
                <a:solidFill>
                  <a:srgbClr val="D1282D"/>
                </a:solidFill>
                <a:latin typeface="Arial Black"/>
                <a:cs typeface="Arial Black"/>
              </a:rPr>
              <a:t>G</a:t>
            </a:r>
            <a:r>
              <a:rPr sz="2000" spc="-60" dirty="0">
                <a:solidFill>
                  <a:srgbClr val="D1282D"/>
                </a:solidFill>
                <a:latin typeface="Arial Black"/>
                <a:cs typeface="Arial Black"/>
              </a:rPr>
              <a:t>R</a:t>
            </a:r>
            <a:r>
              <a:rPr sz="2000" spc="-100" dirty="0">
                <a:solidFill>
                  <a:srgbClr val="D1282D"/>
                </a:solidFill>
                <a:latin typeface="Arial Black"/>
                <a:cs typeface="Arial Black"/>
              </a:rPr>
              <a:t>A</a:t>
            </a:r>
            <a:r>
              <a:rPr sz="2000" spc="-75" dirty="0">
                <a:solidFill>
                  <a:srgbClr val="D1282D"/>
                </a:solidFill>
                <a:latin typeface="Arial Black"/>
                <a:cs typeface="Arial Black"/>
              </a:rPr>
              <a:t>C</a:t>
            </a:r>
            <a:r>
              <a:rPr sz="2000" spc="-65" dirty="0">
                <a:solidFill>
                  <a:srgbClr val="D1282D"/>
                </a:solidFill>
                <a:latin typeface="Arial Black"/>
                <a:cs typeface="Arial Black"/>
              </a:rPr>
              <a:t>I</a:t>
            </a:r>
            <a:r>
              <a:rPr sz="2000" spc="-80" dirty="0">
                <a:solidFill>
                  <a:srgbClr val="D1282D"/>
                </a:solidFill>
                <a:latin typeface="Arial Black"/>
                <a:cs typeface="Arial Black"/>
              </a:rPr>
              <a:t>Ó</a:t>
            </a:r>
            <a:r>
              <a:rPr sz="2000" dirty="0">
                <a:solidFill>
                  <a:srgbClr val="D1282D"/>
                </a:solidFill>
                <a:latin typeface="Arial Black"/>
                <a:cs typeface="Arial Black"/>
              </a:rPr>
              <a:t>N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373" y="1385487"/>
            <a:ext cx="3958590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20" dirty="0">
                <a:solidFill>
                  <a:srgbClr val="526CAF"/>
                </a:solidFill>
                <a:latin typeface="Arial"/>
                <a:cs typeface="Arial"/>
              </a:rPr>
              <a:t>Proce</a:t>
            </a:r>
            <a:r>
              <a:rPr sz="2800" b="1" spc="-15" dirty="0">
                <a:solidFill>
                  <a:srgbClr val="526CAF"/>
                </a:solidFill>
                <a:latin typeface="Arial"/>
                <a:cs typeface="Arial"/>
              </a:rPr>
              <a:t>s</a:t>
            </a:r>
            <a:r>
              <a:rPr sz="2800" b="1" spc="-20" dirty="0">
                <a:solidFill>
                  <a:srgbClr val="526CAF"/>
                </a:solidFill>
                <a:latin typeface="Arial"/>
                <a:cs typeface="Arial"/>
              </a:rPr>
              <a:t>o</a:t>
            </a:r>
            <a:r>
              <a:rPr sz="2800" b="1" spc="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800" b="1" spc="-20" dirty="0">
                <a:solidFill>
                  <a:srgbClr val="526CAF"/>
                </a:solidFill>
                <a:latin typeface="Arial"/>
                <a:cs typeface="Arial"/>
              </a:rPr>
              <a:t>de</a:t>
            </a:r>
            <a:r>
              <a:rPr sz="2800" b="1" spc="1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800" b="1" spc="-15" dirty="0">
                <a:solidFill>
                  <a:srgbClr val="526CAF"/>
                </a:solidFill>
                <a:latin typeface="Arial"/>
                <a:cs typeface="Arial"/>
              </a:rPr>
              <a:t>Integración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8693" y="1940835"/>
            <a:ext cx="8021320" cy="3843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marR="5080" indent="-182880">
              <a:lnSpc>
                <a:spcPct val="100000"/>
              </a:lnSpc>
              <a:buClr>
                <a:srgbClr val="D1282D"/>
              </a:buClr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latin typeface="Arial"/>
                <a:cs typeface="Arial"/>
              </a:rPr>
              <a:t>2. Ident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ficar 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 par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es de la arqu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tectura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que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integrará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en cada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iteración</a:t>
            </a:r>
            <a:endParaRPr sz="2400">
              <a:latin typeface="Arial"/>
              <a:cs typeface="Arial"/>
            </a:endParaRPr>
          </a:p>
          <a:p>
            <a:pPr marL="652780">
              <a:lnSpc>
                <a:spcPct val="100000"/>
              </a:lnSpc>
              <a:spcBef>
                <a:spcPts val="484"/>
              </a:spcBef>
            </a:pPr>
            <a:r>
              <a:rPr sz="2000" spc="10" dirty="0">
                <a:solidFill>
                  <a:srgbClr val="D1282D"/>
                </a:solidFill>
                <a:latin typeface="Wingdings"/>
                <a:cs typeface="Wingdings"/>
              </a:rPr>
              <a:t>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Con</a:t>
            </a:r>
            <a:r>
              <a:rPr sz="2000" spc="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truir</a:t>
            </a:r>
            <a:r>
              <a:rPr sz="2000" spc="-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cla</a:t>
            </a:r>
            <a:r>
              <a:rPr sz="2000" spc="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es</a:t>
            </a:r>
            <a:r>
              <a:rPr sz="20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de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framework</a:t>
            </a:r>
            <a:r>
              <a:rPr sz="2000" spc="-4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primero,</a:t>
            </a:r>
            <a:r>
              <a:rPr sz="2000" spc="-4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o en</a:t>
            </a:r>
            <a:r>
              <a:rPr sz="20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paralelo</a:t>
            </a:r>
            <a:endParaRPr sz="2000">
              <a:latin typeface="Arial"/>
              <a:cs typeface="Arial"/>
            </a:endParaRPr>
          </a:p>
          <a:p>
            <a:pPr marL="652780">
              <a:lnSpc>
                <a:spcPct val="100000"/>
              </a:lnSpc>
              <a:spcBef>
                <a:spcPts val="480"/>
              </a:spcBef>
            </a:pPr>
            <a:r>
              <a:rPr sz="2000" spc="10" dirty="0">
                <a:solidFill>
                  <a:srgbClr val="D1282D"/>
                </a:solidFill>
                <a:latin typeface="Wingdings"/>
                <a:cs typeface="Wingdings"/>
              </a:rPr>
              <a:t>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In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eg</a:t>
            </a:r>
            <a:r>
              <a:rPr sz="2000" spc="5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ar</a:t>
            </a:r>
            <a:r>
              <a:rPr sz="2000" spc="-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ntinuamente</a:t>
            </a:r>
            <a:endParaRPr sz="2000">
              <a:latin typeface="Arial"/>
              <a:cs typeface="Arial"/>
            </a:endParaRPr>
          </a:p>
          <a:p>
            <a:pPr marL="652780">
              <a:lnSpc>
                <a:spcPct val="100000"/>
              </a:lnSpc>
              <a:spcBef>
                <a:spcPts val="480"/>
              </a:spcBef>
            </a:pPr>
            <a:r>
              <a:rPr sz="2000" spc="10" dirty="0">
                <a:solidFill>
                  <a:srgbClr val="D1282D"/>
                </a:solidFill>
                <a:latin typeface="Wingdings"/>
                <a:cs typeface="Wingdings"/>
              </a:rPr>
              <a:t>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Con</a:t>
            </a:r>
            <a:r>
              <a:rPr sz="2000" spc="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truir</a:t>
            </a:r>
            <a:r>
              <a:rPr sz="2000" spc="-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spc="5" dirty="0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ficientes</a:t>
            </a:r>
            <a:r>
              <a:rPr sz="2000" spc="-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GUI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pa</a:t>
            </a:r>
            <a:r>
              <a:rPr sz="2000" spc="5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an</a:t>
            </a:r>
            <a:r>
              <a:rPr sz="2000" spc="5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lar</a:t>
            </a:r>
            <a:r>
              <a:rPr sz="20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las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prueb</a:t>
            </a:r>
            <a:r>
              <a:rPr sz="2000" spc="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652780">
              <a:lnSpc>
                <a:spcPct val="100000"/>
              </a:lnSpc>
              <a:spcBef>
                <a:spcPts val="480"/>
              </a:spcBef>
            </a:pPr>
            <a:r>
              <a:rPr sz="2000" spc="10" dirty="0">
                <a:solidFill>
                  <a:srgbClr val="D1282D"/>
                </a:solidFill>
                <a:latin typeface="Wingdings"/>
                <a:cs typeface="Wingdings"/>
              </a:rPr>
              <a:t>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Doc</a:t>
            </a:r>
            <a:r>
              <a:rPr sz="2000" spc="5" dirty="0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mentar</a:t>
            </a:r>
            <a:r>
              <a:rPr sz="2000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los</a:t>
            </a:r>
            <a:r>
              <a:rPr sz="20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requerimient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pa</a:t>
            </a:r>
            <a:r>
              <a:rPr sz="2000" spc="5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da</a:t>
            </a:r>
            <a:r>
              <a:rPr sz="20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itera</a:t>
            </a:r>
            <a:r>
              <a:rPr sz="2000" spc="5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ión</a:t>
            </a:r>
            <a:endParaRPr sz="2000">
              <a:latin typeface="Arial"/>
              <a:cs typeface="Arial"/>
            </a:endParaRPr>
          </a:p>
          <a:p>
            <a:pPr marL="652780">
              <a:lnSpc>
                <a:spcPct val="100000"/>
              </a:lnSpc>
              <a:spcBef>
                <a:spcPts val="480"/>
              </a:spcBef>
            </a:pPr>
            <a:r>
              <a:rPr sz="2000" spc="10" dirty="0">
                <a:solidFill>
                  <a:srgbClr val="D1282D"/>
                </a:solidFill>
                <a:latin typeface="Wingdings"/>
                <a:cs typeface="Wingdings"/>
              </a:rPr>
              <a:t>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In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entar</a:t>
            </a:r>
            <a:r>
              <a:rPr sz="2000" spc="-4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con</a:t>
            </a:r>
            <a:r>
              <a:rPr sz="2000" spc="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truir</a:t>
            </a:r>
            <a:r>
              <a:rPr sz="2000" spc="-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de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abajo</a:t>
            </a:r>
            <a:r>
              <a:rPr sz="20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hacia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ar</a:t>
            </a:r>
            <a:r>
              <a:rPr sz="2000" spc="5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iba,</a:t>
            </a:r>
            <a:r>
              <a:rPr sz="2000" spc="-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al</a:t>
            </a:r>
            <a:r>
              <a:rPr sz="20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menos</a:t>
            </a:r>
            <a:r>
              <a:rPr sz="20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parte</a:t>
            </a:r>
            <a:r>
              <a:rPr sz="2000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del</a:t>
            </a:r>
            <a:endParaRPr sz="2000">
              <a:latin typeface="Arial"/>
              <a:cs typeface="Arial"/>
            </a:endParaRPr>
          </a:p>
          <a:p>
            <a:pPr marL="881380">
              <a:lnSpc>
                <a:spcPct val="100000"/>
              </a:lnSpc>
            </a:pP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tiempo</a:t>
            </a:r>
            <a:endParaRPr sz="2000">
              <a:latin typeface="Arial"/>
              <a:cs typeface="Arial"/>
            </a:endParaRPr>
          </a:p>
          <a:p>
            <a:pPr marL="652780">
              <a:lnSpc>
                <a:spcPct val="100000"/>
              </a:lnSpc>
              <a:spcBef>
                <a:spcPts val="480"/>
              </a:spcBef>
            </a:pPr>
            <a:r>
              <a:rPr sz="2000" spc="10" dirty="0">
                <a:solidFill>
                  <a:srgbClr val="D1282D"/>
                </a:solidFill>
                <a:latin typeface="Wingdings"/>
                <a:cs typeface="Wingdings"/>
              </a:rPr>
              <a:t>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In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entar</a:t>
            </a:r>
            <a:r>
              <a:rPr sz="2000" spc="-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planear</a:t>
            </a:r>
            <a:r>
              <a:rPr sz="20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las</a:t>
            </a:r>
            <a:r>
              <a:rPr sz="20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era</a:t>
            </a:r>
            <a:r>
              <a:rPr sz="2000" spc="5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iones</a:t>
            </a:r>
            <a:r>
              <a:rPr sz="2000" spc="-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pa</a:t>
            </a:r>
            <a:r>
              <a:rPr sz="2000" spc="5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eliminar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los</a:t>
            </a:r>
            <a:r>
              <a:rPr sz="20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riesgos</a:t>
            </a:r>
            <a:endParaRPr sz="2000">
              <a:latin typeface="Arial"/>
              <a:cs typeface="Arial"/>
            </a:endParaRPr>
          </a:p>
          <a:p>
            <a:pPr marL="652780">
              <a:lnSpc>
                <a:spcPct val="100000"/>
              </a:lnSpc>
              <a:spcBef>
                <a:spcPts val="480"/>
              </a:spcBef>
            </a:pPr>
            <a:r>
              <a:rPr sz="2000" spc="10" dirty="0">
                <a:solidFill>
                  <a:srgbClr val="D1282D"/>
                </a:solidFill>
                <a:latin typeface="Wingdings"/>
                <a:cs typeface="Wingdings"/>
              </a:rPr>
              <a:t>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Espe</a:t>
            </a:r>
            <a:r>
              <a:rPr sz="2000" spc="5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if</a:t>
            </a:r>
            <a:r>
              <a:rPr sz="2000" spc="-10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2000" spc="-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las</a:t>
            </a:r>
            <a:r>
              <a:rPr sz="20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era</a:t>
            </a:r>
            <a:r>
              <a:rPr sz="2000" spc="5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iones</a:t>
            </a:r>
            <a:r>
              <a:rPr sz="2000" spc="-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y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2000" spc="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truir</a:t>
            </a:r>
            <a:r>
              <a:rPr sz="2000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de mane</a:t>
            </a:r>
            <a:r>
              <a:rPr sz="2000" spc="5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spc="-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que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da</a:t>
            </a:r>
            <a:endParaRPr sz="2000">
              <a:latin typeface="Arial"/>
              <a:cs typeface="Arial"/>
            </a:endParaRPr>
          </a:p>
          <a:p>
            <a:pPr marL="881380">
              <a:lnSpc>
                <a:spcPts val="2380"/>
              </a:lnSpc>
            </a:pP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ca</a:t>
            </a:r>
            <a:r>
              <a:rPr sz="2000" spc="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2000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de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uso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se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maneje</a:t>
            </a:r>
            <a:r>
              <a:rPr sz="2000" spc="-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por</a:t>
            </a:r>
            <a:r>
              <a:rPr sz="20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F7F7F"/>
                </a:solidFill>
                <a:latin typeface="Arial"/>
                <a:cs typeface="Arial"/>
              </a:rPr>
              <a:t>completo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538" y="152765"/>
            <a:ext cx="8497570" cy="900430"/>
          </a:xfrm>
          <a:custGeom>
            <a:avLst/>
            <a:gdLst/>
            <a:ahLst/>
            <a:cxnLst/>
            <a:rect l="l" t="t" r="r" b="b"/>
            <a:pathLst>
              <a:path w="8497570" h="900430">
                <a:moveTo>
                  <a:pt x="150004" y="0"/>
                </a:moveTo>
                <a:lnTo>
                  <a:pt x="8497000" y="0"/>
                </a:lnTo>
                <a:lnTo>
                  <a:pt x="8497000" y="749960"/>
                </a:lnTo>
                <a:lnTo>
                  <a:pt x="8490800" y="792746"/>
                </a:lnTo>
                <a:lnTo>
                  <a:pt x="8473391" y="830721"/>
                </a:lnTo>
                <a:lnTo>
                  <a:pt x="8446558" y="862095"/>
                </a:lnTo>
                <a:lnTo>
                  <a:pt x="8412087" y="885076"/>
                </a:lnTo>
                <a:lnTo>
                  <a:pt x="8371766" y="897872"/>
                </a:lnTo>
                <a:lnTo>
                  <a:pt x="0" y="899921"/>
                </a:lnTo>
                <a:lnTo>
                  <a:pt x="0" y="149992"/>
                </a:lnTo>
                <a:lnTo>
                  <a:pt x="6201" y="107137"/>
                </a:lnTo>
                <a:lnTo>
                  <a:pt x="23612" y="69135"/>
                </a:lnTo>
                <a:lnTo>
                  <a:pt x="50443" y="37765"/>
                </a:lnTo>
                <a:lnTo>
                  <a:pt x="84905" y="14806"/>
                </a:lnTo>
                <a:lnTo>
                  <a:pt x="125207" y="2037"/>
                </a:lnTo>
                <a:lnTo>
                  <a:pt x="15000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3225">
              <a:lnSpc>
                <a:spcPct val="100000"/>
              </a:lnSpc>
            </a:pPr>
            <a:r>
              <a:rPr spc="-60" dirty="0"/>
              <a:t>P</a:t>
            </a:r>
            <a:r>
              <a:rPr spc="-100" dirty="0"/>
              <a:t>R</a:t>
            </a:r>
            <a:r>
              <a:rPr spc="-65" dirty="0"/>
              <a:t>U</a:t>
            </a:r>
            <a:r>
              <a:rPr spc="-60" dirty="0"/>
              <a:t>E</a:t>
            </a:r>
            <a:r>
              <a:rPr spc="-100" dirty="0"/>
              <a:t>B</a:t>
            </a:r>
            <a:r>
              <a:rPr spc="-60" dirty="0"/>
              <a:t>A</a:t>
            </a:r>
            <a:r>
              <a:rPr dirty="0"/>
              <a:t>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60" dirty="0"/>
              <a:t>D</a:t>
            </a:r>
            <a:r>
              <a:rPr dirty="0"/>
              <a:t>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65" dirty="0"/>
              <a:t>IN</a:t>
            </a:r>
            <a:r>
              <a:rPr spc="-60" dirty="0"/>
              <a:t>TE</a:t>
            </a:r>
            <a:r>
              <a:rPr spc="-65" dirty="0"/>
              <a:t>G</a:t>
            </a:r>
            <a:r>
              <a:rPr spc="-60" dirty="0"/>
              <a:t>R</a:t>
            </a:r>
            <a:r>
              <a:rPr spc="-100" dirty="0"/>
              <a:t>A</a:t>
            </a:r>
            <a:r>
              <a:rPr spc="-75" dirty="0"/>
              <a:t>C</a:t>
            </a:r>
            <a:r>
              <a:rPr spc="-65" dirty="0"/>
              <a:t>I</a:t>
            </a:r>
            <a:r>
              <a:rPr spc="-80" dirty="0"/>
              <a:t>Ó</a:t>
            </a:r>
            <a:r>
              <a:rPr dirty="0"/>
              <a:t>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4373" y="1363026"/>
            <a:ext cx="7948295" cy="20567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Pro</a:t>
            </a:r>
            <a:r>
              <a:rPr sz="2400" b="1" spc="-10" dirty="0">
                <a:solidFill>
                  <a:srgbClr val="526CAF"/>
                </a:solidFill>
                <a:latin typeface="Arial"/>
                <a:cs typeface="Arial"/>
              </a:rPr>
              <a:t>c</a:t>
            </a: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eso</a:t>
            </a:r>
            <a:r>
              <a:rPr sz="2400" b="1" spc="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de</a:t>
            </a:r>
            <a:r>
              <a:rPr sz="2400" b="1" spc="-1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Integra</a:t>
            </a:r>
            <a:r>
              <a:rPr sz="2400" b="1" spc="-10" dirty="0">
                <a:solidFill>
                  <a:srgbClr val="526CAF"/>
                </a:solidFill>
                <a:latin typeface="Arial"/>
                <a:cs typeface="Arial"/>
              </a:rPr>
              <a:t>c</a:t>
            </a: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ión</a:t>
            </a:r>
            <a:endParaRPr sz="2400">
              <a:latin typeface="Arial"/>
              <a:cs typeface="Arial"/>
            </a:endParaRPr>
          </a:p>
          <a:p>
            <a:pPr marL="469900" marR="5080" indent="-182880">
              <a:lnSpc>
                <a:spcPct val="100000"/>
              </a:lnSpc>
              <a:spcBef>
                <a:spcPts val="1085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2000" dirty="0">
                <a:latin typeface="Arial"/>
                <a:cs typeface="Arial"/>
              </a:rPr>
              <a:t>1.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Comprender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 des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omposición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 arquite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tura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en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illo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 integra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40"/>
              </a:spcBef>
            </a:pPr>
            <a:r>
              <a:rPr sz="1800" spc="195" dirty="0">
                <a:solidFill>
                  <a:srgbClr val="D1282D"/>
                </a:solidFill>
                <a:latin typeface="Wingdings"/>
                <a:cs typeface="Wingdings"/>
              </a:rPr>
              <a:t>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nte</a:t>
            </a:r>
            <a:r>
              <a:rPr sz="1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–</a:t>
            </a:r>
            <a:r>
              <a:rPr sz="18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rvi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or?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34"/>
              </a:spcBef>
            </a:pPr>
            <a:r>
              <a:rPr sz="1800" spc="195" dirty="0">
                <a:solidFill>
                  <a:srgbClr val="D1282D"/>
                </a:solidFill>
                <a:latin typeface="Wingdings"/>
                <a:cs typeface="Wingdings"/>
              </a:rPr>
              <a:t>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strib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1800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30"/>
              </a:spcBef>
            </a:pPr>
            <a:r>
              <a:rPr sz="1800" spc="195" dirty="0">
                <a:solidFill>
                  <a:srgbClr val="D1282D"/>
                </a:solidFill>
                <a:latin typeface="Wingdings"/>
                <a:cs typeface="Wingdings"/>
              </a:rPr>
              <a:t>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Usa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un</a:t>
            </a:r>
            <a:r>
              <a:rPr sz="1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frame</a:t>
            </a:r>
            <a:r>
              <a:rPr sz="1800" spc="-45" dirty="0">
                <a:solidFill>
                  <a:srgbClr val="7F7F7F"/>
                </a:solidFill>
                <a:latin typeface="Arial"/>
                <a:cs typeface="Arial"/>
              </a:rPr>
              <a:t>w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ork</a:t>
            </a:r>
            <a:r>
              <a:rPr sz="1800" spc="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spc="-20" dirty="0">
                <a:solidFill>
                  <a:srgbClr val="7F7F7F"/>
                </a:solidFill>
                <a:latin typeface="Arial"/>
                <a:cs typeface="Arial"/>
              </a:rPr>
              <a:t>x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ter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o?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538" y="152765"/>
            <a:ext cx="8497570" cy="900430"/>
          </a:xfrm>
          <a:custGeom>
            <a:avLst/>
            <a:gdLst/>
            <a:ahLst/>
            <a:cxnLst/>
            <a:rect l="l" t="t" r="r" b="b"/>
            <a:pathLst>
              <a:path w="8497570" h="900430">
                <a:moveTo>
                  <a:pt x="150004" y="0"/>
                </a:moveTo>
                <a:lnTo>
                  <a:pt x="8497000" y="0"/>
                </a:lnTo>
                <a:lnTo>
                  <a:pt x="8497000" y="749960"/>
                </a:lnTo>
                <a:lnTo>
                  <a:pt x="8490800" y="792746"/>
                </a:lnTo>
                <a:lnTo>
                  <a:pt x="8473391" y="830721"/>
                </a:lnTo>
                <a:lnTo>
                  <a:pt x="8446558" y="862095"/>
                </a:lnTo>
                <a:lnTo>
                  <a:pt x="8412087" y="885076"/>
                </a:lnTo>
                <a:lnTo>
                  <a:pt x="8371766" y="897872"/>
                </a:lnTo>
                <a:lnTo>
                  <a:pt x="0" y="899921"/>
                </a:lnTo>
                <a:lnTo>
                  <a:pt x="0" y="149992"/>
                </a:lnTo>
                <a:lnTo>
                  <a:pt x="6201" y="107137"/>
                </a:lnTo>
                <a:lnTo>
                  <a:pt x="23612" y="69135"/>
                </a:lnTo>
                <a:lnTo>
                  <a:pt x="50443" y="37765"/>
                </a:lnTo>
                <a:lnTo>
                  <a:pt x="84905" y="14806"/>
                </a:lnTo>
                <a:lnTo>
                  <a:pt x="125207" y="2037"/>
                </a:lnTo>
                <a:lnTo>
                  <a:pt x="15000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3225">
              <a:lnSpc>
                <a:spcPct val="100000"/>
              </a:lnSpc>
            </a:pPr>
            <a:r>
              <a:rPr spc="-60" dirty="0"/>
              <a:t>P</a:t>
            </a:r>
            <a:r>
              <a:rPr spc="-100" dirty="0"/>
              <a:t>R</a:t>
            </a:r>
            <a:r>
              <a:rPr spc="-65" dirty="0"/>
              <a:t>U</a:t>
            </a:r>
            <a:r>
              <a:rPr spc="-60" dirty="0"/>
              <a:t>E</a:t>
            </a:r>
            <a:r>
              <a:rPr spc="-100" dirty="0"/>
              <a:t>B</a:t>
            </a:r>
            <a:r>
              <a:rPr spc="-60" dirty="0"/>
              <a:t>A</a:t>
            </a:r>
            <a:r>
              <a:rPr dirty="0"/>
              <a:t>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60" dirty="0"/>
              <a:t>D</a:t>
            </a:r>
            <a:r>
              <a:rPr dirty="0"/>
              <a:t>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65" dirty="0"/>
              <a:t>IN</a:t>
            </a:r>
            <a:r>
              <a:rPr spc="-60" dirty="0"/>
              <a:t>TE</a:t>
            </a:r>
            <a:r>
              <a:rPr spc="-65" dirty="0"/>
              <a:t>G</a:t>
            </a:r>
            <a:r>
              <a:rPr spc="-60" dirty="0"/>
              <a:t>R</a:t>
            </a:r>
            <a:r>
              <a:rPr spc="-100" dirty="0"/>
              <a:t>A</a:t>
            </a:r>
            <a:r>
              <a:rPr spc="-75" dirty="0"/>
              <a:t>C</a:t>
            </a:r>
            <a:r>
              <a:rPr spc="-65" dirty="0"/>
              <a:t>I</a:t>
            </a:r>
            <a:r>
              <a:rPr spc="-80" dirty="0"/>
              <a:t>Ó</a:t>
            </a:r>
            <a:r>
              <a:rPr dirty="0"/>
              <a:t>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4373" y="1351741"/>
            <a:ext cx="6220460" cy="1336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Proceso</a:t>
            </a:r>
            <a:r>
              <a:rPr sz="2000" b="1" spc="-1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de </a:t>
            </a:r>
            <a:r>
              <a:rPr sz="2000" b="1" spc="-10" dirty="0">
                <a:solidFill>
                  <a:srgbClr val="526CAF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ntegr</a:t>
            </a:r>
            <a:r>
              <a:rPr sz="2000" b="1" spc="5" dirty="0">
                <a:solidFill>
                  <a:srgbClr val="526CAF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ción</a:t>
            </a:r>
            <a:endParaRPr sz="2000">
              <a:latin typeface="Arial"/>
              <a:cs typeface="Arial"/>
            </a:endParaRPr>
          </a:p>
          <a:p>
            <a:pPr marL="469900" indent="-182880">
              <a:lnSpc>
                <a:spcPct val="100000"/>
              </a:lnSpc>
              <a:spcBef>
                <a:spcPts val="1040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scom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er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iter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ci</a:t>
            </a:r>
            <a:r>
              <a:rPr sz="1800" spc="-10" dirty="0">
                <a:latin typeface="Arial"/>
                <a:cs typeface="Arial"/>
              </a:rPr>
              <a:t>ó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mó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os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 es 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ec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sar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o</a:t>
            </a:r>
            <a:endParaRPr sz="1800">
              <a:latin typeface="Arial"/>
              <a:cs typeface="Arial"/>
            </a:endParaRPr>
          </a:p>
          <a:p>
            <a:pPr marL="469900" indent="-182880">
              <a:lnSpc>
                <a:spcPct val="100000"/>
              </a:lnSpc>
              <a:spcBef>
                <a:spcPts val="430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Pl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ar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as,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rev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sar 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ins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ecc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ar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el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ceso</a:t>
            </a:r>
            <a:endParaRPr sz="1800">
              <a:latin typeface="Arial"/>
              <a:cs typeface="Arial"/>
            </a:endParaRPr>
          </a:p>
          <a:p>
            <a:pPr marL="469900" indent="-182880">
              <a:lnSpc>
                <a:spcPct val="100000"/>
              </a:lnSpc>
              <a:spcBef>
                <a:spcPts val="430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fin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el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gr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ma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ra refl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res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lta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os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02186" y="4656582"/>
            <a:ext cx="4215902" cy="1652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16736" y="4580001"/>
            <a:ext cx="2197100" cy="895350"/>
          </a:xfrm>
          <a:custGeom>
            <a:avLst/>
            <a:gdLst/>
            <a:ahLst/>
            <a:cxnLst/>
            <a:rect l="l" t="t" r="r" b="b"/>
            <a:pathLst>
              <a:path w="2197100" h="895350">
                <a:moveTo>
                  <a:pt x="0" y="895349"/>
                </a:moveTo>
                <a:lnTo>
                  <a:pt x="2197095" y="895349"/>
                </a:lnTo>
                <a:lnTo>
                  <a:pt x="2197095" y="0"/>
                </a:lnTo>
                <a:lnTo>
                  <a:pt x="0" y="0"/>
                </a:lnTo>
                <a:lnTo>
                  <a:pt x="0" y="8953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538" y="152765"/>
            <a:ext cx="8497570" cy="900430"/>
          </a:xfrm>
          <a:custGeom>
            <a:avLst/>
            <a:gdLst/>
            <a:ahLst/>
            <a:cxnLst/>
            <a:rect l="l" t="t" r="r" b="b"/>
            <a:pathLst>
              <a:path w="8497570" h="900430">
                <a:moveTo>
                  <a:pt x="150004" y="0"/>
                </a:moveTo>
                <a:lnTo>
                  <a:pt x="8497000" y="0"/>
                </a:lnTo>
                <a:lnTo>
                  <a:pt x="8497000" y="749960"/>
                </a:lnTo>
                <a:lnTo>
                  <a:pt x="8490800" y="792746"/>
                </a:lnTo>
                <a:lnTo>
                  <a:pt x="8473391" y="830721"/>
                </a:lnTo>
                <a:lnTo>
                  <a:pt x="8446558" y="862095"/>
                </a:lnTo>
                <a:lnTo>
                  <a:pt x="8412087" y="885076"/>
                </a:lnTo>
                <a:lnTo>
                  <a:pt x="8371766" y="897872"/>
                </a:lnTo>
                <a:lnTo>
                  <a:pt x="0" y="899921"/>
                </a:lnTo>
                <a:lnTo>
                  <a:pt x="0" y="149992"/>
                </a:lnTo>
                <a:lnTo>
                  <a:pt x="6201" y="107137"/>
                </a:lnTo>
                <a:lnTo>
                  <a:pt x="23612" y="69135"/>
                </a:lnTo>
                <a:lnTo>
                  <a:pt x="50443" y="37765"/>
                </a:lnTo>
                <a:lnTo>
                  <a:pt x="84905" y="14806"/>
                </a:lnTo>
                <a:lnTo>
                  <a:pt x="125207" y="2037"/>
                </a:lnTo>
                <a:lnTo>
                  <a:pt x="15000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3225">
              <a:lnSpc>
                <a:spcPct val="100000"/>
              </a:lnSpc>
            </a:pPr>
            <a:r>
              <a:rPr spc="-60" dirty="0"/>
              <a:t>P</a:t>
            </a:r>
            <a:r>
              <a:rPr spc="-100" dirty="0"/>
              <a:t>R</a:t>
            </a:r>
            <a:r>
              <a:rPr spc="-65" dirty="0"/>
              <a:t>U</a:t>
            </a:r>
            <a:r>
              <a:rPr spc="-60" dirty="0"/>
              <a:t>E</a:t>
            </a:r>
            <a:r>
              <a:rPr spc="-100" dirty="0"/>
              <a:t>B</a:t>
            </a:r>
            <a:r>
              <a:rPr spc="-60" dirty="0"/>
              <a:t>A</a:t>
            </a:r>
            <a:r>
              <a:rPr dirty="0"/>
              <a:t>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60" dirty="0"/>
              <a:t>D</a:t>
            </a:r>
            <a:r>
              <a:rPr dirty="0"/>
              <a:t>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65" dirty="0"/>
              <a:t>IN</a:t>
            </a:r>
            <a:r>
              <a:rPr spc="-60" dirty="0"/>
              <a:t>TE</a:t>
            </a:r>
            <a:r>
              <a:rPr spc="-65" dirty="0"/>
              <a:t>G</a:t>
            </a:r>
            <a:r>
              <a:rPr spc="-60" dirty="0"/>
              <a:t>R</a:t>
            </a:r>
            <a:r>
              <a:rPr spc="-100" dirty="0"/>
              <a:t>A</a:t>
            </a:r>
            <a:r>
              <a:rPr spc="-75" dirty="0"/>
              <a:t>C</a:t>
            </a:r>
            <a:r>
              <a:rPr spc="-65" dirty="0"/>
              <a:t>I</a:t>
            </a:r>
            <a:r>
              <a:rPr spc="-80" dirty="0"/>
              <a:t>Ó</a:t>
            </a:r>
            <a:r>
              <a:rPr dirty="0"/>
              <a:t>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4373" y="1351741"/>
            <a:ext cx="590296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Mapa</a:t>
            </a:r>
            <a:r>
              <a:rPr sz="2000" b="1" spc="-1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Conc</a:t>
            </a:r>
            <a:r>
              <a:rPr sz="2000" b="1" spc="5" dirty="0">
                <a:solidFill>
                  <a:srgbClr val="526CAF"/>
                </a:solidFill>
                <a:latin typeface="Arial"/>
                <a:cs typeface="Arial"/>
              </a:rPr>
              <a:t>e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ptual</a:t>
            </a:r>
            <a:r>
              <a:rPr sz="2000" b="1" spc="-3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de </a:t>
            </a:r>
            <a:r>
              <a:rPr sz="2000" b="1" spc="-10" dirty="0">
                <a:solidFill>
                  <a:srgbClr val="526CAF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ntegr</a:t>
            </a:r>
            <a:r>
              <a:rPr sz="2000" b="1" spc="5" dirty="0">
                <a:solidFill>
                  <a:srgbClr val="526CAF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ción</a:t>
            </a:r>
            <a:r>
              <a:rPr sz="2000" b="1" spc="-4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y</a:t>
            </a:r>
            <a:r>
              <a:rPr sz="2000" b="1" spc="-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spc="-260" dirty="0">
                <a:solidFill>
                  <a:srgbClr val="526CAF"/>
                </a:solidFill>
                <a:latin typeface="Arial"/>
                <a:cs typeface="Arial"/>
              </a:rPr>
              <a:t>P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.</a:t>
            </a:r>
            <a:r>
              <a:rPr sz="2000" b="1" spc="-1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del</a:t>
            </a:r>
            <a:r>
              <a:rPr sz="2000" b="1" spc="-2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S</a:t>
            </a:r>
            <a:r>
              <a:rPr sz="2000" b="1" spc="-10" dirty="0">
                <a:solidFill>
                  <a:srgbClr val="526CAF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stema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44549" y="1988911"/>
            <a:ext cx="7323216" cy="3992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71450"/>
            <a:ext cx="7231380" cy="992505"/>
          </a:xfrm>
          <a:custGeom>
            <a:avLst/>
            <a:gdLst/>
            <a:ahLst/>
            <a:cxnLst/>
            <a:rect l="l" t="t" r="r" b="b"/>
            <a:pathLst>
              <a:path w="7231380" h="992505">
                <a:moveTo>
                  <a:pt x="165365" y="0"/>
                </a:moveTo>
                <a:lnTo>
                  <a:pt x="7231135" y="0"/>
                </a:lnTo>
                <a:lnTo>
                  <a:pt x="7231135" y="826769"/>
                </a:lnTo>
                <a:lnTo>
                  <a:pt x="7225493" y="869803"/>
                </a:lnTo>
                <a:lnTo>
                  <a:pt x="7209542" y="908601"/>
                </a:lnTo>
                <a:lnTo>
                  <a:pt x="7184749" y="941700"/>
                </a:lnTo>
                <a:lnTo>
                  <a:pt x="7152580" y="967631"/>
                </a:lnTo>
                <a:lnTo>
                  <a:pt x="7114503" y="984929"/>
                </a:lnTo>
                <a:lnTo>
                  <a:pt x="7071982" y="992127"/>
                </a:lnTo>
                <a:lnTo>
                  <a:pt x="0" y="992245"/>
                </a:lnTo>
                <a:lnTo>
                  <a:pt x="0" y="165353"/>
                </a:lnTo>
                <a:lnTo>
                  <a:pt x="5649" y="122342"/>
                </a:lnTo>
                <a:lnTo>
                  <a:pt x="21618" y="83555"/>
                </a:lnTo>
                <a:lnTo>
                  <a:pt x="46433" y="50466"/>
                </a:lnTo>
                <a:lnTo>
                  <a:pt x="78622" y="24548"/>
                </a:lnTo>
                <a:lnTo>
                  <a:pt x="116714" y="7272"/>
                </a:lnTo>
                <a:lnTo>
                  <a:pt x="159236" y="111"/>
                </a:lnTo>
                <a:lnTo>
                  <a:pt x="165365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/>
              <a:t>P</a:t>
            </a:r>
            <a:r>
              <a:rPr spc="-95" dirty="0"/>
              <a:t>R</a:t>
            </a:r>
            <a:r>
              <a:rPr spc="-65" dirty="0"/>
              <a:t>U</a:t>
            </a:r>
            <a:r>
              <a:rPr spc="-55" dirty="0"/>
              <a:t>E</a:t>
            </a:r>
            <a:r>
              <a:rPr spc="-95" dirty="0"/>
              <a:t>B</a:t>
            </a:r>
            <a:r>
              <a:rPr spc="-60" dirty="0"/>
              <a:t>A</a:t>
            </a:r>
            <a:r>
              <a:rPr dirty="0"/>
              <a:t>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60" dirty="0"/>
              <a:t>D</a:t>
            </a:r>
            <a:r>
              <a:rPr dirty="0"/>
              <a:t>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65" dirty="0"/>
              <a:t>IN</a:t>
            </a:r>
            <a:r>
              <a:rPr spc="-55" dirty="0"/>
              <a:t>TE</a:t>
            </a:r>
            <a:r>
              <a:rPr spc="-65" dirty="0"/>
              <a:t>G</a:t>
            </a:r>
            <a:r>
              <a:rPr spc="-60" dirty="0"/>
              <a:t>R</a:t>
            </a:r>
            <a:r>
              <a:rPr spc="-95" dirty="0"/>
              <a:t>A</a:t>
            </a:r>
            <a:r>
              <a:rPr spc="-70" dirty="0"/>
              <a:t>C</a:t>
            </a:r>
            <a:r>
              <a:rPr spc="-65" dirty="0"/>
              <a:t>I</a:t>
            </a:r>
            <a:r>
              <a:rPr spc="-75" dirty="0"/>
              <a:t>Ó</a:t>
            </a:r>
            <a:r>
              <a:rPr dirty="0"/>
              <a:t>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71174" y="1884882"/>
            <a:ext cx="1174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000065"/>
                </a:solidFill>
                <a:latin typeface="Arial"/>
                <a:cs typeface="Arial"/>
              </a:rPr>
              <a:t>●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7667" y="1756231"/>
            <a:ext cx="613791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35" dirty="0">
                <a:solidFill>
                  <a:srgbClr val="000065"/>
                </a:solidFill>
                <a:latin typeface="Verdana"/>
                <a:cs typeface="Verdana"/>
              </a:rPr>
              <a:t>F</a:t>
            </a:r>
            <a:r>
              <a:rPr sz="2400" spc="-15" dirty="0">
                <a:solidFill>
                  <a:srgbClr val="000065"/>
                </a:solidFill>
                <a:latin typeface="Verdana"/>
                <a:cs typeface="Verdana"/>
              </a:rPr>
              <a:t>act</a:t>
            </a:r>
            <a:r>
              <a:rPr sz="2400" spc="-25" dirty="0">
                <a:solidFill>
                  <a:srgbClr val="000065"/>
                </a:solidFill>
                <a:latin typeface="Verdana"/>
                <a:cs typeface="Verdana"/>
              </a:rPr>
              <a:t>o</a:t>
            </a:r>
            <a:r>
              <a:rPr sz="2400" spc="-15" dirty="0">
                <a:solidFill>
                  <a:srgbClr val="000065"/>
                </a:solidFill>
                <a:latin typeface="Verdana"/>
                <a:cs typeface="Verdana"/>
              </a:rPr>
              <a:t>r</a:t>
            </a:r>
            <a:r>
              <a:rPr sz="2400" spc="-25" dirty="0">
                <a:solidFill>
                  <a:srgbClr val="000065"/>
                </a:solidFill>
                <a:latin typeface="Verdana"/>
                <a:cs typeface="Verdana"/>
              </a:rPr>
              <a:t>e</a:t>
            </a:r>
            <a:r>
              <a:rPr sz="2400" spc="-15" dirty="0">
                <a:solidFill>
                  <a:srgbClr val="000065"/>
                </a:solidFill>
                <a:latin typeface="Verdana"/>
                <a:cs typeface="Verdana"/>
              </a:rPr>
              <a:t>s</a:t>
            </a:r>
            <a:r>
              <a:rPr sz="2400" spc="254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0065"/>
                </a:solidFill>
                <a:latin typeface="Verdana"/>
                <a:cs typeface="Verdana"/>
              </a:rPr>
              <a:t>en</a:t>
            </a:r>
            <a:r>
              <a:rPr sz="2400" spc="25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65"/>
                </a:solidFill>
                <a:latin typeface="Verdana"/>
                <a:cs typeface="Verdana"/>
              </a:rPr>
              <a:t>l</a:t>
            </a:r>
            <a:r>
              <a:rPr sz="2400" dirty="0">
                <a:solidFill>
                  <a:srgbClr val="000065"/>
                </a:solidFill>
                <a:latin typeface="Verdana"/>
                <a:cs typeface="Verdana"/>
              </a:rPr>
              <a:t>a</a:t>
            </a:r>
            <a:r>
              <a:rPr sz="2400" spc="250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0065"/>
                </a:solidFill>
                <a:latin typeface="Verdana"/>
                <a:cs typeface="Verdana"/>
              </a:rPr>
              <a:t>Secuencia</a:t>
            </a:r>
            <a:r>
              <a:rPr sz="2400" spc="229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00065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00065"/>
                </a:solidFill>
                <a:latin typeface="Verdana"/>
                <a:cs typeface="Verdana"/>
              </a:rPr>
              <a:t>e</a:t>
            </a:r>
            <a:r>
              <a:rPr sz="2400" spc="245" dirty="0">
                <a:solidFill>
                  <a:srgbClr val="000065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00065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00065"/>
                </a:solidFill>
                <a:latin typeface="Verdana"/>
                <a:cs typeface="Verdana"/>
              </a:rPr>
              <a:t>nteg</a:t>
            </a:r>
            <a:r>
              <a:rPr sz="2400" spc="-55" dirty="0">
                <a:solidFill>
                  <a:srgbClr val="000065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00065"/>
                </a:solidFill>
                <a:latin typeface="Verdana"/>
                <a:cs typeface="Verdana"/>
              </a:rPr>
              <a:t>ación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49349" y="2151059"/>
            <a:ext cx="7092939" cy="3825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3" y="268734"/>
            <a:ext cx="8283575" cy="520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515">
              <a:lnSpc>
                <a:spcPct val="100000"/>
              </a:lnSpc>
            </a:pPr>
            <a:r>
              <a:rPr sz="2000" spc="-60" dirty="0">
                <a:solidFill>
                  <a:srgbClr val="D1282D"/>
                </a:solidFill>
                <a:latin typeface="Arial Black"/>
                <a:cs typeface="Arial Black"/>
              </a:rPr>
              <a:t>PRE</a:t>
            </a:r>
            <a:r>
              <a:rPr sz="2000" spc="-65" dirty="0">
                <a:solidFill>
                  <a:srgbClr val="D1282D"/>
                </a:solidFill>
                <a:latin typeface="Arial Black"/>
                <a:cs typeface="Arial Black"/>
              </a:rPr>
              <a:t>GUN</a:t>
            </a:r>
            <a:r>
              <a:rPr sz="2000" spc="-190" dirty="0">
                <a:solidFill>
                  <a:srgbClr val="D1282D"/>
                </a:solidFill>
                <a:latin typeface="Arial Black"/>
                <a:cs typeface="Arial Black"/>
              </a:rPr>
              <a:t>T</a:t>
            </a:r>
            <a:r>
              <a:rPr sz="2000" spc="-75" dirty="0">
                <a:solidFill>
                  <a:srgbClr val="D1282D"/>
                </a:solidFill>
                <a:latin typeface="Arial Black"/>
                <a:cs typeface="Arial Black"/>
              </a:rPr>
              <a:t>A</a:t>
            </a:r>
            <a:r>
              <a:rPr sz="2000" dirty="0">
                <a:solidFill>
                  <a:srgbClr val="D1282D"/>
                </a:solidFill>
                <a:latin typeface="Arial Black"/>
                <a:cs typeface="Arial Black"/>
              </a:rPr>
              <a:t>S</a:t>
            </a:r>
            <a:endParaRPr sz="2000">
              <a:latin typeface="Arial Black"/>
              <a:cs typeface="Arial Black"/>
            </a:endParaRPr>
          </a:p>
          <a:p>
            <a:pPr marL="56515">
              <a:lnSpc>
                <a:spcPct val="100000"/>
              </a:lnSpc>
            </a:pPr>
            <a:r>
              <a:rPr sz="2000" spc="-65" dirty="0">
                <a:solidFill>
                  <a:srgbClr val="D1282D"/>
                </a:solidFill>
                <a:latin typeface="Arial Black"/>
                <a:cs typeface="Arial Black"/>
              </a:rPr>
              <a:t>L</a:t>
            </a:r>
            <a:r>
              <a:rPr sz="2000" spc="-55" dirty="0">
                <a:solidFill>
                  <a:srgbClr val="D1282D"/>
                </a:solidFill>
                <a:latin typeface="Arial Black"/>
                <a:cs typeface="Arial Black"/>
              </a:rPr>
              <a:t>E</a:t>
            </a:r>
            <a:r>
              <a:rPr sz="2000" spc="-60" dirty="0">
                <a:solidFill>
                  <a:srgbClr val="D1282D"/>
                </a:solidFill>
                <a:latin typeface="Arial Black"/>
                <a:cs typeface="Arial Black"/>
              </a:rPr>
              <a:t>CC</a:t>
            </a:r>
            <a:r>
              <a:rPr sz="2000" spc="-65" dirty="0">
                <a:solidFill>
                  <a:srgbClr val="D1282D"/>
                </a:solidFill>
                <a:latin typeface="Arial Black"/>
                <a:cs typeface="Arial Black"/>
              </a:rPr>
              <a:t>ION</a:t>
            </a:r>
            <a:r>
              <a:rPr sz="2000" spc="-55" dirty="0">
                <a:solidFill>
                  <a:srgbClr val="D1282D"/>
                </a:solidFill>
                <a:latin typeface="Arial Black"/>
                <a:cs typeface="Arial Black"/>
              </a:rPr>
              <a:t>E</a:t>
            </a:r>
            <a:r>
              <a:rPr sz="2000" dirty="0">
                <a:solidFill>
                  <a:srgbClr val="D1282D"/>
                </a:solidFill>
                <a:latin typeface="Arial Black"/>
                <a:cs typeface="Arial Black"/>
              </a:rPr>
              <a:t>S</a:t>
            </a:r>
            <a:r>
              <a:rPr sz="2000" spc="5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D1282D"/>
                </a:solidFill>
                <a:latin typeface="Arial Black"/>
                <a:cs typeface="Arial Black"/>
              </a:rPr>
              <a:t>A</a:t>
            </a:r>
            <a:r>
              <a:rPr sz="2000" spc="-55" dirty="0">
                <a:solidFill>
                  <a:srgbClr val="D1282D"/>
                </a:solidFill>
                <a:latin typeface="Arial Black"/>
                <a:cs typeface="Arial Black"/>
              </a:rPr>
              <a:t>P</a:t>
            </a:r>
            <a:r>
              <a:rPr sz="2000" spc="-60" dirty="0">
                <a:solidFill>
                  <a:srgbClr val="D1282D"/>
                </a:solidFill>
                <a:latin typeface="Arial Black"/>
                <a:cs typeface="Arial Black"/>
              </a:rPr>
              <a:t>R</a:t>
            </a:r>
            <a:r>
              <a:rPr sz="2000" spc="-55" dirty="0">
                <a:solidFill>
                  <a:srgbClr val="D1282D"/>
                </a:solidFill>
                <a:latin typeface="Arial Black"/>
                <a:cs typeface="Arial Black"/>
              </a:rPr>
              <a:t>E</a:t>
            </a:r>
            <a:r>
              <a:rPr sz="2000" spc="-65" dirty="0">
                <a:solidFill>
                  <a:srgbClr val="D1282D"/>
                </a:solidFill>
                <a:latin typeface="Arial Black"/>
                <a:cs typeface="Arial Black"/>
              </a:rPr>
              <a:t>N</a:t>
            </a:r>
            <a:r>
              <a:rPr sz="2000" spc="-60" dirty="0">
                <a:solidFill>
                  <a:srgbClr val="D1282D"/>
                </a:solidFill>
                <a:latin typeface="Arial Black"/>
                <a:cs typeface="Arial Black"/>
              </a:rPr>
              <a:t>D</a:t>
            </a:r>
            <a:r>
              <a:rPr sz="2000" spc="-75" dirty="0">
                <a:solidFill>
                  <a:srgbClr val="D1282D"/>
                </a:solidFill>
                <a:latin typeface="Arial Black"/>
                <a:cs typeface="Arial Black"/>
              </a:rPr>
              <a:t>I</a:t>
            </a:r>
            <a:r>
              <a:rPr sz="2000" spc="-155" dirty="0">
                <a:solidFill>
                  <a:srgbClr val="D1282D"/>
                </a:solidFill>
                <a:latin typeface="Arial Black"/>
                <a:cs typeface="Arial Black"/>
              </a:rPr>
              <a:t>D</a:t>
            </a:r>
            <a:r>
              <a:rPr sz="2000" spc="-60" dirty="0">
                <a:solidFill>
                  <a:srgbClr val="D1282D"/>
                </a:solidFill>
                <a:latin typeface="Arial Black"/>
                <a:cs typeface="Arial Black"/>
              </a:rPr>
              <a:t>A</a:t>
            </a:r>
            <a:r>
              <a:rPr sz="2000" dirty="0">
                <a:solidFill>
                  <a:srgbClr val="D1282D"/>
                </a:solidFill>
                <a:latin typeface="Arial Black"/>
                <a:cs typeface="Arial Black"/>
              </a:rPr>
              <a:t>S</a:t>
            </a:r>
            <a:endParaRPr sz="2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2800" b="1" spc="-20" dirty="0">
                <a:solidFill>
                  <a:srgbClr val="526CAF"/>
                </a:solidFill>
                <a:latin typeface="Arial"/>
                <a:cs typeface="Arial"/>
              </a:rPr>
              <a:t>Jus</a:t>
            </a:r>
            <a:r>
              <a:rPr sz="2800" b="1" spc="-5" dirty="0">
                <a:solidFill>
                  <a:srgbClr val="526CAF"/>
                </a:solidFill>
                <a:latin typeface="Arial"/>
                <a:cs typeface="Arial"/>
              </a:rPr>
              <a:t>t</a:t>
            </a:r>
            <a:r>
              <a:rPr sz="2800" b="1" spc="-10" dirty="0">
                <a:solidFill>
                  <a:srgbClr val="526CAF"/>
                </a:solidFill>
                <a:latin typeface="Arial"/>
                <a:cs typeface="Arial"/>
              </a:rPr>
              <a:t>if</a:t>
            </a:r>
            <a:r>
              <a:rPr sz="2800" b="1" spc="-5" dirty="0">
                <a:solidFill>
                  <a:srgbClr val="526CAF"/>
                </a:solidFill>
                <a:latin typeface="Arial"/>
                <a:cs typeface="Arial"/>
              </a:rPr>
              <a:t>i</a:t>
            </a:r>
            <a:r>
              <a:rPr sz="2800" b="1" spc="-20" dirty="0">
                <a:solidFill>
                  <a:srgbClr val="526CAF"/>
                </a:solidFill>
                <a:latin typeface="Arial"/>
                <a:cs typeface="Arial"/>
              </a:rPr>
              <a:t>q</a:t>
            </a:r>
            <a:r>
              <a:rPr sz="2800" b="1" spc="-30" dirty="0">
                <a:solidFill>
                  <a:srgbClr val="526CAF"/>
                </a:solidFill>
                <a:latin typeface="Arial"/>
                <a:cs typeface="Arial"/>
              </a:rPr>
              <a:t>u</a:t>
            </a:r>
            <a:r>
              <a:rPr sz="2800" b="1" spc="-20" dirty="0">
                <a:solidFill>
                  <a:srgbClr val="526CAF"/>
                </a:solidFill>
                <a:latin typeface="Arial"/>
                <a:cs typeface="Arial"/>
              </a:rPr>
              <a:t>e</a:t>
            </a:r>
            <a:r>
              <a:rPr sz="2800" b="1" spc="2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800" b="1" spc="-15" dirty="0">
                <a:solidFill>
                  <a:srgbClr val="526CAF"/>
                </a:solidFill>
                <a:latin typeface="Arial"/>
                <a:cs typeface="Arial"/>
              </a:rPr>
              <a:t>las</a:t>
            </a:r>
            <a:r>
              <a:rPr sz="2800" b="1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800" b="1" spc="-15" dirty="0">
                <a:solidFill>
                  <a:srgbClr val="526CAF"/>
                </a:solidFill>
                <a:latin typeface="Arial"/>
                <a:cs typeface="Arial"/>
              </a:rPr>
              <a:t>siguient</a:t>
            </a:r>
            <a:r>
              <a:rPr sz="2800" b="1" spc="-10" dirty="0">
                <a:solidFill>
                  <a:srgbClr val="526CAF"/>
                </a:solidFill>
                <a:latin typeface="Arial"/>
                <a:cs typeface="Arial"/>
              </a:rPr>
              <a:t>e</a:t>
            </a:r>
            <a:r>
              <a:rPr sz="2800" b="1" spc="-20" dirty="0">
                <a:solidFill>
                  <a:srgbClr val="526CAF"/>
                </a:solidFill>
                <a:latin typeface="Arial"/>
                <a:cs typeface="Arial"/>
              </a:rPr>
              <a:t>s</a:t>
            </a:r>
            <a:r>
              <a:rPr sz="2800" b="1" spc="2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800" b="1" spc="-20" dirty="0">
                <a:solidFill>
                  <a:srgbClr val="526CAF"/>
                </a:solidFill>
                <a:latin typeface="Arial"/>
                <a:cs typeface="Arial"/>
              </a:rPr>
              <a:t>a</a:t>
            </a:r>
            <a:r>
              <a:rPr sz="2800" b="1" spc="-5" dirty="0">
                <a:solidFill>
                  <a:srgbClr val="526CAF"/>
                </a:solidFill>
                <a:latin typeface="Arial"/>
                <a:cs typeface="Arial"/>
              </a:rPr>
              <a:t>f</a:t>
            </a:r>
            <a:r>
              <a:rPr sz="2800" b="1" spc="-15" dirty="0">
                <a:solidFill>
                  <a:srgbClr val="526CAF"/>
                </a:solidFill>
                <a:latin typeface="Arial"/>
                <a:cs typeface="Arial"/>
              </a:rPr>
              <a:t>irmaciones</a:t>
            </a:r>
            <a:endParaRPr sz="2800">
              <a:latin typeface="Arial"/>
              <a:cs typeface="Arial"/>
            </a:endParaRPr>
          </a:p>
          <a:p>
            <a:pPr marL="469900" marR="43815" indent="-182880">
              <a:lnSpc>
                <a:spcPct val="100000"/>
              </a:lnSpc>
              <a:spcBef>
                <a:spcPts val="1190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2400" dirty="0">
                <a:latin typeface="Arial"/>
                <a:cs typeface="Arial"/>
              </a:rPr>
              <a:t>Prob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en etapas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tempranas 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sminuye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costos 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 er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ores e</a:t>
            </a:r>
            <a:r>
              <a:rPr sz="2400" spc="-15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po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enc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  <a:p>
            <a:pPr marL="469900" indent="-182880">
              <a:lnSpc>
                <a:spcPct val="100000"/>
              </a:lnSpc>
              <a:spcBef>
                <a:spcPts val="575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 prue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as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terminar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prese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cia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defectos,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pero no su ausenc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 marL="469900" indent="-182880">
              <a:lnSpc>
                <a:spcPct val="100000"/>
              </a:lnSpc>
              <a:spcBef>
                <a:spcPts val="575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tectar 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imp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ica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el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minar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erro</a:t>
            </a:r>
            <a:r>
              <a:rPr sz="2400" spc="-13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469900" marR="347345" indent="-182880">
              <a:lnSpc>
                <a:spcPct val="100000"/>
              </a:lnSpc>
              <a:spcBef>
                <a:spcPts val="575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2400" dirty="0">
                <a:latin typeface="Arial"/>
                <a:cs typeface="Arial"/>
              </a:rPr>
              <a:t>H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y ayudas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automáticas, en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ci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nes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más o menos real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stas</a:t>
            </a:r>
            <a:endParaRPr sz="2400">
              <a:latin typeface="Arial"/>
              <a:cs typeface="Arial"/>
            </a:endParaRPr>
          </a:p>
          <a:p>
            <a:pPr marL="469900" marR="178435" indent="-182880">
              <a:lnSpc>
                <a:spcPct val="100000"/>
              </a:lnSpc>
              <a:spcBef>
                <a:spcPts val="575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2400" dirty="0">
                <a:latin typeface="Arial"/>
                <a:cs typeface="Arial"/>
              </a:rPr>
              <a:t>Las prueb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ámicas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pu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den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ser men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 efec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iv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 que 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 pruebas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estáticas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538" y="152765"/>
            <a:ext cx="8497570" cy="900430"/>
          </a:xfrm>
          <a:custGeom>
            <a:avLst/>
            <a:gdLst/>
            <a:ahLst/>
            <a:cxnLst/>
            <a:rect l="l" t="t" r="r" b="b"/>
            <a:pathLst>
              <a:path w="8497570" h="900430">
                <a:moveTo>
                  <a:pt x="150004" y="0"/>
                </a:moveTo>
                <a:lnTo>
                  <a:pt x="8497000" y="0"/>
                </a:lnTo>
                <a:lnTo>
                  <a:pt x="8497000" y="749960"/>
                </a:lnTo>
                <a:lnTo>
                  <a:pt x="8490800" y="792746"/>
                </a:lnTo>
                <a:lnTo>
                  <a:pt x="8473391" y="830721"/>
                </a:lnTo>
                <a:lnTo>
                  <a:pt x="8446558" y="862095"/>
                </a:lnTo>
                <a:lnTo>
                  <a:pt x="8412087" y="885076"/>
                </a:lnTo>
                <a:lnTo>
                  <a:pt x="8371766" y="897872"/>
                </a:lnTo>
                <a:lnTo>
                  <a:pt x="0" y="899921"/>
                </a:lnTo>
                <a:lnTo>
                  <a:pt x="0" y="149992"/>
                </a:lnTo>
                <a:lnTo>
                  <a:pt x="6201" y="107137"/>
                </a:lnTo>
                <a:lnTo>
                  <a:pt x="23612" y="69135"/>
                </a:lnTo>
                <a:lnTo>
                  <a:pt x="50443" y="37765"/>
                </a:lnTo>
                <a:lnTo>
                  <a:pt x="84905" y="14806"/>
                </a:lnTo>
                <a:lnTo>
                  <a:pt x="125207" y="2037"/>
                </a:lnTo>
                <a:lnTo>
                  <a:pt x="15000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3225">
              <a:lnSpc>
                <a:spcPct val="100000"/>
              </a:lnSpc>
            </a:pPr>
            <a:r>
              <a:rPr spc="-60" dirty="0"/>
              <a:t>P</a:t>
            </a:r>
            <a:r>
              <a:rPr spc="-100" dirty="0"/>
              <a:t>R</a:t>
            </a:r>
            <a:r>
              <a:rPr spc="-65" dirty="0"/>
              <a:t>U</a:t>
            </a:r>
            <a:r>
              <a:rPr spc="-60" dirty="0"/>
              <a:t>E</a:t>
            </a:r>
            <a:r>
              <a:rPr spc="-100" dirty="0"/>
              <a:t>B</a:t>
            </a:r>
            <a:r>
              <a:rPr spc="-60" dirty="0"/>
              <a:t>A</a:t>
            </a:r>
            <a:r>
              <a:rPr dirty="0"/>
              <a:t>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60" dirty="0"/>
              <a:t>D</a:t>
            </a:r>
            <a:r>
              <a:rPr dirty="0"/>
              <a:t>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65" dirty="0"/>
              <a:t>IN</a:t>
            </a:r>
            <a:r>
              <a:rPr spc="-60" dirty="0"/>
              <a:t>TE</a:t>
            </a:r>
            <a:r>
              <a:rPr spc="-65" dirty="0"/>
              <a:t>G</a:t>
            </a:r>
            <a:r>
              <a:rPr spc="-60" dirty="0"/>
              <a:t>R</a:t>
            </a:r>
            <a:r>
              <a:rPr spc="-100" dirty="0"/>
              <a:t>A</a:t>
            </a:r>
            <a:r>
              <a:rPr spc="-75" dirty="0"/>
              <a:t>C</a:t>
            </a:r>
            <a:r>
              <a:rPr spc="-65" dirty="0"/>
              <a:t>I</a:t>
            </a:r>
            <a:r>
              <a:rPr spc="-80" dirty="0"/>
              <a:t>Ó</a:t>
            </a:r>
            <a:r>
              <a:rPr dirty="0"/>
              <a:t>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4373" y="1351741"/>
            <a:ext cx="7972425" cy="1610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Pruebas</a:t>
            </a:r>
            <a:r>
              <a:rPr sz="2000" b="1" spc="-1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de Humo</a:t>
            </a:r>
            <a:endParaRPr sz="2000">
              <a:latin typeface="Arial"/>
              <a:cs typeface="Arial"/>
            </a:endParaRPr>
          </a:p>
          <a:p>
            <a:pPr marL="469900" indent="-182880">
              <a:lnSpc>
                <a:spcPct val="100000"/>
              </a:lnSpc>
              <a:spcBef>
                <a:spcPts val="1040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Pru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gr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ci</a:t>
            </a:r>
            <a:r>
              <a:rPr sz="1800" spc="-10" dirty="0">
                <a:latin typeface="Arial"/>
                <a:cs typeface="Arial"/>
              </a:rPr>
              <a:t>ó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esc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la</a:t>
            </a:r>
            <a:endParaRPr sz="1800">
              <a:latin typeface="Arial"/>
              <a:cs typeface="Arial"/>
            </a:endParaRPr>
          </a:p>
          <a:p>
            <a:pPr marL="469900" indent="-182880">
              <a:lnSpc>
                <a:spcPct val="100000"/>
              </a:lnSpc>
              <a:spcBef>
                <a:spcPts val="430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ar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 frec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tes</a:t>
            </a:r>
            <a:endParaRPr sz="1800">
              <a:latin typeface="Arial"/>
              <a:cs typeface="Arial"/>
            </a:endParaRPr>
          </a:p>
          <a:p>
            <a:pPr marL="469900" indent="-182880">
              <a:lnSpc>
                <a:spcPct val="100000"/>
              </a:lnSpc>
              <a:spcBef>
                <a:spcPts val="430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ri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ad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 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gr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ma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ra 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er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ro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mas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 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te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rac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ón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ta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03710" y="4656582"/>
            <a:ext cx="4215902" cy="1652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18260" y="4580001"/>
            <a:ext cx="2197100" cy="920750"/>
          </a:xfrm>
          <a:custGeom>
            <a:avLst/>
            <a:gdLst/>
            <a:ahLst/>
            <a:cxnLst/>
            <a:rect l="l" t="t" r="r" b="b"/>
            <a:pathLst>
              <a:path w="2197100" h="920750">
                <a:moveTo>
                  <a:pt x="0" y="920745"/>
                </a:moveTo>
                <a:lnTo>
                  <a:pt x="2197095" y="920745"/>
                </a:lnTo>
                <a:lnTo>
                  <a:pt x="2197095" y="0"/>
                </a:lnTo>
                <a:lnTo>
                  <a:pt x="0" y="0"/>
                </a:lnTo>
                <a:lnTo>
                  <a:pt x="0" y="9207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03710" y="4585142"/>
            <a:ext cx="4215902" cy="1652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18260" y="4508504"/>
            <a:ext cx="2197100" cy="920750"/>
          </a:xfrm>
          <a:custGeom>
            <a:avLst/>
            <a:gdLst/>
            <a:ahLst/>
            <a:cxnLst/>
            <a:rect l="l" t="t" r="r" b="b"/>
            <a:pathLst>
              <a:path w="2197100" h="920750">
                <a:moveTo>
                  <a:pt x="0" y="920745"/>
                </a:moveTo>
                <a:lnTo>
                  <a:pt x="2197095" y="920745"/>
                </a:lnTo>
                <a:lnTo>
                  <a:pt x="2197095" y="0"/>
                </a:lnTo>
                <a:lnTo>
                  <a:pt x="0" y="0"/>
                </a:lnTo>
                <a:lnTo>
                  <a:pt x="0" y="9207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5538" y="152765"/>
            <a:ext cx="8497570" cy="900430"/>
          </a:xfrm>
          <a:custGeom>
            <a:avLst/>
            <a:gdLst/>
            <a:ahLst/>
            <a:cxnLst/>
            <a:rect l="l" t="t" r="r" b="b"/>
            <a:pathLst>
              <a:path w="8497570" h="900430">
                <a:moveTo>
                  <a:pt x="150004" y="0"/>
                </a:moveTo>
                <a:lnTo>
                  <a:pt x="8497000" y="0"/>
                </a:lnTo>
                <a:lnTo>
                  <a:pt x="8497000" y="749960"/>
                </a:lnTo>
                <a:lnTo>
                  <a:pt x="8490800" y="792746"/>
                </a:lnTo>
                <a:lnTo>
                  <a:pt x="8473391" y="830721"/>
                </a:lnTo>
                <a:lnTo>
                  <a:pt x="8446558" y="862095"/>
                </a:lnTo>
                <a:lnTo>
                  <a:pt x="8412087" y="885076"/>
                </a:lnTo>
                <a:lnTo>
                  <a:pt x="8371766" y="897872"/>
                </a:lnTo>
                <a:lnTo>
                  <a:pt x="0" y="899921"/>
                </a:lnTo>
                <a:lnTo>
                  <a:pt x="0" y="149992"/>
                </a:lnTo>
                <a:lnTo>
                  <a:pt x="6201" y="107137"/>
                </a:lnTo>
                <a:lnTo>
                  <a:pt x="23612" y="69135"/>
                </a:lnTo>
                <a:lnTo>
                  <a:pt x="50443" y="37765"/>
                </a:lnTo>
                <a:lnTo>
                  <a:pt x="84905" y="14806"/>
                </a:lnTo>
                <a:lnTo>
                  <a:pt x="125207" y="2037"/>
                </a:lnTo>
                <a:lnTo>
                  <a:pt x="15000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3225">
              <a:lnSpc>
                <a:spcPct val="100000"/>
              </a:lnSpc>
            </a:pPr>
            <a:r>
              <a:rPr spc="-60" dirty="0"/>
              <a:t>P</a:t>
            </a:r>
            <a:r>
              <a:rPr spc="-100" dirty="0"/>
              <a:t>R</a:t>
            </a:r>
            <a:r>
              <a:rPr spc="-65" dirty="0"/>
              <a:t>U</a:t>
            </a:r>
            <a:r>
              <a:rPr spc="-60" dirty="0"/>
              <a:t>E</a:t>
            </a:r>
            <a:r>
              <a:rPr spc="-100" dirty="0"/>
              <a:t>B</a:t>
            </a:r>
            <a:r>
              <a:rPr spc="-60" dirty="0"/>
              <a:t>A</a:t>
            </a:r>
            <a:r>
              <a:rPr dirty="0"/>
              <a:t>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60" dirty="0"/>
              <a:t>D</a:t>
            </a:r>
            <a:r>
              <a:rPr dirty="0"/>
              <a:t>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65" dirty="0"/>
              <a:t>IN</a:t>
            </a:r>
            <a:r>
              <a:rPr spc="-60" dirty="0"/>
              <a:t>TE</a:t>
            </a:r>
            <a:r>
              <a:rPr spc="-65" dirty="0"/>
              <a:t>G</a:t>
            </a:r>
            <a:r>
              <a:rPr spc="-60" dirty="0"/>
              <a:t>R</a:t>
            </a:r>
            <a:r>
              <a:rPr spc="-100" dirty="0"/>
              <a:t>A</a:t>
            </a:r>
            <a:r>
              <a:rPr spc="-75" dirty="0"/>
              <a:t>C</a:t>
            </a:r>
            <a:r>
              <a:rPr spc="-65" dirty="0"/>
              <a:t>I</a:t>
            </a:r>
            <a:r>
              <a:rPr spc="-80" dirty="0"/>
              <a:t>Ó</a:t>
            </a:r>
            <a:r>
              <a:rPr dirty="0"/>
              <a:t>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74373" y="1351741"/>
            <a:ext cx="5775325" cy="2653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Ar</a:t>
            </a:r>
            <a:r>
              <a:rPr sz="2000" b="1" spc="5" dirty="0">
                <a:solidFill>
                  <a:srgbClr val="526CAF"/>
                </a:solidFill>
                <a:latin typeface="Arial"/>
                <a:cs typeface="Arial"/>
              </a:rPr>
              <a:t>t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efactos</a:t>
            </a:r>
            <a:r>
              <a:rPr sz="2000" b="1" spc="-4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In</a:t>
            </a:r>
            <a:r>
              <a:rPr sz="2000" b="1" spc="-30" dirty="0">
                <a:solidFill>
                  <a:srgbClr val="526CAF"/>
                </a:solidFill>
                <a:latin typeface="Arial"/>
                <a:cs typeface="Arial"/>
              </a:rPr>
              <a:t>v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olucrados</a:t>
            </a:r>
            <a:endParaRPr sz="2000">
              <a:latin typeface="Arial"/>
              <a:cs typeface="Arial"/>
            </a:endParaRPr>
          </a:p>
          <a:p>
            <a:pPr marL="469900" indent="-182880">
              <a:lnSpc>
                <a:spcPct val="100000"/>
              </a:lnSpc>
              <a:spcBef>
                <a:spcPts val="1040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Mo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os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cas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 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j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cas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 de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uso</a:t>
            </a:r>
            <a:endParaRPr sz="1800">
              <a:latin typeface="Arial"/>
              <a:cs typeface="Arial"/>
            </a:endParaRPr>
          </a:p>
          <a:p>
            <a:pPr marL="469900" indent="-182880">
              <a:lnSpc>
                <a:spcPct val="100000"/>
              </a:lnSpc>
              <a:spcBef>
                <a:spcPts val="430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sos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as: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tos de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tra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L="469900" indent="-182880">
              <a:lnSpc>
                <a:spcPct val="100000"/>
              </a:lnSpc>
              <a:spcBef>
                <a:spcPts val="430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Proc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mi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nt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as: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l,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tom</a:t>
            </a:r>
            <a:r>
              <a:rPr sz="1800" spc="-10" dirty="0">
                <a:latin typeface="Arial"/>
                <a:cs typeface="Arial"/>
              </a:rPr>
              <a:t>á</a:t>
            </a:r>
            <a:r>
              <a:rPr sz="1800" dirty="0">
                <a:latin typeface="Arial"/>
                <a:cs typeface="Arial"/>
              </a:rPr>
              <a:t>tico</a:t>
            </a:r>
            <a:endParaRPr sz="1800">
              <a:latin typeface="Arial"/>
              <a:cs typeface="Arial"/>
            </a:endParaRPr>
          </a:p>
          <a:p>
            <a:pPr marL="469900" indent="-182880">
              <a:lnSpc>
                <a:spcPct val="100000"/>
              </a:lnSpc>
              <a:spcBef>
                <a:spcPts val="434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Ev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ci</a:t>
            </a:r>
            <a:r>
              <a:rPr sz="1800" spc="-15" dirty="0">
                <a:latin typeface="Arial"/>
                <a:cs typeface="Arial"/>
              </a:rPr>
              <a:t>ó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ueba</a:t>
            </a:r>
            <a:r>
              <a:rPr sz="1800" dirty="0">
                <a:latin typeface="Arial"/>
                <a:cs typeface="Arial"/>
              </a:rPr>
              <a:t>s: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en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fect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s.</a:t>
            </a:r>
            <a:endParaRPr sz="1800">
              <a:latin typeface="Arial"/>
              <a:cs typeface="Arial"/>
            </a:endParaRPr>
          </a:p>
          <a:p>
            <a:pPr marL="469900" indent="-182880">
              <a:lnSpc>
                <a:spcPct val="100000"/>
              </a:lnSpc>
              <a:spcBef>
                <a:spcPts val="430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Pl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as: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(estrat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as)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Ord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 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  <a:p>
            <a:pPr marL="469900" indent="-182880">
              <a:lnSpc>
                <a:spcPct val="100000"/>
              </a:lnSpc>
              <a:spcBef>
                <a:spcPts val="430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mp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as: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ó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go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fu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nte</a:t>
            </a:r>
            <a:endParaRPr sz="1800">
              <a:latin typeface="Arial"/>
              <a:cs typeface="Arial"/>
            </a:endParaRPr>
          </a:p>
          <a:p>
            <a:pPr marL="469900" indent="-182880">
              <a:lnSpc>
                <a:spcPct val="100000"/>
              </a:lnSpc>
              <a:spcBef>
                <a:spcPts val="430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fectos: 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nf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rme 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fectos 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tra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os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sific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538" y="152765"/>
            <a:ext cx="8497570" cy="900430"/>
          </a:xfrm>
          <a:custGeom>
            <a:avLst/>
            <a:gdLst/>
            <a:ahLst/>
            <a:cxnLst/>
            <a:rect l="l" t="t" r="r" b="b"/>
            <a:pathLst>
              <a:path w="8497570" h="900430">
                <a:moveTo>
                  <a:pt x="150004" y="0"/>
                </a:moveTo>
                <a:lnTo>
                  <a:pt x="8497000" y="0"/>
                </a:lnTo>
                <a:lnTo>
                  <a:pt x="8497000" y="749960"/>
                </a:lnTo>
                <a:lnTo>
                  <a:pt x="8490800" y="792746"/>
                </a:lnTo>
                <a:lnTo>
                  <a:pt x="8473391" y="830721"/>
                </a:lnTo>
                <a:lnTo>
                  <a:pt x="8446558" y="862095"/>
                </a:lnTo>
                <a:lnTo>
                  <a:pt x="8412087" y="885076"/>
                </a:lnTo>
                <a:lnTo>
                  <a:pt x="8371766" y="897872"/>
                </a:lnTo>
                <a:lnTo>
                  <a:pt x="0" y="899921"/>
                </a:lnTo>
                <a:lnTo>
                  <a:pt x="0" y="149992"/>
                </a:lnTo>
                <a:lnTo>
                  <a:pt x="6201" y="107137"/>
                </a:lnTo>
                <a:lnTo>
                  <a:pt x="23612" y="69135"/>
                </a:lnTo>
                <a:lnTo>
                  <a:pt x="50443" y="37765"/>
                </a:lnTo>
                <a:lnTo>
                  <a:pt x="84905" y="14806"/>
                </a:lnTo>
                <a:lnTo>
                  <a:pt x="125207" y="2037"/>
                </a:lnTo>
                <a:lnTo>
                  <a:pt x="15000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3225">
              <a:lnSpc>
                <a:spcPct val="100000"/>
              </a:lnSpc>
            </a:pPr>
            <a:r>
              <a:rPr spc="-60" dirty="0"/>
              <a:t>P</a:t>
            </a:r>
            <a:r>
              <a:rPr spc="-100" dirty="0"/>
              <a:t>R</a:t>
            </a:r>
            <a:r>
              <a:rPr spc="-65" dirty="0"/>
              <a:t>U</a:t>
            </a:r>
            <a:r>
              <a:rPr spc="-60" dirty="0"/>
              <a:t>E</a:t>
            </a:r>
            <a:r>
              <a:rPr spc="-100" dirty="0"/>
              <a:t>B</a:t>
            </a:r>
            <a:r>
              <a:rPr spc="-60" dirty="0"/>
              <a:t>A</a:t>
            </a:r>
            <a:r>
              <a:rPr dirty="0"/>
              <a:t>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60" dirty="0"/>
              <a:t>D</a:t>
            </a:r>
            <a:r>
              <a:rPr dirty="0"/>
              <a:t>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65" dirty="0"/>
              <a:t>IN</a:t>
            </a:r>
            <a:r>
              <a:rPr spc="-60" dirty="0"/>
              <a:t>TE</a:t>
            </a:r>
            <a:r>
              <a:rPr spc="-65" dirty="0"/>
              <a:t>G</a:t>
            </a:r>
            <a:r>
              <a:rPr spc="-60" dirty="0"/>
              <a:t>R</a:t>
            </a:r>
            <a:r>
              <a:rPr spc="-100" dirty="0"/>
              <a:t>A</a:t>
            </a:r>
            <a:r>
              <a:rPr spc="-75" dirty="0"/>
              <a:t>C</a:t>
            </a:r>
            <a:r>
              <a:rPr spc="-65" dirty="0"/>
              <a:t>I</a:t>
            </a:r>
            <a:r>
              <a:rPr spc="-80" dirty="0"/>
              <a:t>Ó</a:t>
            </a:r>
            <a:r>
              <a:rPr dirty="0"/>
              <a:t>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4373" y="1351741"/>
            <a:ext cx="236791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Roles</a:t>
            </a:r>
            <a:r>
              <a:rPr sz="2000" b="1" spc="-1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In</a:t>
            </a:r>
            <a:r>
              <a:rPr sz="2000" b="1" spc="-30" dirty="0">
                <a:solidFill>
                  <a:srgbClr val="526CAF"/>
                </a:solidFill>
                <a:latin typeface="Arial"/>
                <a:cs typeface="Arial"/>
              </a:rPr>
              <a:t>v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olucrados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01724" y="2260610"/>
            <a:ext cx="6716786" cy="3511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538" y="152765"/>
            <a:ext cx="8497570" cy="900430"/>
          </a:xfrm>
          <a:custGeom>
            <a:avLst/>
            <a:gdLst/>
            <a:ahLst/>
            <a:cxnLst/>
            <a:rect l="l" t="t" r="r" b="b"/>
            <a:pathLst>
              <a:path w="8497570" h="900430">
                <a:moveTo>
                  <a:pt x="150004" y="0"/>
                </a:moveTo>
                <a:lnTo>
                  <a:pt x="8497000" y="0"/>
                </a:lnTo>
                <a:lnTo>
                  <a:pt x="8497000" y="749960"/>
                </a:lnTo>
                <a:lnTo>
                  <a:pt x="8490800" y="792746"/>
                </a:lnTo>
                <a:lnTo>
                  <a:pt x="8473391" y="830721"/>
                </a:lnTo>
                <a:lnTo>
                  <a:pt x="8446558" y="862095"/>
                </a:lnTo>
                <a:lnTo>
                  <a:pt x="8412087" y="885076"/>
                </a:lnTo>
                <a:lnTo>
                  <a:pt x="8371766" y="897872"/>
                </a:lnTo>
                <a:lnTo>
                  <a:pt x="0" y="899921"/>
                </a:lnTo>
                <a:lnTo>
                  <a:pt x="0" y="149992"/>
                </a:lnTo>
                <a:lnTo>
                  <a:pt x="6201" y="107137"/>
                </a:lnTo>
                <a:lnTo>
                  <a:pt x="23612" y="69135"/>
                </a:lnTo>
                <a:lnTo>
                  <a:pt x="50443" y="37765"/>
                </a:lnTo>
                <a:lnTo>
                  <a:pt x="84905" y="14806"/>
                </a:lnTo>
                <a:lnTo>
                  <a:pt x="125207" y="2037"/>
                </a:lnTo>
                <a:lnTo>
                  <a:pt x="15000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3225">
              <a:lnSpc>
                <a:spcPct val="100000"/>
              </a:lnSpc>
            </a:pPr>
            <a:r>
              <a:rPr spc="-60" dirty="0"/>
              <a:t>PRE</a:t>
            </a:r>
            <a:r>
              <a:rPr spc="-65" dirty="0"/>
              <a:t>GUN</a:t>
            </a:r>
            <a:r>
              <a:rPr spc="-190" dirty="0"/>
              <a:t>T</a:t>
            </a:r>
            <a:r>
              <a:rPr spc="-75" dirty="0"/>
              <a:t>A</a:t>
            </a:r>
            <a:r>
              <a:rPr dirty="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48693" y="1352063"/>
            <a:ext cx="7858125" cy="3915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marR="194945" indent="-182880">
              <a:lnSpc>
                <a:spcPct val="100000"/>
              </a:lnSpc>
              <a:buClr>
                <a:srgbClr val="D1282D"/>
              </a:buClr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latin typeface="Arial"/>
                <a:cs typeface="Arial"/>
              </a:rPr>
              <a:t>Si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 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ea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iza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 desarrol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software b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jo una pl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taforma comerci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uci</a:t>
            </a:r>
            <a:r>
              <a:rPr sz="2400" spc="-10" dirty="0">
                <a:latin typeface="Arial"/>
                <a:cs typeface="Arial"/>
              </a:rPr>
              <a:t>ó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bre,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cuál serían l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 posi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defectos en pruebas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tegración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su ap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ic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tivo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ge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erados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por defectos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en la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taforma?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"/>
              </a:spcBef>
              <a:buClr>
                <a:srgbClr val="D1282D"/>
              </a:buClr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195580" marR="447675" indent="-182880">
              <a:lnSpc>
                <a:spcPct val="100000"/>
              </a:lnSpc>
              <a:buClr>
                <a:srgbClr val="D1282D"/>
              </a:buClr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latin typeface="Arial"/>
                <a:cs typeface="Arial"/>
              </a:rPr>
              <a:t>Los doc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mentos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casos de uso son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arte</a:t>
            </a:r>
            <a:r>
              <a:rPr sz="2400" spc="5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actos nec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sarios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para las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prueb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tegración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porque....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"/>
              </a:spcBef>
              <a:buClr>
                <a:srgbClr val="D1282D"/>
              </a:buClr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195580" marR="5080" indent="-182880">
              <a:lnSpc>
                <a:spcPct val="100000"/>
              </a:lnSpc>
              <a:buClr>
                <a:srgbClr val="D1282D"/>
              </a:buClr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latin typeface="Arial"/>
                <a:cs typeface="Arial"/>
              </a:rPr>
              <a:t>El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probador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tegración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 diferenc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del i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ge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ro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prueb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en que...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538" y="152765"/>
            <a:ext cx="8497570" cy="900430"/>
          </a:xfrm>
          <a:custGeom>
            <a:avLst/>
            <a:gdLst/>
            <a:ahLst/>
            <a:cxnLst/>
            <a:rect l="l" t="t" r="r" b="b"/>
            <a:pathLst>
              <a:path w="8497570" h="900430">
                <a:moveTo>
                  <a:pt x="150004" y="0"/>
                </a:moveTo>
                <a:lnTo>
                  <a:pt x="8497000" y="0"/>
                </a:lnTo>
                <a:lnTo>
                  <a:pt x="8497000" y="749960"/>
                </a:lnTo>
                <a:lnTo>
                  <a:pt x="8490800" y="792746"/>
                </a:lnTo>
                <a:lnTo>
                  <a:pt x="8473391" y="830721"/>
                </a:lnTo>
                <a:lnTo>
                  <a:pt x="8446558" y="862095"/>
                </a:lnTo>
                <a:lnTo>
                  <a:pt x="8412087" y="885076"/>
                </a:lnTo>
                <a:lnTo>
                  <a:pt x="8371766" y="897872"/>
                </a:lnTo>
                <a:lnTo>
                  <a:pt x="0" y="899921"/>
                </a:lnTo>
                <a:lnTo>
                  <a:pt x="0" y="149992"/>
                </a:lnTo>
                <a:lnTo>
                  <a:pt x="6201" y="107137"/>
                </a:lnTo>
                <a:lnTo>
                  <a:pt x="23612" y="69135"/>
                </a:lnTo>
                <a:lnTo>
                  <a:pt x="50443" y="37765"/>
                </a:lnTo>
                <a:lnTo>
                  <a:pt x="84905" y="14806"/>
                </a:lnTo>
                <a:lnTo>
                  <a:pt x="125207" y="2037"/>
                </a:lnTo>
                <a:lnTo>
                  <a:pt x="15000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3225">
              <a:lnSpc>
                <a:spcPct val="100000"/>
              </a:lnSpc>
            </a:pPr>
            <a:r>
              <a:rPr spc="-60" dirty="0"/>
              <a:t>P</a:t>
            </a:r>
            <a:r>
              <a:rPr spc="-100" dirty="0"/>
              <a:t>R</a:t>
            </a:r>
            <a:r>
              <a:rPr spc="-65" dirty="0"/>
              <a:t>U</a:t>
            </a:r>
            <a:r>
              <a:rPr spc="-60" dirty="0"/>
              <a:t>E</a:t>
            </a:r>
            <a:r>
              <a:rPr spc="-100" dirty="0"/>
              <a:t>B</a:t>
            </a:r>
            <a:r>
              <a:rPr spc="-60" dirty="0"/>
              <a:t>A</a:t>
            </a:r>
            <a:r>
              <a:rPr dirty="0"/>
              <a:t>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60" dirty="0"/>
              <a:t>D</a:t>
            </a:r>
            <a:r>
              <a:rPr dirty="0"/>
              <a:t>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60" dirty="0"/>
              <a:t>RE</a:t>
            </a:r>
            <a:r>
              <a:rPr spc="-65" dirty="0"/>
              <a:t>G</a:t>
            </a:r>
            <a:r>
              <a:rPr spc="-60" dirty="0"/>
              <a:t>RES</a:t>
            </a:r>
            <a:r>
              <a:rPr spc="-65" dirty="0"/>
              <a:t>IÓ</a:t>
            </a:r>
            <a:r>
              <a:rPr dirty="0"/>
              <a:t>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48693" y="1352063"/>
            <a:ext cx="8019415" cy="274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marR="5080" indent="-182880">
              <a:lnSpc>
                <a:spcPct val="100000"/>
              </a:lnSpc>
              <a:buClr>
                <a:srgbClr val="D1282D"/>
              </a:buClr>
              <a:buFont typeface="Arial"/>
              <a:buChar char="•"/>
              <a:tabLst>
                <a:tab pos="195580" algn="l"/>
              </a:tabLst>
            </a:pPr>
            <a:r>
              <a:rPr sz="2400" spc="-140" dirty="0">
                <a:latin typeface="Arial"/>
                <a:cs typeface="Arial"/>
              </a:rPr>
              <a:t>V</a:t>
            </a:r>
            <a:r>
              <a:rPr sz="2400" dirty="0">
                <a:latin typeface="Arial"/>
                <a:cs typeface="Arial"/>
              </a:rPr>
              <a:t>erificar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que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 cambio no haya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afectado la funcio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al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dad e</a:t>
            </a:r>
            <a:r>
              <a:rPr sz="2400" spc="-15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istente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D1282D"/>
              </a:buClr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sar el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mismo co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junto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prueb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antes de los</a:t>
            </a:r>
            <a:endParaRPr sz="2400">
              <a:latin typeface="Arial"/>
              <a:cs typeface="Arial"/>
            </a:endParaRPr>
          </a:p>
          <a:p>
            <a:pPr marL="19558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camb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os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D1282D"/>
              </a:buClr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latin typeface="Arial"/>
                <a:cs typeface="Arial"/>
              </a:rPr>
              <a:t>Ll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varlas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 cabo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 f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ecu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ncia</a:t>
            </a:r>
            <a:endParaRPr sz="2400">
              <a:latin typeface="Arial"/>
              <a:cs typeface="Arial"/>
            </a:endParaRPr>
          </a:p>
          <a:p>
            <a:pPr marL="195580" marR="271780" indent="-182880">
              <a:lnSpc>
                <a:spcPct val="100000"/>
              </a:lnSpc>
              <a:spcBef>
                <a:spcPts val="575"/>
              </a:spcBef>
              <a:buClr>
                <a:srgbClr val="D1282D"/>
              </a:buClr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latin typeface="Arial"/>
                <a:cs typeface="Arial"/>
              </a:rPr>
              <a:t>Si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hay prob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emas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tiempo escoger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cuá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po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í</a:t>
            </a:r>
            <a:r>
              <a:rPr sz="2400" dirty="0">
                <a:latin typeface="Arial"/>
                <a:cs typeface="Arial"/>
              </a:rPr>
              <a:t>an ser 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 afec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ad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 por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cambi</a:t>
            </a:r>
            <a:r>
              <a:rPr sz="2400" spc="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03710" y="4656582"/>
            <a:ext cx="4215902" cy="1652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18260" y="4580001"/>
            <a:ext cx="2197100" cy="720725"/>
          </a:xfrm>
          <a:custGeom>
            <a:avLst/>
            <a:gdLst/>
            <a:ahLst/>
            <a:cxnLst/>
            <a:rect l="l" t="t" r="r" b="b"/>
            <a:pathLst>
              <a:path w="2197100" h="720725">
                <a:moveTo>
                  <a:pt x="0" y="720720"/>
                </a:moveTo>
                <a:lnTo>
                  <a:pt x="2197095" y="720720"/>
                </a:lnTo>
                <a:lnTo>
                  <a:pt x="2197095" y="0"/>
                </a:lnTo>
                <a:lnTo>
                  <a:pt x="0" y="0"/>
                </a:lnTo>
                <a:lnTo>
                  <a:pt x="0" y="7207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03710" y="4656582"/>
            <a:ext cx="4215902" cy="1652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18260" y="4580001"/>
            <a:ext cx="2197100" cy="546100"/>
          </a:xfrm>
          <a:custGeom>
            <a:avLst/>
            <a:gdLst/>
            <a:ahLst/>
            <a:cxnLst/>
            <a:rect l="l" t="t" r="r" b="b"/>
            <a:pathLst>
              <a:path w="2197100" h="546100">
                <a:moveTo>
                  <a:pt x="0" y="546104"/>
                </a:moveTo>
                <a:lnTo>
                  <a:pt x="2197095" y="546104"/>
                </a:lnTo>
                <a:lnTo>
                  <a:pt x="2197095" y="0"/>
                </a:lnTo>
                <a:lnTo>
                  <a:pt x="0" y="0"/>
                </a:lnTo>
                <a:lnTo>
                  <a:pt x="0" y="5461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5538" y="152765"/>
            <a:ext cx="8497570" cy="900430"/>
          </a:xfrm>
          <a:custGeom>
            <a:avLst/>
            <a:gdLst/>
            <a:ahLst/>
            <a:cxnLst/>
            <a:rect l="l" t="t" r="r" b="b"/>
            <a:pathLst>
              <a:path w="8497570" h="900430">
                <a:moveTo>
                  <a:pt x="150004" y="0"/>
                </a:moveTo>
                <a:lnTo>
                  <a:pt x="8497000" y="0"/>
                </a:lnTo>
                <a:lnTo>
                  <a:pt x="8497000" y="749960"/>
                </a:lnTo>
                <a:lnTo>
                  <a:pt x="8490800" y="792746"/>
                </a:lnTo>
                <a:lnTo>
                  <a:pt x="8473391" y="830721"/>
                </a:lnTo>
                <a:lnTo>
                  <a:pt x="8446558" y="862095"/>
                </a:lnTo>
                <a:lnTo>
                  <a:pt x="8412087" y="885076"/>
                </a:lnTo>
                <a:lnTo>
                  <a:pt x="8371766" y="897872"/>
                </a:lnTo>
                <a:lnTo>
                  <a:pt x="0" y="899921"/>
                </a:lnTo>
                <a:lnTo>
                  <a:pt x="0" y="149992"/>
                </a:lnTo>
                <a:lnTo>
                  <a:pt x="6201" y="107137"/>
                </a:lnTo>
                <a:lnTo>
                  <a:pt x="23612" y="69135"/>
                </a:lnTo>
                <a:lnTo>
                  <a:pt x="50443" y="37765"/>
                </a:lnTo>
                <a:lnTo>
                  <a:pt x="84905" y="14806"/>
                </a:lnTo>
                <a:lnTo>
                  <a:pt x="125207" y="2037"/>
                </a:lnTo>
                <a:lnTo>
                  <a:pt x="15000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3225">
              <a:lnSpc>
                <a:spcPct val="100000"/>
              </a:lnSpc>
            </a:pPr>
            <a:r>
              <a:rPr spc="-60" dirty="0"/>
              <a:t>P</a:t>
            </a:r>
            <a:r>
              <a:rPr spc="-100" dirty="0"/>
              <a:t>R</a:t>
            </a:r>
            <a:r>
              <a:rPr spc="-65" dirty="0"/>
              <a:t>U</a:t>
            </a:r>
            <a:r>
              <a:rPr spc="-60" dirty="0"/>
              <a:t>E</a:t>
            </a:r>
            <a:r>
              <a:rPr spc="-100" dirty="0"/>
              <a:t>B</a:t>
            </a:r>
            <a:r>
              <a:rPr spc="-60" dirty="0"/>
              <a:t>A</a:t>
            </a:r>
            <a:r>
              <a:rPr dirty="0"/>
              <a:t>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60" dirty="0"/>
              <a:t>DE</a:t>
            </a:r>
            <a:r>
              <a:rPr dirty="0"/>
              <a:t>L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60" dirty="0"/>
              <a:t>S</a:t>
            </a:r>
            <a:r>
              <a:rPr spc="-65" dirty="0"/>
              <a:t>I</a:t>
            </a:r>
            <a:r>
              <a:rPr spc="-60" dirty="0"/>
              <a:t>STEM</a:t>
            </a:r>
            <a:r>
              <a:rPr dirty="0"/>
              <a:t>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74373" y="1363026"/>
            <a:ext cx="8114030" cy="278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Pru</a:t>
            </a:r>
            <a:r>
              <a:rPr sz="2400" b="1" spc="-10" dirty="0">
                <a:solidFill>
                  <a:srgbClr val="526CAF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bas</a:t>
            </a:r>
            <a:r>
              <a:rPr sz="2400" b="1" spc="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de</a:t>
            </a:r>
            <a:r>
              <a:rPr sz="2400" b="1" spc="-1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C</a:t>
            </a:r>
            <a:r>
              <a:rPr sz="2400" b="1" spc="-10" dirty="0">
                <a:solidFill>
                  <a:srgbClr val="526CAF"/>
                </a:solidFill>
                <a:latin typeface="Arial"/>
                <a:cs typeface="Arial"/>
              </a:rPr>
              <a:t>a</a:t>
            </a: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ja N</a:t>
            </a:r>
            <a:r>
              <a:rPr sz="2400" b="1" spc="-10" dirty="0">
                <a:solidFill>
                  <a:srgbClr val="526CAF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gra</a:t>
            </a:r>
            <a:endParaRPr sz="2400">
              <a:latin typeface="Arial"/>
              <a:cs typeface="Arial"/>
            </a:endParaRPr>
          </a:p>
          <a:p>
            <a:pPr marL="469900" marR="316230" indent="-182880">
              <a:lnSpc>
                <a:spcPct val="100000"/>
              </a:lnSpc>
              <a:spcBef>
                <a:spcPts val="1085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2000" dirty="0">
                <a:latin typeface="Arial"/>
                <a:cs typeface="Arial"/>
              </a:rPr>
              <a:t>Problema: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repre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en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ar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 mejor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mane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 conjunto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infini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 de po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ibilidades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núme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fini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 rep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nt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ti</a:t>
            </a:r>
            <a:r>
              <a:rPr sz="2000" spc="-15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prueb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7"/>
              </a:spcBef>
              <a:buClr>
                <a:srgbClr val="D1282D"/>
              </a:buClr>
              <a:buFont typeface="Arial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469900" indent="-182880">
              <a:lnSpc>
                <a:spcPct val="100000"/>
              </a:lnSpc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2000" dirty="0">
                <a:latin typeface="Arial"/>
                <a:cs typeface="Arial"/>
              </a:rPr>
              <a:t>Problema: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agotar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todas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mbina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iones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entrada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impo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ible.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40"/>
              </a:spcBef>
            </a:pPr>
            <a:r>
              <a:rPr sz="1800" spc="195" dirty="0">
                <a:solidFill>
                  <a:srgbClr val="D1282D"/>
                </a:solidFill>
                <a:latin typeface="Wingdings"/>
                <a:cs typeface="Wingdings"/>
              </a:rPr>
              <a:t>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P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rtici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ó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de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Eq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iv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nc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30"/>
              </a:spcBef>
            </a:pPr>
            <a:r>
              <a:rPr sz="1800" spc="195" dirty="0">
                <a:solidFill>
                  <a:srgbClr val="D1282D"/>
                </a:solidFill>
                <a:latin typeface="Wingdings"/>
                <a:cs typeface="Wingdings"/>
              </a:rPr>
              <a:t>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á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is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de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va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or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de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f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ro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tera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solidFill>
                  <a:srgbClr val="D1282D"/>
                </a:solidFill>
                <a:latin typeface="Wingdings"/>
                <a:cs typeface="Wingdings"/>
              </a:rPr>
              <a:t></a:t>
            </a:r>
            <a:r>
              <a:rPr sz="1800" spc="-254" dirty="0">
                <a:solidFill>
                  <a:srgbClr val="D1282D"/>
                </a:solidFill>
                <a:latin typeface="Times New Roman"/>
                <a:cs typeface="Times New Roman"/>
              </a:rPr>
              <a:t> </a:t>
            </a:r>
            <a:r>
              <a:rPr sz="1800" spc="-135" dirty="0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or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fu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ra 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el</a:t>
            </a:r>
            <a:r>
              <a:rPr sz="1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ra</a:t>
            </a:r>
            <a:r>
              <a:rPr sz="1800" spc="-1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7F7F7F"/>
                </a:solidFill>
                <a:latin typeface="Arial"/>
                <a:cs typeface="Arial"/>
              </a:rPr>
              <a:t>go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538" y="152765"/>
            <a:ext cx="8497570" cy="900430"/>
          </a:xfrm>
          <a:custGeom>
            <a:avLst/>
            <a:gdLst/>
            <a:ahLst/>
            <a:cxnLst/>
            <a:rect l="l" t="t" r="r" b="b"/>
            <a:pathLst>
              <a:path w="8497570" h="900430">
                <a:moveTo>
                  <a:pt x="150004" y="0"/>
                </a:moveTo>
                <a:lnTo>
                  <a:pt x="8497000" y="0"/>
                </a:lnTo>
                <a:lnTo>
                  <a:pt x="8497000" y="749960"/>
                </a:lnTo>
                <a:lnTo>
                  <a:pt x="8490800" y="792746"/>
                </a:lnTo>
                <a:lnTo>
                  <a:pt x="8473391" y="830721"/>
                </a:lnTo>
                <a:lnTo>
                  <a:pt x="8446558" y="862095"/>
                </a:lnTo>
                <a:lnTo>
                  <a:pt x="8412087" y="885076"/>
                </a:lnTo>
                <a:lnTo>
                  <a:pt x="8371766" y="897872"/>
                </a:lnTo>
                <a:lnTo>
                  <a:pt x="0" y="899921"/>
                </a:lnTo>
                <a:lnTo>
                  <a:pt x="0" y="149992"/>
                </a:lnTo>
                <a:lnTo>
                  <a:pt x="6201" y="107137"/>
                </a:lnTo>
                <a:lnTo>
                  <a:pt x="23612" y="69135"/>
                </a:lnTo>
                <a:lnTo>
                  <a:pt x="50443" y="37765"/>
                </a:lnTo>
                <a:lnTo>
                  <a:pt x="84905" y="14806"/>
                </a:lnTo>
                <a:lnTo>
                  <a:pt x="125207" y="2037"/>
                </a:lnTo>
                <a:lnTo>
                  <a:pt x="15000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3225">
              <a:lnSpc>
                <a:spcPct val="100000"/>
              </a:lnSpc>
            </a:pPr>
            <a:r>
              <a:rPr spc="-60" dirty="0"/>
              <a:t>P</a:t>
            </a:r>
            <a:r>
              <a:rPr spc="-100" dirty="0"/>
              <a:t>R</a:t>
            </a:r>
            <a:r>
              <a:rPr spc="-65" dirty="0"/>
              <a:t>U</a:t>
            </a:r>
            <a:r>
              <a:rPr spc="-60" dirty="0"/>
              <a:t>E</a:t>
            </a:r>
            <a:r>
              <a:rPr spc="-100" dirty="0"/>
              <a:t>B</a:t>
            </a:r>
            <a:r>
              <a:rPr spc="-60" dirty="0"/>
              <a:t>A</a:t>
            </a:r>
            <a:r>
              <a:rPr dirty="0"/>
              <a:t>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60" dirty="0"/>
              <a:t>DE</a:t>
            </a:r>
            <a:r>
              <a:rPr dirty="0"/>
              <a:t>L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60" dirty="0"/>
              <a:t>S</a:t>
            </a:r>
            <a:r>
              <a:rPr spc="-65" dirty="0"/>
              <a:t>I</a:t>
            </a:r>
            <a:r>
              <a:rPr spc="-60" dirty="0"/>
              <a:t>STEM</a:t>
            </a:r>
            <a:r>
              <a:rPr dirty="0"/>
              <a:t>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48693" y="1342587"/>
            <a:ext cx="7892415" cy="4853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buClr>
                <a:srgbClr val="D1282D"/>
              </a:buClr>
              <a:buFont typeface="Arial"/>
              <a:buChar char="•"/>
              <a:tabLst>
                <a:tab pos="195580" algn="l"/>
              </a:tabLst>
            </a:pPr>
            <a:r>
              <a:rPr sz="2000" dirty="0">
                <a:latin typeface="Arial"/>
                <a:cs typeface="Arial"/>
              </a:rPr>
              <a:t>Mejor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 s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 entorno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reque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ido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D1282D"/>
              </a:buClr>
              <a:buFont typeface="Arial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D1282D"/>
              </a:buClr>
              <a:buFont typeface="Arial"/>
              <a:buChar char="•"/>
              <a:tabLst>
                <a:tab pos="195580" algn="l"/>
              </a:tabLst>
            </a:pPr>
            <a:r>
              <a:rPr sz="2000" spc="-22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omar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enta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plataformas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7"/>
              </a:spcBef>
              <a:buClr>
                <a:srgbClr val="D1282D"/>
              </a:buClr>
              <a:buFont typeface="Arial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D1282D"/>
              </a:buClr>
              <a:buFont typeface="Arial"/>
              <a:buChar char="•"/>
              <a:tabLst>
                <a:tab pos="195580" algn="l"/>
              </a:tabLst>
            </a:pPr>
            <a:r>
              <a:rPr sz="2000" spc="-155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alidar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cada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reque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im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ent</a:t>
            </a:r>
            <a:r>
              <a:rPr sz="2000" spc="-20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mejor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 estos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están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dentro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os</a:t>
            </a:r>
            <a:endParaRPr sz="2000">
              <a:latin typeface="Arial"/>
              <a:cs typeface="Arial"/>
            </a:endParaRPr>
          </a:p>
          <a:p>
            <a:pPr marL="19558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de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o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D1282D"/>
              </a:buClr>
              <a:buFont typeface="Arial"/>
              <a:buChar char="•"/>
              <a:tabLst>
                <a:tab pos="195580" algn="l"/>
              </a:tabLst>
            </a:pPr>
            <a:r>
              <a:rPr sz="2000" dirty="0">
                <a:latin typeface="Arial"/>
                <a:cs typeface="Arial"/>
              </a:rPr>
              <a:t>Confiabilidad/Di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ponibilidad: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Definida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mé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ri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.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260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.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19558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MT</a:t>
            </a:r>
            <a:r>
              <a:rPr sz="2000" spc="-1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F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(mean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me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between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fa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lure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95580" marR="879475" indent="-182880">
              <a:lnSpc>
                <a:spcPct val="100000"/>
              </a:lnSpc>
              <a:buClr>
                <a:srgbClr val="D1282D"/>
              </a:buClr>
              <a:buFont typeface="Arial"/>
              <a:buChar char="•"/>
              <a:tabLst>
                <a:tab pos="195580" algn="l"/>
              </a:tabLst>
            </a:pPr>
            <a:r>
              <a:rPr sz="2000" dirty="0">
                <a:latin typeface="Arial"/>
                <a:cs typeface="Arial"/>
              </a:rPr>
              <a:t>Fun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ionalidad: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ilidad 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dificultad con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 aplica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ión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 mantiene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ope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ati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8"/>
              </a:spcBef>
              <a:buClr>
                <a:srgbClr val="D1282D"/>
              </a:buClr>
              <a:buFont typeface="Arial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D1282D"/>
              </a:buClr>
              <a:buFont typeface="Arial"/>
              <a:buChar char="•"/>
              <a:tabLst>
                <a:tab pos="195580" algn="l"/>
              </a:tabLst>
            </a:pPr>
            <a:r>
              <a:rPr sz="2000" dirty="0">
                <a:latin typeface="Arial"/>
                <a:cs typeface="Arial"/>
              </a:rPr>
              <a:t>U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abilidad:</a:t>
            </a:r>
            <a:r>
              <a:rPr sz="2000" spc="-10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ptación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usuarios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 aplica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ión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03710" y="4656582"/>
            <a:ext cx="4215902" cy="1652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18260" y="4580001"/>
            <a:ext cx="2197100" cy="546100"/>
          </a:xfrm>
          <a:custGeom>
            <a:avLst/>
            <a:gdLst/>
            <a:ahLst/>
            <a:cxnLst/>
            <a:rect l="l" t="t" r="r" b="b"/>
            <a:pathLst>
              <a:path w="2197100" h="546100">
                <a:moveTo>
                  <a:pt x="0" y="546104"/>
                </a:moveTo>
                <a:lnTo>
                  <a:pt x="2197095" y="546104"/>
                </a:lnTo>
                <a:lnTo>
                  <a:pt x="2197095" y="0"/>
                </a:lnTo>
                <a:lnTo>
                  <a:pt x="0" y="0"/>
                </a:lnTo>
                <a:lnTo>
                  <a:pt x="0" y="5461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5538" y="152765"/>
            <a:ext cx="8497570" cy="900430"/>
          </a:xfrm>
          <a:custGeom>
            <a:avLst/>
            <a:gdLst/>
            <a:ahLst/>
            <a:cxnLst/>
            <a:rect l="l" t="t" r="r" b="b"/>
            <a:pathLst>
              <a:path w="8497570" h="900430">
                <a:moveTo>
                  <a:pt x="150004" y="0"/>
                </a:moveTo>
                <a:lnTo>
                  <a:pt x="8497000" y="0"/>
                </a:lnTo>
                <a:lnTo>
                  <a:pt x="8497000" y="749960"/>
                </a:lnTo>
                <a:lnTo>
                  <a:pt x="8490800" y="792746"/>
                </a:lnTo>
                <a:lnTo>
                  <a:pt x="8473391" y="830721"/>
                </a:lnTo>
                <a:lnTo>
                  <a:pt x="8446558" y="862095"/>
                </a:lnTo>
                <a:lnTo>
                  <a:pt x="8412087" y="885076"/>
                </a:lnTo>
                <a:lnTo>
                  <a:pt x="8371766" y="897872"/>
                </a:lnTo>
                <a:lnTo>
                  <a:pt x="0" y="899921"/>
                </a:lnTo>
                <a:lnTo>
                  <a:pt x="0" y="149992"/>
                </a:lnTo>
                <a:lnTo>
                  <a:pt x="6201" y="107137"/>
                </a:lnTo>
                <a:lnTo>
                  <a:pt x="23612" y="69135"/>
                </a:lnTo>
                <a:lnTo>
                  <a:pt x="50443" y="37765"/>
                </a:lnTo>
                <a:lnTo>
                  <a:pt x="84905" y="14806"/>
                </a:lnTo>
                <a:lnTo>
                  <a:pt x="125207" y="2037"/>
                </a:lnTo>
                <a:lnTo>
                  <a:pt x="15000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3225">
              <a:lnSpc>
                <a:spcPct val="100000"/>
              </a:lnSpc>
            </a:pPr>
            <a:r>
              <a:rPr spc="-60" dirty="0"/>
              <a:t>P</a:t>
            </a:r>
            <a:r>
              <a:rPr spc="-100" dirty="0"/>
              <a:t>R</a:t>
            </a:r>
            <a:r>
              <a:rPr spc="-65" dirty="0"/>
              <a:t>U</a:t>
            </a:r>
            <a:r>
              <a:rPr spc="-60" dirty="0"/>
              <a:t>E</a:t>
            </a:r>
            <a:r>
              <a:rPr spc="-100" dirty="0"/>
              <a:t>B</a:t>
            </a:r>
            <a:r>
              <a:rPr spc="-60" dirty="0"/>
              <a:t>A</a:t>
            </a:r>
            <a:r>
              <a:rPr dirty="0"/>
              <a:t>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60" dirty="0"/>
              <a:t>DE</a:t>
            </a:r>
            <a:r>
              <a:rPr dirty="0"/>
              <a:t>L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60" dirty="0"/>
              <a:t>S</a:t>
            </a:r>
            <a:r>
              <a:rPr spc="-65" dirty="0"/>
              <a:t>I</a:t>
            </a:r>
            <a:r>
              <a:rPr spc="-60" dirty="0"/>
              <a:t>STEM</a:t>
            </a:r>
            <a:r>
              <a:rPr dirty="0"/>
              <a:t>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74373" y="1351741"/>
            <a:ext cx="4849495" cy="4299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40" dirty="0">
                <a:solidFill>
                  <a:srgbClr val="526CAF"/>
                </a:solidFill>
                <a:latin typeface="Arial"/>
                <a:cs typeface="Arial"/>
              </a:rPr>
              <a:t>T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ipos</a:t>
            </a:r>
            <a:r>
              <a:rPr sz="2000" b="1" spc="-1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de</a:t>
            </a:r>
            <a:r>
              <a:rPr sz="2000" b="1" spc="-1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Pruebas</a:t>
            </a:r>
            <a:r>
              <a:rPr sz="2000" b="1" spc="-1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de </a:t>
            </a:r>
            <a:r>
              <a:rPr sz="2000" b="1" spc="-10" dirty="0">
                <a:solidFill>
                  <a:srgbClr val="526CAF"/>
                </a:solidFill>
                <a:latin typeface="Arial"/>
                <a:cs typeface="Arial"/>
              </a:rPr>
              <a:t>S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istema</a:t>
            </a:r>
            <a:r>
              <a:rPr sz="2000" b="1" spc="-3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(Fa</a:t>
            </a:r>
            <a:r>
              <a:rPr sz="2000" b="1" spc="5" dirty="0">
                <a:solidFill>
                  <a:srgbClr val="526CAF"/>
                </a:solidFill>
                <a:latin typeface="Arial"/>
                <a:cs typeface="Arial"/>
              </a:rPr>
              <a:t>c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tores)</a:t>
            </a:r>
            <a:endParaRPr sz="2000">
              <a:latin typeface="Arial"/>
              <a:cs typeface="Arial"/>
            </a:endParaRPr>
          </a:p>
          <a:p>
            <a:pPr marL="469900" indent="-182880">
              <a:lnSpc>
                <a:spcPct val="100000"/>
              </a:lnSpc>
              <a:spcBef>
                <a:spcPts val="1040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1800" spc="-100" dirty="0">
                <a:latin typeface="Arial"/>
                <a:cs typeface="Arial"/>
              </a:rPr>
              <a:t>V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um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  <a:p>
            <a:pPr marL="469900" indent="-182880">
              <a:lnSpc>
                <a:spcPct val="100000"/>
              </a:lnSpc>
              <a:spcBef>
                <a:spcPts val="430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Uti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ad</a:t>
            </a:r>
            <a:endParaRPr sz="1800">
              <a:latin typeface="Arial"/>
              <a:cs typeface="Arial"/>
            </a:endParaRPr>
          </a:p>
          <a:p>
            <a:pPr marL="469900" indent="-182880">
              <a:lnSpc>
                <a:spcPct val="100000"/>
              </a:lnSpc>
              <a:spcBef>
                <a:spcPts val="430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sem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ñ</a:t>
            </a:r>
            <a:r>
              <a:rPr sz="1800" dirty="0">
                <a:latin typeface="Arial"/>
                <a:cs typeface="Arial"/>
              </a:rPr>
              <a:t>o</a:t>
            </a:r>
            <a:endParaRPr sz="1800">
              <a:latin typeface="Arial"/>
              <a:cs typeface="Arial"/>
            </a:endParaRPr>
          </a:p>
          <a:p>
            <a:pPr marL="469900" indent="-182880">
              <a:lnSpc>
                <a:spcPct val="100000"/>
              </a:lnSpc>
              <a:spcBef>
                <a:spcPts val="434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C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fi</a:t>
            </a:r>
            <a:r>
              <a:rPr sz="1800" spc="-10" dirty="0">
                <a:latin typeface="Arial"/>
                <a:cs typeface="Arial"/>
              </a:rPr>
              <a:t>gu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ab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  <a:p>
            <a:pPr marL="469900" indent="-182880">
              <a:lnSpc>
                <a:spcPct val="100000"/>
              </a:lnSpc>
              <a:spcBef>
                <a:spcPts val="430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mp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tib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  <a:p>
            <a:pPr marL="469900" indent="-182880">
              <a:lnSpc>
                <a:spcPct val="100000"/>
              </a:lnSpc>
              <a:spcBef>
                <a:spcPts val="430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nfi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/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sp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  <a:p>
            <a:pPr marL="469900" indent="-182880">
              <a:lnSpc>
                <a:spcPct val="100000"/>
              </a:lnSpc>
              <a:spcBef>
                <a:spcPts val="430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ri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ad</a:t>
            </a:r>
            <a:endParaRPr sz="1800">
              <a:latin typeface="Arial"/>
              <a:cs typeface="Arial"/>
            </a:endParaRPr>
          </a:p>
          <a:p>
            <a:pPr marL="469900" indent="-182880">
              <a:lnSpc>
                <a:spcPct val="100000"/>
              </a:lnSpc>
              <a:spcBef>
                <a:spcPts val="434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 R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rs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469900" indent="-182880">
              <a:lnSpc>
                <a:spcPct val="100000"/>
              </a:lnSpc>
              <a:spcBef>
                <a:spcPts val="430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titud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Insta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ac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ón</a:t>
            </a:r>
            <a:endParaRPr sz="1800">
              <a:latin typeface="Arial"/>
              <a:cs typeface="Arial"/>
            </a:endParaRPr>
          </a:p>
          <a:p>
            <a:pPr marL="469900" indent="-182880">
              <a:lnSpc>
                <a:spcPct val="100000"/>
              </a:lnSpc>
              <a:spcBef>
                <a:spcPts val="430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cu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er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  <a:p>
            <a:pPr marL="469900" indent="-182880">
              <a:lnSpc>
                <a:spcPct val="100000"/>
              </a:lnSpc>
              <a:spcBef>
                <a:spcPts val="430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Fu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  <a:p>
            <a:pPr marL="469900" indent="-182880">
              <a:lnSpc>
                <a:spcPct val="100000"/>
              </a:lnSpc>
              <a:spcBef>
                <a:spcPts val="430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rga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/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9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si</a:t>
            </a:r>
            <a:r>
              <a:rPr sz="1800" spc="-10" dirty="0">
                <a:latin typeface="Arial"/>
                <a:cs typeface="Arial"/>
              </a:rPr>
              <a:t>ó</a:t>
            </a:r>
            <a:r>
              <a:rPr sz="1800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538" y="152765"/>
            <a:ext cx="8497570" cy="900430"/>
          </a:xfrm>
          <a:custGeom>
            <a:avLst/>
            <a:gdLst/>
            <a:ahLst/>
            <a:cxnLst/>
            <a:rect l="l" t="t" r="r" b="b"/>
            <a:pathLst>
              <a:path w="8497570" h="900430">
                <a:moveTo>
                  <a:pt x="150004" y="0"/>
                </a:moveTo>
                <a:lnTo>
                  <a:pt x="8497000" y="0"/>
                </a:lnTo>
                <a:lnTo>
                  <a:pt x="8497000" y="749960"/>
                </a:lnTo>
                <a:lnTo>
                  <a:pt x="8490800" y="792746"/>
                </a:lnTo>
                <a:lnTo>
                  <a:pt x="8473391" y="830721"/>
                </a:lnTo>
                <a:lnTo>
                  <a:pt x="8446558" y="862095"/>
                </a:lnTo>
                <a:lnTo>
                  <a:pt x="8412087" y="885076"/>
                </a:lnTo>
                <a:lnTo>
                  <a:pt x="8371766" y="897872"/>
                </a:lnTo>
                <a:lnTo>
                  <a:pt x="0" y="899921"/>
                </a:lnTo>
                <a:lnTo>
                  <a:pt x="0" y="149992"/>
                </a:lnTo>
                <a:lnTo>
                  <a:pt x="6201" y="107137"/>
                </a:lnTo>
                <a:lnTo>
                  <a:pt x="23612" y="69135"/>
                </a:lnTo>
                <a:lnTo>
                  <a:pt x="50443" y="37765"/>
                </a:lnTo>
                <a:lnTo>
                  <a:pt x="84905" y="14806"/>
                </a:lnTo>
                <a:lnTo>
                  <a:pt x="125207" y="2037"/>
                </a:lnTo>
                <a:lnTo>
                  <a:pt x="15000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3225">
              <a:lnSpc>
                <a:spcPct val="100000"/>
              </a:lnSpc>
            </a:pPr>
            <a:r>
              <a:rPr spc="-60" dirty="0"/>
              <a:t>P</a:t>
            </a:r>
            <a:r>
              <a:rPr spc="-100" dirty="0"/>
              <a:t>R</a:t>
            </a:r>
            <a:r>
              <a:rPr spc="-65" dirty="0"/>
              <a:t>U</a:t>
            </a:r>
            <a:r>
              <a:rPr spc="-60" dirty="0"/>
              <a:t>E</a:t>
            </a:r>
            <a:r>
              <a:rPr spc="-100" dirty="0"/>
              <a:t>B</a:t>
            </a:r>
            <a:r>
              <a:rPr spc="-60" dirty="0"/>
              <a:t>A</a:t>
            </a:r>
            <a:r>
              <a:rPr dirty="0"/>
              <a:t>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60" dirty="0"/>
              <a:t>D</a:t>
            </a:r>
            <a:r>
              <a:rPr dirty="0"/>
              <a:t>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65" dirty="0"/>
              <a:t>U</a:t>
            </a:r>
            <a:r>
              <a:rPr spc="-60" dirty="0"/>
              <a:t>S</a:t>
            </a:r>
            <a:r>
              <a:rPr dirty="0"/>
              <a:t>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4373" y="1363026"/>
            <a:ext cx="8168005" cy="3567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Pru</a:t>
            </a:r>
            <a:r>
              <a:rPr sz="2400" b="1" spc="-10" dirty="0">
                <a:solidFill>
                  <a:srgbClr val="526CAF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bas</a:t>
            </a:r>
            <a:r>
              <a:rPr sz="2400" b="1" spc="-9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Alfa y</a:t>
            </a:r>
            <a:r>
              <a:rPr sz="2400" b="1" spc="-1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B</a:t>
            </a:r>
            <a:r>
              <a:rPr sz="2400" b="1" spc="-10" dirty="0">
                <a:solidFill>
                  <a:srgbClr val="526CAF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ta</a:t>
            </a:r>
            <a:endParaRPr sz="2400">
              <a:latin typeface="Arial"/>
              <a:cs typeface="Arial"/>
            </a:endParaRPr>
          </a:p>
          <a:p>
            <a:pPr marL="469900" marR="1593850" indent="-182880">
              <a:lnSpc>
                <a:spcPct val="100000"/>
              </a:lnSpc>
              <a:spcBef>
                <a:spcPts val="1085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2000" dirty="0">
                <a:latin typeface="Arial"/>
                <a:cs typeface="Arial"/>
              </a:rPr>
              <a:t>Son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prueb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tran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ición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antes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 liberar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 prod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cto 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mer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ialmen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7"/>
              </a:spcBef>
              <a:buClr>
                <a:srgbClr val="D1282D"/>
              </a:buClr>
              <a:buFont typeface="Arial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469900" indent="-182880">
              <a:lnSpc>
                <a:spcPct val="100000"/>
              </a:lnSpc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2000" spc="-114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ersión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libera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ión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previa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D1282D"/>
              </a:buClr>
              <a:buFont typeface="Arial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469900" marR="5080" indent="-182880">
              <a:lnSpc>
                <a:spcPct val="100000"/>
              </a:lnSpc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2000" dirty="0">
                <a:latin typeface="Arial"/>
                <a:cs typeface="Arial"/>
              </a:rPr>
              <a:t>Retroalimentación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ua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ios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afectar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reputación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 produ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 liberado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7"/>
              </a:spcBef>
              <a:buClr>
                <a:srgbClr val="D1282D"/>
              </a:buClr>
              <a:buFont typeface="Arial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469900" indent="-182880">
              <a:lnSpc>
                <a:spcPct val="100000"/>
              </a:lnSpc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2000" dirty="0">
                <a:latin typeface="Arial"/>
                <a:cs typeface="Arial"/>
              </a:rPr>
              <a:t>Estrategia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mer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ial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03710" y="4656582"/>
            <a:ext cx="4217426" cy="1652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19906" y="4580001"/>
            <a:ext cx="2197100" cy="396875"/>
          </a:xfrm>
          <a:custGeom>
            <a:avLst/>
            <a:gdLst/>
            <a:ahLst/>
            <a:cxnLst/>
            <a:rect l="l" t="t" r="r" b="b"/>
            <a:pathLst>
              <a:path w="2197100" h="396875">
                <a:moveTo>
                  <a:pt x="0" y="396870"/>
                </a:moveTo>
                <a:lnTo>
                  <a:pt x="2197108" y="396870"/>
                </a:lnTo>
                <a:lnTo>
                  <a:pt x="2197108" y="0"/>
                </a:lnTo>
                <a:lnTo>
                  <a:pt x="0" y="0"/>
                </a:lnTo>
                <a:lnTo>
                  <a:pt x="0" y="3968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82205" y="4733226"/>
            <a:ext cx="4215902" cy="1652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96755" y="4656582"/>
            <a:ext cx="2197100" cy="396875"/>
          </a:xfrm>
          <a:custGeom>
            <a:avLst/>
            <a:gdLst/>
            <a:ahLst/>
            <a:cxnLst/>
            <a:rect l="l" t="t" r="r" b="b"/>
            <a:pathLst>
              <a:path w="2197100" h="396875">
                <a:moveTo>
                  <a:pt x="0" y="396870"/>
                </a:moveTo>
                <a:lnTo>
                  <a:pt x="2197095" y="396870"/>
                </a:lnTo>
                <a:lnTo>
                  <a:pt x="2197095" y="0"/>
                </a:lnTo>
                <a:lnTo>
                  <a:pt x="0" y="0"/>
                </a:lnTo>
                <a:lnTo>
                  <a:pt x="0" y="3968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5538" y="152765"/>
            <a:ext cx="8497570" cy="900430"/>
          </a:xfrm>
          <a:custGeom>
            <a:avLst/>
            <a:gdLst/>
            <a:ahLst/>
            <a:cxnLst/>
            <a:rect l="l" t="t" r="r" b="b"/>
            <a:pathLst>
              <a:path w="8497570" h="900430">
                <a:moveTo>
                  <a:pt x="150004" y="0"/>
                </a:moveTo>
                <a:lnTo>
                  <a:pt x="8497000" y="0"/>
                </a:lnTo>
                <a:lnTo>
                  <a:pt x="8497000" y="749960"/>
                </a:lnTo>
                <a:lnTo>
                  <a:pt x="8490800" y="792746"/>
                </a:lnTo>
                <a:lnTo>
                  <a:pt x="8473391" y="830721"/>
                </a:lnTo>
                <a:lnTo>
                  <a:pt x="8446558" y="862095"/>
                </a:lnTo>
                <a:lnTo>
                  <a:pt x="8412087" y="885076"/>
                </a:lnTo>
                <a:lnTo>
                  <a:pt x="8371766" y="897872"/>
                </a:lnTo>
                <a:lnTo>
                  <a:pt x="0" y="899921"/>
                </a:lnTo>
                <a:lnTo>
                  <a:pt x="0" y="149992"/>
                </a:lnTo>
                <a:lnTo>
                  <a:pt x="6201" y="107137"/>
                </a:lnTo>
                <a:lnTo>
                  <a:pt x="23612" y="69135"/>
                </a:lnTo>
                <a:lnTo>
                  <a:pt x="50443" y="37765"/>
                </a:lnTo>
                <a:lnTo>
                  <a:pt x="84905" y="14806"/>
                </a:lnTo>
                <a:lnTo>
                  <a:pt x="125207" y="2037"/>
                </a:lnTo>
                <a:lnTo>
                  <a:pt x="15000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3225">
              <a:lnSpc>
                <a:spcPct val="100000"/>
              </a:lnSpc>
            </a:pPr>
            <a:r>
              <a:rPr spc="-60" dirty="0"/>
              <a:t>P</a:t>
            </a:r>
            <a:r>
              <a:rPr spc="-100" dirty="0"/>
              <a:t>R</a:t>
            </a:r>
            <a:r>
              <a:rPr spc="-65" dirty="0"/>
              <a:t>U</a:t>
            </a:r>
            <a:r>
              <a:rPr spc="-60" dirty="0"/>
              <a:t>E</a:t>
            </a:r>
            <a:r>
              <a:rPr spc="-100" dirty="0"/>
              <a:t>B</a:t>
            </a:r>
            <a:r>
              <a:rPr spc="-60" dirty="0"/>
              <a:t>A</a:t>
            </a:r>
            <a:r>
              <a:rPr dirty="0"/>
              <a:t>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60" dirty="0"/>
              <a:t>D</a:t>
            </a:r>
            <a:r>
              <a:rPr dirty="0"/>
              <a:t>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65" dirty="0"/>
              <a:t>U</a:t>
            </a:r>
            <a:r>
              <a:rPr spc="-60" dirty="0"/>
              <a:t>S</a:t>
            </a:r>
            <a:r>
              <a:rPr dirty="0"/>
              <a:t>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74373" y="1351741"/>
            <a:ext cx="6755130" cy="3095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Alfa</a:t>
            </a:r>
            <a:r>
              <a:rPr sz="2000" b="1" spc="-2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:</a:t>
            </a:r>
            <a:r>
              <a:rPr sz="2000" b="1" spc="5" dirty="0">
                <a:solidFill>
                  <a:srgbClr val="526CAF"/>
                </a:solidFill>
                <a:latin typeface="Arial"/>
                <a:cs typeface="Arial"/>
              </a:rPr>
              <a:t>U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suarios</a:t>
            </a:r>
            <a:r>
              <a:rPr sz="2000" b="1" spc="-3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internos</a:t>
            </a:r>
            <a:r>
              <a:rPr sz="2000" b="1" spc="-2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o externos</a:t>
            </a:r>
            <a:r>
              <a:rPr sz="2000" b="1" spc="-2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altamente</a:t>
            </a:r>
            <a:r>
              <a:rPr sz="2000" b="1" spc="-3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confiables</a:t>
            </a:r>
            <a:endParaRPr sz="2000" dirty="0">
              <a:latin typeface="Arial"/>
              <a:cs typeface="Arial"/>
            </a:endParaRPr>
          </a:p>
          <a:p>
            <a:pPr marL="469900" indent="-182880">
              <a:lnSpc>
                <a:spcPct val="100000"/>
              </a:lnSpc>
              <a:spcBef>
                <a:spcPts val="1040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Mu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tip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ica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 pr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as</a:t>
            </a:r>
          </a:p>
          <a:p>
            <a:pPr marL="469900" indent="-182880">
              <a:lnSpc>
                <a:spcPct val="100000"/>
              </a:lnSpc>
              <a:spcBef>
                <a:spcPts val="430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Pro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ostica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cci</a:t>
            </a:r>
            <a:r>
              <a:rPr sz="1800" spc="-10" dirty="0">
                <a:latin typeface="Arial"/>
                <a:cs typeface="Arial"/>
              </a:rPr>
              <a:t>ó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los cl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tes</a:t>
            </a:r>
          </a:p>
          <a:p>
            <a:pPr marL="469900" indent="-182880">
              <a:lnSpc>
                <a:spcPct val="100000"/>
              </a:lnSpc>
              <a:spcBef>
                <a:spcPts val="430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ficia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es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rro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res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terc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ras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art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</a:p>
          <a:p>
            <a:pPr marL="469900" indent="-182880">
              <a:lnSpc>
                <a:spcPct val="100000"/>
              </a:lnSpc>
              <a:spcBef>
                <a:spcPts val="434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tic</a:t>
            </a:r>
            <a:r>
              <a:rPr sz="1800" spc="-10" dirty="0">
                <a:latin typeface="Arial"/>
                <a:cs typeface="Arial"/>
              </a:rPr>
              <a:t>ip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</a:t>
            </a:r>
            <a:r>
              <a:rPr sz="1800" spc="-10" dirty="0">
                <a:latin typeface="Arial"/>
                <a:cs typeface="Arial"/>
              </a:rPr>
              <a:t>mpe</a:t>
            </a:r>
            <a:r>
              <a:rPr sz="1800" dirty="0">
                <a:latin typeface="Arial"/>
                <a:cs typeface="Arial"/>
              </a:rPr>
              <a:t>te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cia</a:t>
            </a:r>
          </a:p>
          <a:p>
            <a:pPr>
              <a:lnSpc>
                <a:spcPct val="100000"/>
              </a:lnSpc>
              <a:spcBef>
                <a:spcPts val="16"/>
              </a:spcBef>
              <a:buClr>
                <a:srgbClr val="D1282D"/>
              </a:buClr>
              <a:buFont typeface="Arial"/>
              <a:buChar char="•"/>
            </a:pPr>
            <a:endParaRPr sz="2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Beta:</a:t>
            </a:r>
            <a:r>
              <a:rPr sz="2000" b="1" spc="-3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Clientes</a:t>
            </a:r>
            <a:r>
              <a:rPr sz="2000" b="1" spc="-2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seleccionados,</a:t>
            </a:r>
            <a:r>
              <a:rPr sz="2000" b="1" spc="-3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con entendi</a:t>
            </a:r>
            <a:r>
              <a:rPr sz="2000" b="1" spc="-10" dirty="0">
                <a:solidFill>
                  <a:srgbClr val="526CAF"/>
                </a:solidFill>
                <a:latin typeface="Arial"/>
                <a:cs typeface="Arial"/>
              </a:rPr>
              <a:t>m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iento.</a:t>
            </a:r>
            <a:endParaRPr sz="2000" dirty="0">
              <a:latin typeface="Arial"/>
              <a:cs typeface="Arial"/>
            </a:endParaRPr>
          </a:p>
          <a:p>
            <a:pPr marL="469900" indent="-182880">
              <a:lnSpc>
                <a:spcPct val="100000"/>
              </a:lnSpc>
              <a:spcBef>
                <a:spcPts val="1040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Mu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tip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ica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 pr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as</a:t>
            </a:r>
          </a:p>
          <a:p>
            <a:pPr marL="469900" indent="-182880">
              <a:lnSpc>
                <a:spcPct val="100000"/>
              </a:lnSpc>
              <a:spcBef>
                <a:spcPts val="434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Obt</a:t>
            </a:r>
            <a:r>
              <a:rPr sz="1800" spc="-10" dirty="0">
                <a:latin typeface="Arial"/>
                <a:cs typeface="Arial"/>
              </a:rPr>
              <a:t>ien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cc</a:t>
            </a:r>
            <a:r>
              <a:rPr sz="1800" spc="-10" dirty="0">
                <a:latin typeface="Arial"/>
                <a:cs typeface="Arial"/>
              </a:rPr>
              <a:t>ió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</a:t>
            </a:r>
            <a:r>
              <a:rPr sz="1800" spc="-10" dirty="0">
                <a:latin typeface="Arial"/>
                <a:cs typeface="Arial"/>
              </a:rPr>
              <a:t>ien</a:t>
            </a:r>
            <a:r>
              <a:rPr sz="1800" dirty="0">
                <a:latin typeface="Arial"/>
                <a:cs typeface="Arial"/>
              </a:rPr>
              <a:t>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538" y="152765"/>
            <a:ext cx="8497570" cy="900430"/>
          </a:xfrm>
          <a:custGeom>
            <a:avLst/>
            <a:gdLst/>
            <a:ahLst/>
            <a:cxnLst/>
            <a:rect l="l" t="t" r="r" b="b"/>
            <a:pathLst>
              <a:path w="8497570" h="900430">
                <a:moveTo>
                  <a:pt x="150004" y="0"/>
                </a:moveTo>
                <a:lnTo>
                  <a:pt x="8497000" y="0"/>
                </a:lnTo>
                <a:lnTo>
                  <a:pt x="8497000" y="749960"/>
                </a:lnTo>
                <a:lnTo>
                  <a:pt x="8490800" y="792746"/>
                </a:lnTo>
                <a:lnTo>
                  <a:pt x="8473391" y="830721"/>
                </a:lnTo>
                <a:lnTo>
                  <a:pt x="8446558" y="862095"/>
                </a:lnTo>
                <a:lnTo>
                  <a:pt x="8412087" y="885076"/>
                </a:lnTo>
                <a:lnTo>
                  <a:pt x="8371766" y="897872"/>
                </a:lnTo>
                <a:lnTo>
                  <a:pt x="0" y="899921"/>
                </a:lnTo>
                <a:lnTo>
                  <a:pt x="0" y="149992"/>
                </a:lnTo>
                <a:lnTo>
                  <a:pt x="6201" y="107137"/>
                </a:lnTo>
                <a:lnTo>
                  <a:pt x="23612" y="69135"/>
                </a:lnTo>
                <a:lnTo>
                  <a:pt x="50443" y="37765"/>
                </a:lnTo>
                <a:lnTo>
                  <a:pt x="84905" y="14806"/>
                </a:lnTo>
                <a:lnTo>
                  <a:pt x="125207" y="2037"/>
                </a:lnTo>
                <a:lnTo>
                  <a:pt x="15000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3225">
              <a:lnSpc>
                <a:spcPct val="100000"/>
              </a:lnSpc>
            </a:pPr>
            <a:r>
              <a:rPr spc="-60" dirty="0"/>
              <a:t>RE</a:t>
            </a:r>
            <a:r>
              <a:rPr spc="-65" dirty="0"/>
              <a:t>G</a:t>
            </a:r>
            <a:r>
              <a:rPr spc="-70" dirty="0"/>
              <a:t>L</a:t>
            </a:r>
            <a:r>
              <a:rPr spc="-60" dirty="0"/>
              <a:t>A</a:t>
            </a:r>
            <a:r>
              <a:rPr dirty="0"/>
              <a:t>S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60" dirty="0"/>
              <a:t>D</a:t>
            </a:r>
            <a:r>
              <a:rPr dirty="0"/>
              <a:t>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65" dirty="0"/>
              <a:t>O</a:t>
            </a:r>
            <a:r>
              <a:rPr spc="-100" dirty="0"/>
              <a:t>R</a:t>
            </a:r>
            <a:r>
              <a:rPr dirty="0"/>
              <a:t>O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60" dirty="0"/>
              <a:t>E</a:t>
            </a:r>
            <a:r>
              <a:rPr dirty="0"/>
              <a:t>N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60" dirty="0"/>
              <a:t>P</a:t>
            </a:r>
            <a:r>
              <a:rPr spc="-100" dirty="0"/>
              <a:t>R</a:t>
            </a:r>
            <a:r>
              <a:rPr spc="-65" dirty="0"/>
              <a:t>U</a:t>
            </a:r>
            <a:r>
              <a:rPr spc="-60" dirty="0"/>
              <a:t>E</a:t>
            </a:r>
            <a:r>
              <a:rPr spc="-100" dirty="0"/>
              <a:t>B</a:t>
            </a:r>
            <a:r>
              <a:rPr spc="-60" dirty="0"/>
              <a:t>A</a:t>
            </a:r>
            <a:r>
              <a:rPr dirty="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48693" y="1360015"/>
            <a:ext cx="8046084" cy="4563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 marR="619760" indent="-182880">
              <a:lnSpc>
                <a:spcPct val="100000"/>
              </a:lnSpc>
              <a:buClr>
                <a:srgbClr val="D1282D"/>
              </a:buClr>
              <a:buFont typeface="Arial"/>
              <a:buChar char="•"/>
              <a:tabLst>
                <a:tab pos="195580" algn="l"/>
              </a:tabLst>
            </a:pPr>
            <a:r>
              <a:rPr sz="2800" spc="-20" dirty="0">
                <a:latin typeface="Arial"/>
                <a:cs typeface="Arial"/>
              </a:rPr>
              <a:t>Se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re</a:t>
            </a:r>
            <a:r>
              <a:rPr sz="2800" spc="-20" dirty="0">
                <a:latin typeface="Arial"/>
                <a:cs typeface="Arial"/>
              </a:rPr>
              <a:t>q</a:t>
            </a:r>
            <a:r>
              <a:rPr sz="2800" spc="-15" dirty="0">
                <a:latin typeface="Arial"/>
                <a:cs typeface="Arial"/>
              </a:rPr>
              <a:t>u</a:t>
            </a:r>
            <a:r>
              <a:rPr sz="2800" spc="-10" dirty="0">
                <a:latin typeface="Arial"/>
                <a:cs typeface="Arial"/>
              </a:rPr>
              <a:t>i</a:t>
            </a:r>
            <a:r>
              <a:rPr sz="2800" spc="-15" dirty="0">
                <a:latin typeface="Arial"/>
                <a:cs typeface="Arial"/>
              </a:rPr>
              <a:t>ere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de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d</a:t>
            </a:r>
            <a:r>
              <a:rPr sz="2800" spc="-10" dirty="0">
                <a:latin typeface="Arial"/>
                <a:cs typeface="Arial"/>
              </a:rPr>
              <a:t>e</a:t>
            </a:r>
            <a:r>
              <a:rPr sz="2800" spc="-20" dirty="0">
                <a:latin typeface="Arial"/>
                <a:cs typeface="Arial"/>
              </a:rPr>
              <a:t>mo</a:t>
            </a:r>
            <a:r>
              <a:rPr sz="2800" spc="-10" dirty="0">
                <a:latin typeface="Arial"/>
                <a:cs typeface="Arial"/>
              </a:rPr>
              <a:t>stra</a:t>
            </a:r>
            <a:r>
              <a:rPr sz="2800" spc="-15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spc="-20" dirty="0">
                <a:latin typeface="Arial"/>
                <a:cs typeface="Arial"/>
              </a:rPr>
              <a:t>o</a:t>
            </a:r>
            <a:r>
              <a:rPr sz="2800" spc="-15" dirty="0">
                <a:latin typeface="Arial"/>
                <a:cs typeface="Arial"/>
              </a:rPr>
              <a:t>nes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fo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15" dirty="0">
                <a:latin typeface="Arial"/>
                <a:cs typeface="Arial"/>
              </a:rPr>
              <a:t>mal</a:t>
            </a:r>
            <a:r>
              <a:rPr sz="2800" spc="-10" dirty="0">
                <a:latin typeface="Arial"/>
                <a:cs typeface="Arial"/>
              </a:rPr>
              <a:t>e</a:t>
            </a:r>
            <a:r>
              <a:rPr sz="2800" spc="-1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p</a:t>
            </a:r>
            <a:r>
              <a:rPr sz="2800" spc="-15" dirty="0">
                <a:latin typeface="Arial"/>
                <a:cs typeface="Arial"/>
              </a:rPr>
              <a:t>ara e</a:t>
            </a:r>
            <a:r>
              <a:rPr sz="2800" spc="-10" dirty="0">
                <a:latin typeface="Arial"/>
                <a:cs typeface="Arial"/>
              </a:rPr>
              <a:t>s</a:t>
            </a:r>
            <a:r>
              <a:rPr sz="2800" spc="-15" dirty="0">
                <a:latin typeface="Arial"/>
                <a:cs typeface="Arial"/>
              </a:rPr>
              <a:t>ta</a:t>
            </a:r>
            <a:r>
              <a:rPr sz="2800" spc="-10" dirty="0">
                <a:latin typeface="Arial"/>
                <a:cs typeface="Arial"/>
              </a:rPr>
              <a:t>bl</a:t>
            </a:r>
            <a:r>
              <a:rPr sz="2800" spc="-15" dirty="0">
                <a:latin typeface="Arial"/>
                <a:cs typeface="Arial"/>
              </a:rPr>
              <a:t>ece</a:t>
            </a:r>
            <a:r>
              <a:rPr sz="2800" spc="-10" dirty="0">
                <a:latin typeface="Arial"/>
                <a:cs typeface="Arial"/>
              </a:rPr>
              <a:t>r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Arial"/>
                <a:cs typeface="Arial"/>
              </a:rPr>
              <a:t>“</a:t>
            </a:r>
            <a:r>
              <a:rPr sz="2800" spc="-1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spc="-20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800" spc="-1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800" spc="-2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800" spc="-15" dirty="0">
                <a:solidFill>
                  <a:srgbClr val="FF0000"/>
                </a:solidFill>
                <a:latin typeface="Arial"/>
                <a:cs typeface="Arial"/>
              </a:rPr>
              <a:t>nc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800" spc="-15" dirty="0">
                <a:solidFill>
                  <a:srgbClr val="FF0000"/>
                </a:solidFill>
                <a:latin typeface="Arial"/>
                <a:cs typeface="Arial"/>
              </a:rPr>
              <a:t>a”</a:t>
            </a:r>
            <a:r>
              <a:rPr sz="2800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de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d</a:t>
            </a:r>
            <a:r>
              <a:rPr sz="2800" spc="-10" dirty="0">
                <a:latin typeface="Arial"/>
                <a:cs typeface="Arial"/>
              </a:rPr>
              <a:t>e</a:t>
            </a:r>
            <a:r>
              <a:rPr sz="2800" spc="-15" dirty="0">
                <a:latin typeface="Arial"/>
                <a:cs typeface="Arial"/>
              </a:rPr>
              <a:t>fe</a:t>
            </a:r>
            <a:r>
              <a:rPr sz="2800" spc="-5" dirty="0">
                <a:latin typeface="Arial"/>
                <a:cs typeface="Arial"/>
              </a:rPr>
              <a:t>c</a:t>
            </a:r>
            <a:r>
              <a:rPr sz="2800" spc="-15" dirty="0">
                <a:latin typeface="Arial"/>
                <a:cs typeface="Arial"/>
              </a:rPr>
              <a:t>tos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8"/>
              </a:spcBef>
              <a:buClr>
                <a:srgbClr val="D1282D"/>
              </a:buClr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195580" marR="5080" indent="-182880">
              <a:lnSpc>
                <a:spcPct val="100000"/>
              </a:lnSpc>
              <a:buClr>
                <a:srgbClr val="D1282D"/>
              </a:buClr>
              <a:buFont typeface="Arial"/>
              <a:buChar char="•"/>
              <a:tabLst>
                <a:tab pos="195580" algn="l"/>
              </a:tabLst>
            </a:pPr>
            <a:r>
              <a:rPr sz="2800" spc="-20" dirty="0">
                <a:latin typeface="Arial"/>
                <a:cs typeface="Arial"/>
              </a:rPr>
              <a:t>No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es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po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spc="-15" dirty="0">
                <a:latin typeface="Arial"/>
                <a:cs typeface="Arial"/>
              </a:rPr>
              <a:t>ib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spc="-20" dirty="0">
                <a:latin typeface="Arial"/>
                <a:cs typeface="Arial"/>
              </a:rPr>
              <a:t>e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Arial"/>
                <a:cs typeface="Arial"/>
              </a:rPr>
              <a:t>probar</a:t>
            </a:r>
            <a:r>
              <a:rPr sz="2800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Arial"/>
                <a:cs typeface="Arial"/>
              </a:rPr>
              <a:t>la</a:t>
            </a:r>
            <a:r>
              <a:rPr sz="28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Arial"/>
                <a:cs typeface="Arial"/>
              </a:rPr>
              <a:t>ca</a:t>
            </a:r>
            <a:r>
              <a:rPr sz="2800" spc="-10" dirty="0">
                <a:solidFill>
                  <a:srgbClr val="FF0000"/>
                </a:solidFill>
                <a:latin typeface="Arial"/>
                <a:cs typeface="Arial"/>
              </a:rPr>
              <a:t>li</a:t>
            </a:r>
            <a:r>
              <a:rPr sz="2800" spc="-1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800" spc="-2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spc="1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800" spc="-10" dirty="0">
                <a:latin typeface="Arial"/>
                <a:cs typeface="Arial"/>
              </a:rPr>
              <a:t>,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si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no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e</a:t>
            </a:r>
            <a:r>
              <a:rPr sz="2800" spc="-10" dirty="0">
                <a:latin typeface="Arial"/>
                <a:cs typeface="Arial"/>
              </a:rPr>
              <a:t>s</a:t>
            </a:r>
            <a:r>
              <a:rPr sz="2800" spc="-15" dirty="0">
                <a:latin typeface="Arial"/>
                <a:cs typeface="Arial"/>
              </a:rPr>
              <a:t>tá p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spc="-20" dirty="0">
                <a:latin typeface="Arial"/>
                <a:cs typeface="Arial"/>
              </a:rPr>
              <a:t>e</a:t>
            </a:r>
            <a:r>
              <a:rPr sz="2800" spc="-10" dirty="0">
                <a:latin typeface="Arial"/>
                <a:cs typeface="Arial"/>
              </a:rPr>
              <a:t>s</a:t>
            </a:r>
            <a:r>
              <a:rPr sz="2800" spc="-20" dirty="0">
                <a:latin typeface="Arial"/>
                <a:cs typeface="Arial"/>
              </a:rPr>
              <a:t>e</a:t>
            </a:r>
            <a:r>
              <a:rPr sz="2800" spc="-15" dirty="0">
                <a:latin typeface="Arial"/>
                <a:cs typeface="Arial"/>
              </a:rPr>
              <a:t>nte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al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i</a:t>
            </a:r>
            <a:r>
              <a:rPr sz="2800" spc="-15" dirty="0">
                <a:latin typeface="Arial"/>
                <a:cs typeface="Arial"/>
              </a:rPr>
              <a:t>n</a:t>
            </a:r>
            <a:r>
              <a:rPr sz="2800" spc="-10" dirty="0">
                <a:latin typeface="Arial"/>
                <a:cs typeface="Arial"/>
              </a:rPr>
              <a:t>ic</a:t>
            </a:r>
            <a:r>
              <a:rPr sz="2800" spc="-15" dirty="0">
                <a:latin typeface="Arial"/>
                <a:cs typeface="Arial"/>
              </a:rPr>
              <a:t>io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de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la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20" dirty="0">
                <a:latin typeface="Arial"/>
                <a:cs typeface="Arial"/>
              </a:rPr>
              <a:t>u</a:t>
            </a:r>
            <a:r>
              <a:rPr sz="2800" spc="-15" dirty="0">
                <a:latin typeface="Arial"/>
                <a:cs typeface="Arial"/>
              </a:rPr>
              <a:t>e</a:t>
            </a:r>
            <a:r>
              <a:rPr sz="2800" spc="-20" dirty="0">
                <a:latin typeface="Arial"/>
                <a:cs typeface="Arial"/>
              </a:rPr>
              <a:t>ba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no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lo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spc="-15" dirty="0">
                <a:latin typeface="Arial"/>
                <a:cs typeface="Arial"/>
              </a:rPr>
              <a:t>ta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20" dirty="0">
                <a:latin typeface="Arial"/>
                <a:cs typeface="Arial"/>
              </a:rPr>
              <a:t>á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al</a:t>
            </a:r>
            <a:r>
              <a:rPr sz="2800" spc="-5" dirty="0">
                <a:latin typeface="Arial"/>
                <a:cs typeface="Arial"/>
              </a:rPr>
              <a:t> f</a:t>
            </a:r>
            <a:r>
              <a:rPr sz="2800" spc="-10" dirty="0">
                <a:latin typeface="Arial"/>
                <a:cs typeface="Arial"/>
              </a:rPr>
              <a:t>i</a:t>
            </a:r>
            <a:r>
              <a:rPr sz="2800" spc="-15" dirty="0">
                <a:latin typeface="Arial"/>
                <a:cs typeface="Arial"/>
              </a:rPr>
              <a:t>nal de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spc="-10" dirty="0">
                <a:latin typeface="Arial"/>
                <a:cs typeface="Arial"/>
              </a:rPr>
              <a:t>l</a:t>
            </a:r>
            <a:r>
              <a:rPr sz="2800" spc="-15" dirty="0">
                <a:latin typeface="Arial"/>
                <a:cs typeface="Arial"/>
              </a:rPr>
              <a:t>a</a:t>
            </a:r>
            <a:r>
              <a:rPr sz="2800" spc="-1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8"/>
              </a:spcBef>
              <a:buClr>
                <a:srgbClr val="D1282D"/>
              </a:buClr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195580" marR="45085" indent="-182880">
              <a:lnSpc>
                <a:spcPct val="100000"/>
              </a:lnSpc>
              <a:buClr>
                <a:srgbClr val="D1282D"/>
              </a:buClr>
              <a:buFont typeface="Arial"/>
              <a:buChar char="•"/>
              <a:tabLst>
                <a:tab pos="195580" algn="l"/>
              </a:tabLst>
            </a:pPr>
            <a:r>
              <a:rPr sz="2800" spc="-20" dirty="0">
                <a:latin typeface="Arial"/>
                <a:cs typeface="Arial"/>
              </a:rPr>
              <a:t>L</a:t>
            </a:r>
            <a:r>
              <a:rPr sz="2800" spc="-15" dirty="0">
                <a:latin typeface="Arial"/>
                <a:cs typeface="Arial"/>
              </a:rPr>
              <a:t>as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spc="-20" dirty="0">
                <a:latin typeface="Arial"/>
                <a:cs typeface="Arial"/>
              </a:rPr>
              <a:t>u</a:t>
            </a:r>
            <a:r>
              <a:rPr sz="2800" spc="-15" dirty="0">
                <a:latin typeface="Arial"/>
                <a:cs typeface="Arial"/>
              </a:rPr>
              <a:t>e</a:t>
            </a:r>
            <a:r>
              <a:rPr sz="2800" spc="-20" dirty="0">
                <a:latin typeface="Arial"/>
                <a:cs typeface="Arial"/>
              </a:rPr>
              <a:t>b</a:t>
            </a:r>
            <a:r>
              <a:rPr sz="2800" spc="-15" dirty="0">
                <a:latin typeface="Arial"/>
                <a:cs typeface="Arial"/>
              </a:rPr>
              <a:t>as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b</a:t>
            </a:r>
            <a:r>
              <a:rPr sz="2800" spc="-15" dirty="0">
                <a:latin typeface="Arial"/>
                <a:cs typeface="Arial"/>
              </a:rPr>
              <a:t>us</a:t>
            </a:r>
            <a:r>
              <a:rPr sz="2800" spc="-10" dirty="0">
                <a:latin typeface="Arial"/>
                <a:cs typeface="Arial"/>
              </a:rPr>
              <a:t>c</a:t>
            </a:r>
            <a:r>
              <a:rPr sz="2800" spc="-20" dirty="0">
                <a:latin typeface="Arial"/>
                <a:cs typeface="Arial"/>
              </a:rPr>
              <a:t>an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ma</a:t>
            </a:r>
            <a:r>
              <a:rPr sz="2800" spc="-5" dirty="0">
                <a:latin typeface="Arial"/>
                <a:cs typeface="Arial"/>
              </a:rPr>
              <a:t>x</a:t>
            </a:r>
            <a:r>
              <a:rPr sz="2800" spc="-15" dirty="0">
                <a:latin typeface="Arial"/>
                <a:cs typeface="Arial"/>
              </a:rPr>
              <a:t>imi</a:t>
            </a:r>
            <a:r>
              <a:rPr sz="2800" spc="-10" dirty="0">
                <a:latin typeface="Arial"/>
                <a:cs typeface="Arial"/>
              </a:rPr>
              <a:t>z</a:t>
            </a:r>
            <a:r>
              <a:rPr sz="2800" spc="-15" dirty="0">
                <a:latin typeface="Arial"/>
                <a:cs typeface="Arial"/>
              </a:rPr>
              <a:t>ar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el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n</a:t>
            </a:r>
            <a:r>
              <a:rPr sz="2800" spc="-10" dirty="0">
                <a:latin typeface="Arial"/>
                <a:cs typeface="Arial"/>
              </a:rPr>
              <a:t>ú</a:t>
            </a:r>
            <a:r>
              <a:rPr sz="2800" spc="-20" dirty="0">
                <a:latin typeface="Arial"/>
                <a:cs typeface="Arial"/>
              </a:rPr>
              <a:t>me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spc="-20" dirty="0">
                <a:latin typeface="Arial"/>
                <a:cs typeface="Arial"/>
              </a:rPr>
              <a:t>o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la seve</a:t>
            </a:r>
            <a:r>
              <a:rPr sz="2800" spc="-10" dirty="0">
                <a:latin typeface="Arial"/>
                <a:cs typeface="Arial"/>
              </a:rPr>
              <a:t>rid</a:t>
            </a:r>
            <a:r>
              <a:rPr sz="2800" spc="-20" dirty="0">
                <a:latin typeface="Arial"/>
                <a:cs typeface="Arial"/>
              </a:rPr>
              <a:t>ad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de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l</a:t>
            </a:r>
            <a:r>
              <a:rPr sz="2800" spc="-15" dirty="0">
                <a:latin typeface="Arial"/>
                <a:cs typeface="Arial"/>
              </a:rPr>
              <a:t>os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d</a:t>
            </a:r>
            <a:r>
              <a:rPr sz="2800" spc="-15" dirty="0">
                <a:latin typeface="Arial"/>
                <a:cs typeface="Arial"/>
              </a:rPr>
              <a:t>efe</a:t>
            </a:r>
            <a:r>
              <a:rPr sz="2800" spc="-5" dirty="0">
                <a:latin typeface="Arial"/>
                <a:cs typeface="Arial"/>
              </a:rPr>
              <a:t>c</a:t>
            </a:r>
            <a:r>
              <a:rPr sz="2800" spc="-15" dirty="0">
                <a:latin typeface="Arial"/>
                <a:cs typeface="Arial"/>
              </a:rPr>
              <a:t>tos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e</a:t>
            </a:r>
            <a:r>
              <a:rPr sz="2800" spc="-15" dirty="0">
                <a:latin typeface="Arial"/>
                <a:cs typeface="Arial"/>
              </a:rPr>
              <a:t>ncont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20" dirty="0">
                <a:latin typeface="Arial"/>
                <a:cs typeface="Arial"/>
              </a:rPr>
              <a:t>a</a:t>
            </a:r>
            <a:r>
              <a:rPr sz="2800" spc="-15" dirty="0">
                <a:latin typeface="Arial"/>
                <a:cs typeface="Arial"/>
              </a:rPr>
              <a:t>dos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p</a:t>
            </a:r>
            <a:r>
              <a:rPr sz="2800" spc="-10" dirty="0">
                <a:latin typeface="Arial"/>
                <a:cs typeface="Arial"/>
              </a:rPr>
              <a:t>or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di</a:t>
            </a:r>
            <a:r>
              <a:rPr sz="2800" spc="-15" dirty="0">
                <a:latin typeface="Arial"/>
                <a:cs typeface="Arial"/>
              </a:rPr>
              <a:t>n</a:t>
            </a:r>
            <a:r>
              <a:rPr sz="2800" spc="-2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spc="-20" dirty="0">
                <a:latin typeface="Arial"/>
                <a:cs typeface="Arial"/>
              </a:rPr>
              <a:t>o</a:t>
            </a:r>
            <a:r>
              <a:rPr sz="2800" spc="-15" dirty="0">
                <a:latin typeface="Arial"/>
                <a:cs typeface="Arial"/>
              </a:rPr>
              <a:t> ga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spc="-15" dirty="0">
                <a:latin typeface="Arial"/>
                <a:cs typeface="Arial"/>
              </a:rPr>
              <a:t>tad</a:t>
            </a:r>
            <a:r>
              <a:rPr sz="2800" spc="-20" dirty="0">
                <a:latin typeface="Arial"/>
                <a:cs typeface="Arial"/>
              </a:rPr>
              <a:t>o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538" y="152765"/>
            <a:ext cx="8497570" cy="900430"/>
          </a:xfrm>
          <a:custGeom>
            <a:avLst/>
            <a:gdLst/>
            <a:ahLst/>
            <a:cxnLst/>
            <a:rect l="l" t="t" r="r" b="b"/>
            <a:pathLst>
              <a:path w="8497570" h="900430">
                <a:moveTo>
                  <a:pt x="150004" y="0"/>
                </a:moveTo>
                <a:lnTo>
                  <a:pt x="8497000" y="0"/>
                </a:lnTo>
                <a:lnTo>
                  <a:pt x="8497000" y="749960"/>
                </a:lnTo>
                <a:lnTo>
                  <a:pt x="8490800" y="792746"/>
                </a:lnTo>
                <a:lnTo>
                  <a:pt x="8473391" y="830721"/>
                </a:lnTo>
                <a:lnTo>
                  <a:pt x="8446558" y="862095"/>
                </a:lnTo>
                <a:lnTo>
                  <a:pt x="8412087" y="885076"/>
                </a:lnTo>
                <a:lnTo>
                  <a:pt x="8371766" y="897872"/>
                </a:lnTo>
                <a:lnTo>
                  <a:pt x="0" y="899921"/>
                </a:lnTo>
                <a:lnTo>
                  <a:pt x="0" y="149992"/>
                </a:lnTo>
                <a:lnTo>
                  <a:pt x="6201" y="107137"/>
                </a:lnTo>
                <a:lnTo>
                  <a:pt x="23612" y="69135"/>
                </a:lnTo>
                <a:lnTo>
                  <a:pt x="50443" y="37765"/>
                </a:lnTo>
                <a:lnTo>
                  <a:pt x="84905" y="14806"/>
                </a:lnTo>
                <a:lnTo>
                  <a:pt x="125207" y="2037"/>
                </a:lnTo>
                <a:lnTo>
                  <a:pt x="15000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3225">
              <a:lnSpc>
                <a:spcPct val="100000"/>
              </a:lnSpc>
            </a:pPr>
            <a:r>
              <a:rPr spc="-60" dirty="0"/>
              <a:t>P</a:t>
            </a:r>
            <a:r>
              <a:rPr spc="-100" dirty="0"/>
              <a:t>R</a:t>
            </a:r>
            <a:r>
              <a:rPr spc="-65" dirty="0"/>
              <a:t>U</a:t>
            </a:r>
            <a:r>
              <a:rPr spc="-60" dirty="0"/>
              <a:t>E</a:t>
            </a:r>
            <a:r>
              <a:rPr spc="-100" dirty="0"/>
              <a:t>B</a:t>
            </a:r>
            <a:r>
              <a:rPr spc="-60" dirty="0"/>
              <a:t>A</a:t>
            </a:r>
            <a:r>
              <a:rPr dirty="0"/>
              <a:t>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60" dirty="0"/>
              <a:t>D</a:t>
            </a:r>
            <a:r>
              <a:rPr dirty="0"/>
              <a:t>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65" dirty="0"/>
              <a:t>U</a:t>
            </a:r>
            <a:r>
              <a:rPr spc="-60" dirty="0"/>
              <a:t>S</a:t>
            </a:r>
            <a:r>
              <a:rPr dirty="0"/>
              <a:t>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4373" y="1351741"/>
            <a:ext cx="5855335" cy="364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Mapa</a:t>
            </a:r>
            <a:r>
              <a:rPr sz="2000" b="1" spc="-1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Conc</a:t>
            </a:r>
            <a:r>
              <a:rPr sz="2000" b="1" spc="5" dirty="0">
                <a:solidFill>
                  <a:srgbClr val="526CAF"/>
                </a:solidFill>
                <a:latin typeface="Arial"/>
                <a:cs typeface="Arial"/>
              </a:rPr>
              <a:t>e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ptual</a:t>
            </a:r>
            <a:r>
              <a:rPr sz="2000" b="1" spc="-3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para</a:t>
            </a:r>
            <a:r>
              <a:rPr sz="2000" b="1" spc="-1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Iteraciones</a:t>
            </a:r>
            <a:r>
              <a:rPr sz="2000" b="1" spc="-4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de </a:t>
            </a:r>
            <a:r>
              <a:rPr sz="2000" b="1" spc="-114" dirty="0">
                <a:solidFill>
                  <a:srgbClr val="526CAF"/>
                </a:solidFill>
                <a:latin typeface="Arial"/>
                <a:cs typeface="Arial"/>
              </a:rPr>
              <a:t>T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ransición</a:t>
            </a:r>
            <a:endParaRPr sz="2000" dirty="0">
              <a:latin typeface="Arial"/>
              <a:cs typeface="Arial"/>
            </a:endParaRPr>
          </a:p>
          <a:p>
            <a:pPr marL="469900" indent="-182880">
              <a:lnSpc>
                <a:spcPct val="100000"/>
              </a:lnSpc>
              <a:spcBef>
                <a:spcPts val="1040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1. Pl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fa y b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ta</a:t>
            </a:r>
          </a:p>
          <a:p>
            <a:pPr marL="1155700" lvl="1" indent="-228600">
              <a:lnSpc>
                <a:spcPct val="100000"/>
              </a:lnSpc>
              <a:spcBef>
                <a:spcPts val="390"/>
              </a:spcBef>
              <a:buClr>
                <a:srgbClr val="D1282D"/>
              </a:buClr>
              <a:buFont typeface="Wingdings"/>
              <a:buChar char=""/>
              <a:tabLst>
                <a:tab pos="1156335" algn="l"/>
              </a:tabLst>
            </a:pP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Definir</a:t>
            </a:r>
            <a:r>
              <a:rPr sz="16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población</a:t>
            </a:r>
            <a:endParaRPr sz="1600" dirty="0">
              <a:latin typeface="Arial"/>
              <a:cs typeface="Arial"/>
            </a:endParaRPr>
          </a:p>
          <a:p>
            <a:pPr marL="1155700" lvl="1" indent="-228600">
              <a:lnSpc>
                <a:spcPct val="100000"/>
              </a:lnSpc>
              <a:spcBef>
                <a:spcPts val="384"/>
              </a:spcBef>
              <a:buClr>
                <a:srgbClr val="D1282D"/>
              </a:buClr>
              <a:buFont typeface="Wingdings"/>
              <a:buChar char=""/>
              <a:tabLst>
                <a:tab pos="1156335" algn="l"/>
              </a:tabLst>
            </a:pPr>
            <a:r>
              <a:rPr sz="1600" spc="-15" dirty="0">
                <a:solidFill>
                  <a:srgbClr val="7F7F7F"/>
                </a:solidFill>
                <a:latin typeface="Arial"/>
                <a:cs typeface="Arial"/>
              </a:rPr>
              <a:t>P</a:t>
            </a:r>
            <a:r>
              <a:rPr sz="1600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anear</a:t>
            </a:r>
            <a:r>
              <a:rPr sz="16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reco</a:t>
            </a:r>
            <a:r>
              <a:rPr sz="1600" dirty="0">
                <a:solidFill>
                  <a:srgbClr val="7F7F7F"/>
                </a:solidFill>
                <a:latin typeface="Arial"/>
                <a:cs typeface="Arial"/>
              </a:rPr>
              <a:t>l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ección</a:t>
            </a:r>
            <a:r>
              <a:rPr sz="16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de</a:t>
            </a:r>
            <a:r>
              <a:rPr sz="16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defe</a:t>
            </a:r>
            <a:r>
              <a:rPr sz="1600" spc="-5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tos</a:t>
            </a:r>
            <a:endParaRPr sz="1600" dirty="0">
              <a:latin typeface="Arial"/>
              <a:cs typeface="Arial"/>
            </a:endParaRPr>
          </a:p>
          <a:p>
            <a:pPr marL="1155700" lvl="1" indent="-228600">
              <a:lnSpc>
                <a:spcPct val="100000"/>
              </a:lnSpc>
              <a:spcBef>
                <a:spcPts val="385"/>
              </a:spcBef>
              <a:buClr>
                <a:srgbClr val="D1282D"/>
              </a:buClr>
              <a:buFont typeface="Wingdings"/>
              <a:buChar char=""/>
              <a:tabLst>
                <a:tab pos="1156335" algn="l"/>
              </a:tabLst>
            </a:pP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Identificar</a:t>
            </a:r>
            <a:r>
              <a:rPr sz="160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criterios</a:t>
            </a:r>
            <a:r>
              <a:rPr sz="160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de</a:t>
            </a:r>
            <a:r>
              <a:rPr sz="16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dete</a:t>
            </a:r>
            <a:r>
              <a:rPr sz="1600" spc="-15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ción</a:t>
            </a:r>
            <a:endParaRPr sz="1600" dirty="0">
              <a:latin typeface="Arial"/>
              <a:cs typeface="Arial"/>
            </a:endParaRPr>
          </a:p>
          <a:p>
            <a:pPr marL="469900" indent="-182880">
              <a:lnSpc>
                <a:spcPct val="100000"/>
              </a:lnSpc>
              <a:spcBef>
                <a:spcPts val="425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2. 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iz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fa l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ta</a:t>
            </a:r>
          </a:p>
          <a:p>
            <a:pPr marL="1155700" lvl="1" indent="-228600">
              <a:lnSpc>
                <a:spcPct val="100000"/>
              </a:lnSpc>
              <a:spcBef>
                <a:spcPts val="390"/>
              </a:spcBef>
              <a:buClr>
                <a:srgbClr val="D1282D"/>
              </a:buClr>
              <a:buFont typeface="Wingdings"/>
              <a:buChar char=""/>
              <a:tabLst>
                <a:tab pos="1156335" algn="l"/>
              </a:tabLst>
            </a:pP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Preparar</a:t>
            </a:r>
            <a:endParaRPr sz="1600" dirty="0">
              <a:latin typeface="Arial"/>
              <a:cs typeface="Arial"/>
            </a:endParaRPr>
          </a:p>
          <a:p>
            <a:pPr marL="1155700" lvl="1" indent="-228600">
              <a:lnSpc>
                <a:spcPct val="100000"/>
              </a:lnSpc>
              <a:spcBef>
                <a:spcPts val="384"/>
              </a:spcBef>
              <a:buClr>
                <a:srgbClr val="D1282D"/>
              </a:buClr>
              <a:buFont typeface="Wingdings"/>
              <a:buChar char=""/>
              <a:tabLst>
                <a:tab pos="1156335" algn="l"/>
              </a:tabLst>
            </a:pP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Distribu</a:t>
            </a:r>
            <a:r>
              <a:rPr sz="1600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16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6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instalar</a:t>
            </a:r>
            <a:endParaRPr sz="1600" dirty="0">
              <a:latin typeface="Arial"/>
              <a:cs typeface="Arial"/>
            </a:endParaRPr>
          </a:p>
          <a:p>
            <a:pPr marL="1155700" lvl="1" indent="-228600">
              <a:lnSpc>
                <a:spcPct val="100000"/>
              </a:lnSpc>
              <a:spcBef>
                <a:spcPts val="384"/>
              </a:spcBef>
              <a:buClr>
                <a:srgbClr val="D1282D"/>
              </a:buClr>
              <a:buFont typeface="Wingdings"/>
              <a:buChar char=""/>
              <a:tabLst>
                <a:tab pos="1156335" algn="l"/>
              </a:tabLst>
            </a:pPr>
            <a:r>
              <a:rPr sz="1600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600" dirty="0">
                <a:solidFill>
                  <a:srgbClr val="7F7F7F"/>
                </a:solidFill>
                <a:latin typeface="Arial"/>
                <a:cs typeface="Arial"/>
              </a:rPr>
              <a:t>j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ecutar</a:t>
            </a:r>
            <a:endParaRPr sz="1600" dirty="0">
              <a:latin typeface="Arial"/>
              <a:cs typeface="Arial"/>
            </a:endParaRPr>
          </a:p>
          <a:p>
            <a:pPr marL="1155700" lvl="1" indent="-228600">
              <a:lnSpc>
                <a:spcPct val="100000"/>
              </a:lnSpc>
              <a:spcBef>
                <a:spcPts val="385"/>
              </a:spcBef>
              <a:buClr>
                <a:srgbClr val="D1282D"/>
              </a:buClr>
              <a:buFont typeface="Wingdings"/>
              <a:buChar char=""/>
              <a:tabLst>
                <a:tab pos="1156335" algn="l"/>
              </a:tabLst>
            </a:pP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Reunir</a:t>
            </a:r>
            <a:r>
              <a:rPr sz="16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informes</a:t>
            </a:r>
            <a:r>
              <a:rPr sz="16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de</a:t>
            </a:r>
            <a:r>
              <a:rPr sz="16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defectos</a:t>
            </a:r>
            <a:endParaRPr sz="1600" dirty="0">
              <a:latin typeface="Arial"/>
              <a:cs typeface="Arial"/>
            </a:endParaRPr>
          </a:p>
          <a:p>
            <a:pPr marL="1155700" lvl="1" indent="-228600">
              <a:lnSpc>
                <a:spcPct val="100000"/>
              </a:lnSpc>
              <a:spcBef>
                <a:spcPts val="384"/>
              </a:spcBef>
              <a:buClr>
                <a:srgbClr val="D1282D"/>
              </a:buClr>
              <a:buFont typeface="Wingdings"/>
              <a:buChar char=""/>
              <a:tabLst>
                <a:tab pos="1156335" algn="l"/>
              </a:tabLst>
            </a:pPr>
            <a:r>
              <a:rPr sz="1600" spc="-25" dirty="0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bservar</a:t>
            </a:r>
            <a:r>
              <a:rPr sz="1600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criterios</a:t>
            </a:r>
            <a:r>
              <a:rPr sz="16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de</a:t>
            </a:r>
            <a:r>
              <a:rPr sz="16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deten</a:t>
            </a:r>
            <a:r>
              <a:rPr sz="1600" spc="-5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ión</a:t>
            </a:r>
            <a:endParaRPr sz="1600" dirty="0">
              <a:latin typeface="Arial"/>
              <a:cs typeface="Arial"/>
            </a:endParaRPr>
          </a:p>
          <a:p>
            <a:pPr marL="1155700" lvl="1" indent="-228600">
              <a:lnSpc>
                <a:spcPct val="100000"/>
              </a:lnSpc>
              <a:spcBef>
                <a:spcPts val="384"/>
              </a:spcBef>
              <a:buClr>
                <a:srgbClr val="D1282D"/>
              </a:buClr>
              <a:buFont typeface="Wingdings"/>
              <a:buChar char=""/>
              <a:tabLst>
                <a:tab pos="1156335" algn="l"/>
              </a:tabLst>
            </a:pP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Cor</a:t>
            </a:r>
            <a:r>
              <a:rPr sz="1600" spc="-2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egir</a:t>
            </a:r>
            <a:r>
              <a:rPr sz="16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defe</a:t>
            </a:r>
            <a:r>
              <a:rPr sz="1600" spc="-5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1600" spc="-10" dirty="0">
                <a:solidFill>
                  <a:srgbClr val="7F7F7F"/>
                </a:solidFill>
                <a:latin typeface="Arial"/>
                <a:cs typeface="Arial"/>
              </a:rPr>
              <a:t>tos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3401" y="759023"/>
            <a:ext cx="6019800" cy="307777"/>
          </a:xfrm>
        </p:spPr>
        <p:txBody>
          <a:bodyPr/>
          <a:lstStyle/>
          <a:p>
            <a:r>
              <a:rPr lang="es-CO" dirty="0" smtClean="0"/>
              <a:t>PRUEBAS DE USO</a:t>
            </a:r>
            <a:endParaRPr lang="es-CO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5940" y="1386766"/>
            <a:ext cx="8072119" cy="2769989"/>
          </a:xfrm>
        </p:spPr>
        <p:txBody>
          <a:bodyPr/>
          <a:lstStyle/>
          <a:p>
            <a:r>
              <a:rPr lang="es-CO" sz="1800" kern="1200" spc="-10" dirty="0" smtClean="0">
                <a:latin typeface="Arial"/>
                <a:cs typeface="Arial"/>
              </a:rPr>
              <a:t>Criterios </a:t>
            </a:r>
            <a:r>
              <a:rPr lang="es-CO" sz="1800" kern="1200" spc="-10" dirty="0">
                <a:latin typeface="Arial"/>
                <a:cs typeface="Arial"/>
              </a:rPr>
              <a:t>de Detención para Iteraciones de </a:t>
            </a:r>
            <a:r>
              <a:rPr lang="es-CO" sz="1800" kern="1200" spc="-10" dirty="0" smtClean="0">
                <a:latin typeface="Arial"/>
                <a:cs typeface="Arial"/>
              </a:rPr>
              <a:t>Transición</a:t>
            </a:r>
          </a:p>
          <a:p>
            <a:endParaRPr lang="es-CO" sz="1800" kern="1200" spc="-10" dirty="0">
              <a:latin typeface="Arial"/>
              <a:cs typeface="Arial"/>
            </a:endParaRPr>
          </a:p>
          <a:p>
            <a:r>
              <a:rPr lang="es-CO" sz="1800" kern="1200" spc="-10" dirty="0" smtClean="0">
                <a:latin typeface="Arial"/>
                <a:cs typeface="Arial"/>
              </a:rPr>
              <a:t>•</a:t>
            </a:r>
            <a:r>
              <a:rPr lang="es-CO" sz="1800" kern="1200" spc="-10" dirty="0">
                <a:latin typeface="Arial"/>
                <a:cs typeface="Arial"/>
              </a:rPr>
              <a:t>Completar una metodología de prueba en particular</a:t>
            </a:r>
          </a:p>
          <a:p>
            <a:r>
              <a:rPr lang="es-CO" sz="1800" kern="1200" spc="-10" dirty="0" smtClean="0">
                <a:latin typeface="Arial"/>
                <a:cs typeface="Arial"/>
              </a:rPr>
              <a:t>	</a:t>
            </a:r>
            <a:r>
              <a:rPr lang="es-CO" sz="1800" kern="1200" spc="-10" dirty="0">
                <a:latin typeface="Arial"/>
                <a:cs typeface="Arial"/>
              </a:rPr>
              <a:t>Método o herramienta</a:t>
            </a:r>
          </a:p>
          <a:p>
            <a:r>
              <a:rPr lang="es-CO" sz="1800" kern="1200" spc="-10" dirty="0" smtClean="0">
                <a:latin typeface="Arial"/>
                <a:cs typeface="Arial"/>
              </a:rPr>
              <a:t>•</a:t>
            </a:r>
            <a:r>
              <a:rPr lang="es-CO" sz="1800" kern="1200" spc="-10" dirty="0">
                <a:latin typeface="Arial"/>
                <a:cs typeface="Arial"/>
              </a:rPr>
              <a:t>Porcentaje estimado de cobertura por categoría</a:t>
            </a:r>
          </a:p>
          <a:p>
            <a:r>
              <a:rPr lang="es-CO" sz="1800" kern="1200" spc="-10" dirty="0" smtClean="0">
                <a:latin typeface="Arial"/>
                <a:cs typeface="Arial"/>
              </a:rPr>
              <a:t>	</a:t>
            </a:r>
            <a:r>
              <a:rPr lang="es-CO" sz="1800" kern="1200" spc="-10" dirty="0">
                <a:latin typeface="Arial"/>
                <a:cs typeface="Arial"/>
              </a:rPr>
              <a:t>ejemplo: 95% de declaraciones cubiertas</a:t>
            </a:r>
          </a:p>
          <a:p>
            <a:r>
              <a:rPr lang="es-CO" sz="1800" kern="1200" spc="-10" dirty="0">
                <a:latin typeface="Arial"/>
                <a:cs typeface="Arial"/>
              </a:rPr>
              <a:t>•Tasa de detección de errores</a:t>
            </a:r>
          </a:p>
          <a:p>
            <a:r>
              <a:rPr lang="es-CO" sz="1800" kern="1200" spc="-10" dirty="0" smtClean="0">
                <a:latin typeface="Arial"/>
                <a:cs typeface="Arial"/>
              </a:rPr>
              <a:t>	</a:t>
            </a:r>
            <a:r>
              <a:rPr lang="es-CO" sz="1800" kern="1200" spc="-10" dirty="0">
                <a:latin typeface="Arial"/>
                <a:cs typeface="Arial"/>
              </a:rPr>
              <a:t>ejemplo: 2 defectos medios por 100 horas de operación</a:t>
            </a:r>
          </a:p>
          <a:p>
            <a:r>
              <a:rPr lang="es-CO" sz="1800" kern="1200" spc="-10" dirty="0" smtClean="0">
                <a:latin typeface="Arial"/>
                <a:cs typeface="Arial"/>
              </a:rPr>
              <a:t>•</a:t>
            </a:r>
            <a:r>
              <a:rPr lang="es-CO" sz="1800" kern="1200" spc="-10" dirty="0">
                <a:latin typeface="Arial"/>
                <a:cs typeface="Arial"/>
              </a:rPr>
              <a:t>Número total de errores encontrados</a:t>
            </a:r>
          </a:p>
          <a:p>
            <a:r>
              <a:rPr lang="es-CO" sz="1800" kern="1200" spc="-10" dirty="0" smtClean="0">
                <a:latin typeface="Arial"/>
                <a:cs typeface="Arial"/>
              </a:rPr>
              <a:t>	 </a:t>
            </a:r>
            <a:r>
              <a:rPr lang="es-CO" sz="1800" kern="1200" spc="-10" dirty="0">
                <a:latin typeface="Arial"/>
                <a:cs typeface="Arial"/>
              </a:rPr>
              <a:t>% de defectos restante</a:t>
            </a:r>
          </a:p>
        </p:txBody>
      </p:sp>
    </p:spTree>
    <p:extLst>
      <p:ext uri="{BB962C8B-B14F-4D97-AF65-F5344CB8AC3E}">
        <p14:creationId xmlns:p14="http://schemas.microsoft.com/office/powerpoint/2010/main" val="27388135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606623"/>
            <a:ext cx="3427326" cy="307777"/>
          </a:xfrm>
        </p:spPr>
        <p:txBody>
          <a:bodyPr/>
          <a:lstStyle/>
          <a:p>
            <a:r>
              <a:rPr lang="es-CO" dirty="0" smtClean="0"/>
              <a:t>PRUEBAS DE USO</a:t>
            </a:r>
            <a:endParaRPr lang="es-CO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5940" y="1386766"/>
            <a:ext cx="8072119" cy="3046988"/>
          </a:xfrm>
        </p:spPr>
        <p:txBody>
          <a:bodyPr/>
          <a:lstStyle/>
          <a:p>
            <a:r>
              <a:rPr lang="es-CO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Atributos Claves</a:t>
            </a:r>
          </a:p>
          <a:p>
            <a:endParaRPr lang="es-CO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•Accesibilidad</a:t>
            </a:r>
          </a:p>
          <a:p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Facilidad con la que entran, navegan y salen los usuarios</a:t>
            </a:r>
          </a:p>
          <a:p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•Rapidez de Respuesta</a:t>
            </a:r>
          </a:p>
          <a:p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Qué tan rápido logra el usuario sus metas</a:t>
            </a:r>
          </a:p>
          <a:p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•Eficiencia</a:t>
            </a:r>
          </a:p>
          <a:p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Que tan pequeño son los paso para una funcionalidad</a:t>
            </a:r>
          </a:p>
          <a:p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•Comprensión</a:t>
            </a:r>
          </a:p>
          <a:p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Entendimiento a partir del uso y la documentación</a:t>
            </a:r>
          </a:p>
        </p:txBody>
      </p:sp>
    </p:spTree>
    <p:extLst>
      <p:ext uri="{BB962C8B-B14F-4D97-AF65-F5344CB8AC3E}">
        <p14:creationId xmlns:p14="http://schemas.microsoft.com/office/powerpoint/2010/main" val="1883855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914400"/>
            <a:ext cx="6373705" cy="307777"/>
          </a:xfrm>
        </p:spPr>
        <p:txBody>
          <a:bodyPr/>
          <a:lstStyle/>
          <a:p>
            <a:r>
              <a:rPr lang="es-CO" dirty="0" smtClean="0"/>
              <a:t>PREGUNTAS</a:t>
            </a:r>
            <a:endParaRPr lang="es-CO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5940" y="1386766"/>
            <a:ext cx="8072119" cy="3323987"/>
          </a:xfrm>
        </p:spPr>
        <p:txBody>
          <a:bodyPr/>
          <a:lstStyle/>
          <a:p>
            <a:endParaRPr lang="es-CO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Si se requiere hacer pruebas de uso sobre la aplicación Web de la Biblioteca de </a:t>
            </a:r>
            <a:r>
              <a:rPr lang="es-CO" sz="1800" dirty="0" err="1">
                <a:latin typeface="Arial" panose="020B0604020202020204" pitchFamily="34" charset="0"/>
                <a:cs typeface="Arial" panose="020B0604020202020204" pitchFamily="34" charset="0"/>
              </a:rPr>
              <a:t>Univalle</a:t>
            </a:r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, como se imagina que puede probar el criterio de comprensión? </a:t>
            </a:r>
            <a:endParaRPr lang="es-CO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•Las versiones tipo shareware de programas que descarga de Internet pueden hacer parte de la distribución de software para pruebas </a:t>
            </a:r>
            <a:endParaRPr lang="es-CO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lphaUcPeriod"/>
            </a:pPr>
            <a:r>
              <a:rPr lang="es-CO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Alfa 	B</a:t>
            </a:r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. Beta </a:t>
            </a:r>
            <a:r>
              <a:rPr lang="es-CO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C</a:t>
            </a:r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. De Uso </a:t>
            </a:r>
            <a:r>
              <a:rPr lang="es-CO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D</a:t>
            </a:r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. De Humo </a:t>
            </a:r>
            <a:endParaRPr lang="es-CO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•En que casos podría dejar de realizar pruebas de uso? </a:t>
            </a:r>
          </a:p>
          <a:p>
            <a:endParaRPr lang="es-CO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6995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835223"/>
            <a:ext cx="6678890" cy="307777"/>
          </a:xfrm>
        </p:spPr>
        <p:txBody>
          <a:bodyPr/>
          <a:lstStyle/>
          <a:p>
            <a:r>
              <a:rPr lang="es-CO" dirty="0" smtClean="0"/>
              <a:t>PRUEBAS DE INSTALACION</a:t>
            </a:r>
            <a:endParaRPr lang="es-CO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5940" y="1386766"/>
            <a:ext cx="8072119" cy="2769989"/>
          </a:xfrm>
        </p:spPr>
        <p:txBody>
          <a:bodyPr/>
          <a:lstStyle/>
          <a:p>
            <a:endParaRPr lang="es-CO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•Probar en el ambiente de hardware final </a:t>
            </a:r>
            <a:endParaRPr lang="es-CO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•Instalar en el entorno meta </a:t>
            </a:r>
            <a:endParaRPr lang="es-CO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•Ejecutar las pruebas del sistema </a:t>
            </a:r>
            <a:endParaRPr lang="es-CO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•Tipificar entornos del cliente </a:t>
            </a:r>
          </a:p>
          <a:p>
            <a:endParaRPr lang="es-CO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886200"/>
            <a:ext cx="414337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1422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62000" y="835223"/>
            <a:ext cx="7346779" cy="307777"/>
          </a:xfrm>
        </p:spPr>
        <p:txBody>
          <a:bodyPr/>
          <a:lstStyle/>
          <a:p>
            <a:r>
              <a:rPr lang="es-CO" dirty="0" smtClean="0"/>
              <a:t>PRUEBAS DE ACEPTACION</a:t>
            </a:r>
            <a:endParaRPr lang="es-CO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5940" y="1386766"/>
            <a:ext cx="8072119" cy="3046988"/>
          </a:xfrm>
        </p:spPr>
        <p:txBody>
          <a:bodyPr/>
          <a:lstStyle/>
          <a:p>
            <a:endParaRPr lang="es-CO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•La casa desarrolladora exige un documento de entrega. </a:t>
            </a:r>
            <a:endParaRPr lang="es-CO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•Ayudan al cliente a estar seguro de que se implementó lo correcto. </a:t>
            </a:r>
            <a:endParaRPr lang="es-CO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•Como las del sistema pero con un testigo por parte del cliente. </a:t>
            </a:r>
            <a:endParaRPr lang="es-CO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•Se pueden desarrollar pruebas de aceptación para entregas parciales del producto cuando se requieren. </a:t>
            </a:r>
          </a:p>
          <a:p>
            <a:endParaRPr lang="es-CO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7105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759023"/>
            <a:ext cx="7346779" cy="307777"/>
          </a:xfrm>
        </p:spPr>
        <p:txBody>
          <a:bodyPr/>
          <a:lstStyle/>
          <a:p>
            <a:r>
              <a:rPr lang="es-CO" dirty="0" smtClean="0"/>
              <a:t>PREGUNTAS</a:t>
            </a:r>
            <a:endParaRPr lang="es-CO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5940" y="1386766"/>
            <a:ext cx="8072119" cy="2215991"/>
          </a:xfrm>
        </p:spPr>
        <p:txBody>
          <a:bodyPr/>
          <a:lstStyle/>
          <a:p>
            <a:endParaRPr lang="es-CO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•Es posible realizar pruebas de aceptación sin realizar pruebas de instalación? </a:t>
            </a:r>
            <a:endParaRPr lang="es-CO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•Quién debe asistir a las pruebas de aceptación por parte de su empresa? </a:t>
            </a:r>
            <a:endParaRPr lang="es-CO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•Cuántos días pueden consumir las pruebas de aceptación? </a:t>
            </a:r>
          </a:p>
          <a:p>
            <a:endParaRPr lang="es-CO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0593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1271" y="1057870"/>
            <a:ext cx="8081457" cy="923330"/>
          </a:xfrm>
        </p:spPr>
        <p:txBody>
          <a:bodyPr/>
          <a:lstStyle/>
          <a:p>
            <a:r>
              <a:rPr lang="es-CO" dirty="0"/>
              <a:t/>
            </a:r>
            <a:br>
              <a:rPr lang="es-CO" dirty="0"/>
            </a:br>
            <a:r>
              <a:rPr lang="es-CO" b="1" dirty="0"/>
              <a:t>MEJORANDO LA PLANEACIÓN Y ESTIMACIÓN 1RA. EXPLORACIÓN DE CASOS DE PRUEBAS </a:t>
            </a:r>
            <a:endParaRPr lang="es-CO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815316" y="3496270"/>
            <a:ext cx="5513366" cy="923330"/>
          </a:xfrm>
        </p:spPr>
        <p:txBody>
          <a:bodyPr/>
          <a:lstStyle/>
          <a:p>
            <a:r>
              <a:rPr lang="es-CO" dirty="0" smtClean="0"/>
              <a:t>PRACTICA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602830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914400"/>
            <a:ext cx="7346779" cy="307777"/>
          </a:xfrm>
        </p:spPr>
        <p:txBody>
          <a:bodyPr/>
          <a:lstStyle/>
          <a:p>
            <a:r>
              <a:rPr lang="es-CO" dirty="0" smtClean="0"/>
              <a:t>PRACTICA</a:t>
            </a:r>
            <a:endParaRPr lang="es-CO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5940" y="1386766"/>
            <a:ext cx="8072119" cy="1384995"/>
          </a:xfrm>
        </p:spPr>
        <p:txBody>
          <a:bodyPr/>
          <a:lstStyle/>
          <a:p>
            <a:r>
              <a:rPr lang="es-CO" sz="18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O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•Usando la plantilla de diseño de pruebas descrita a continuación, diseñe 4 pruebas unitarias para el producto Sistema de Biblioteca </a:t>
            </a:r>
          </a:p>
          <a:p>
            <a:endParaRPr lang="es-CO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5920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1271" y="756047"/>
            <a:ext cx="8081457" cy="615553"/>
          </a:xfrm>
        </p:spPr>
        <p:txBody>
          <a:bodyPr/>
          <a:lstStyle/>
          <a:p>
            <a:r>
              <a:rPr lang="es-CO" dirty="0"/>
              <a:t/>
            </a:r>
            <a:br>
              <a:rPr lang="es-CO" dirty="0"/>
            </a:br>
            <a:r>
              <a:rPr lang="es-CO" b="1" dirty="0"/>
              <a:t>GENERALIDAD DEL DISEÑO DE CASOS DE PRUEBAS </a:t>
            </a:r>
            <a:endParaRPr lang="es-CO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5940" y="1781413"/>
            <a:ext cx="8072119" cy="4154984"/>
          </a:xfrm>
        </p:spPr>
        <p:txBody>
          <a:bodyPr/>
          <a:lstStyle/>
          <a:p>
            <a:endParaRPr lang="es-CO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1800" b="1" dirty="0">
                <a:latin typeface="Arial" panose="020B0604020202020204" pitchFamily="34" charset="0"/>
                <a:cs typeface="Arial" panose="020B0604020202020204" pitchFamily="34" charset="0"/>
              </a:rPr>
              <a:t>Datos Necesarios en la Plantilla de Pruebas </a:t>
            </a:r>
            <a:endParaRPr lang="es-CO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1800" b="1" dirty="0">
                <a:latin typeface="Arial" panose="020B0604020202020204" pitchFamily="34" charset="0"/>
                <a:cs typeface="Arial" panose="020B0604020202020204" pitchFamily="34" charset="0"/>
              </a:rPr>
              <a:t>Información administrativa </a:t>
            </a:r>
            <a:endParaRPr lang="es-CO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●Nivel de la prueba </a:t>
            </a:r>
          </a:p>
          <a:p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●Módulo probado </a:t>
            </a:r>
          </a:p>
          <a:p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●Responsable </a:t>
            </a:r>
          </a:p>
          <a:p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●Fecha, hora, Autor ... </a:t>
            </a:r>
            <a:endParaRPr lang="es-CO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Información </a:t>
            </a:r>
            <a:r>
              <a:rPr lang="es-CO" sz="1800" b="1" dirty="0">
                <a:latin typeface="Arial" panose="020B0604020202020204" pitchFamily="34" charset="0"/>
                <a:cs typeface="Arial" panose="020B0604020202020204" pitchFamily="34" charset="0"/>
              </a:rPr>
              <a:t>sobre el caso de prueba </a:t>
            </a:r>
            <a:endParaRPr lang="es-CO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●Propósito ( factor que se prueba ) </a:t>
            </a:r>
          </a:p>
          <a:p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●Descripción de la prueba </a:t>
            </a:r>
          </a:p>
          <a:p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●Instrucciones </a:t>
            </a:r>
          </a:p>
          <a:p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●Criterios de aceptación </a:t>
            </a:r>
          </a:p>
          <a:p>
            <a:endParaRPr lang="es-CO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13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538" y="152765"/>
            <a:ext cx="8497570" cy="900430"/>
          </a:xfrm>
          <a:custGeom>
            <a:avLst/>
            <a:gdLst/>
            <a:ahLst/>
            <a:cxnLst/>
            <a:rect l="l" t="t" r="r" b="b"/>
            <a:pathLst>
              <a:path w="8497570" h="900430">
                <a:moveTo>
                  <a:pt x="150004" y="0"/>
                </a:moveTo>
                <a:lnTo>
                  <a:pt x="8497000" y="0"/>
                </a:lnTo>
                <a:lnTo>
                  <a:pt x="8497000" y="749960"/>
                </a:lnTo>
                <a:lnTo>
                  <a:pt x="8490800" y="792746"/>
                </a:lnTo>
                <a:lnTo>
                  <a:pt x="8473391" y="830721"/>
                </a:lnTo>
                <a:lnTo>
                  <a:pt x="8446558" y="862095"/>
                </a:lnTo>
                <a:lnTo>
                  <a:pt x="8412087" y="885076"/>
                </a:lnTo>
                <a:lnTo>
                  <a:pt x="8371766" y="897872"/>
                </a:lnTo>
                <a:lnTo>
                  <a:pt x="0" y="899921"/>
                </a:lnTo>
                <a:lnTo>
                  <a:pt x="0" y="149992"/>
                </a:lnTo>
                <a:lnTo>
                  <a:pt x="6201" y="107137"/>
                </a:lnTo>
                <a:lnTo>
                  <a:pt x="23612" y="69135"/>
                </a:lnTo>
                <a:lnTo>
                  <a:pt x="50443" y="37765"/>
                </a:lnTo>
                <a:lnTo>
                  <a:pt x="84905" y="14806"/>
                </a:lnTo>
                <a:lnTo>
                  <a:pt x="125207" y="2037"/>
                </a:lnTo>
                <a:lnTo>
                  <a:pt x="15000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3225">
              <a:lnSpc>
                <a:spcPct val="100000"/>
              </a:lnSpc>
            </a:pPr>
            <a:r>
              <a:rPr spc="-60" dirty="0"/>
              <a:t>RE</a:t>
            </a:r>
            <a:r>
              <a:rPr spc="-65" dirty="0"/>
              <a:t>G</a:t>
            </a:r>
            <a:r>
              <a:rPr spc="-70" dirty="0"/>
              <a:t>L</a:t>
            </a:r>
            <a:r>
              <a:rPr spc="-60" dirty="0"/>
              <a:t>A</a:t>
            </a:r>
            <a:r>
              <a:rPr dirty="0"/>
              <a:t>S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60" dirty="0"/>
              <a:t>D</a:t>
            </a:r>
            <a:r>
              <a:rPr dirty="0"/>
              <a:t>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65" dirty="0"/>
              <a:t>O</a:t>
            </a:r>
            <a:r>
              <a:rPr spc="-100" dirty="0"/>
              <a:t>R</a:t>
            </a:r>
            <a:r>
              <a:rPr dirty="0"/>
              <a:t>O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60" dirty="0"/>
              <a:t>E</a:t>
            </a:r>
            <a:r>
              <a:rPr dirty="0"/>
              <a:t>N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60" dirty="0"/>
              <a:t>P</a:t>
            </a:r>
            <a:r>
              <a:rPr spc="-100" dirty="0"/>
              <a:t>R</a:t>
            </a:r>
            <a:r>
              <a:rPr spc="-65" dirty="0"/>
              <a:t>U</a:t>
            </a:r>
            <a:r>
              <a:rPr spc="-60" dirty="0"/>
              <a:t>E</a:t>
            </a:r>
            <a:r>
              <a:rPr spc="-100" dirty="0"/>
              <a:t>B</a:t>
            </a:r>
            <a:r>
              <a:rPr spc="-60" dirty="0"/>
              <a:t>A</a:t>
            </a:r>
            <a:r>
              <a:rPr dirty="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4373" y="1351741"/>
            <a:ext cx="7996555" cy="3866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El</a:t>
            </a:r>
            <a:r>
              <a:rPr sz="2000" b="1" spc="-1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desarrol</a:t>
            </a:r>
            <a:r>
              <a:rPr sz="2000" b="1" spc="-10" dirty="0">
                <a:solidFill>
                  <a:srgbClr val="526CAF"/>
                </a:solidFill>
                <a:latin typeface="Arial"/>
                <a:cs typeface="Arial"/>
              </a:rPr>
              <a:t>l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ador</a:t>
            </a:r>
            <a:r>
              <a:rPr sz="2000" b="1" spc="-3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desea</a:t>
            </a:r>
            <a:r>
              <a:rPr sz="2000" b="1" spc="-2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sal</a:t>
            </a:r>
            <a:r>
              <a:rPr sz="2000" b="1" spc="-10" dirty="0">
                <a:solidFill>
                  <a:srgbClr val="526CAF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r</a:t>
            </a:r>
            <a:r>
              <a:rPr sz="2000" b="1" spc="-1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airoso</a:t>
            </a:r>
            <a:r>
              <a:rPr sz="2000" b="1" spc="-2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de</a:t>
            </a:r>
            <a:r>
              <a:rPr sz="2000" b="1" spc="-1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las</a:t>
            </a:r>
            <a:r>
              <a:rPr sz="2000" b="1" spc="-2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pruebas</a:t>
            </a:r>
            <a:endParaRPr sz="2000">
              <a:latin typeface="Arial"/>
              <a:cs typeface="Arial"/>
            </a:endParaRPr>
          </a:p>
          <a:p>
            <a:pPr marL="469900" indent="-182880">
              <a:lnSpc>
                <a:spcPct val="100000"/>
              </a:lnSpc>
              <a:spcBef>
                <a:spcPts val="1040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No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 e</a:t>
            </a:r>
            <a:r>
              <a:rPr sz="1800" spc="-10" dirty="0">
                <a:latin typeface="Arial"/>
                <a:cs typeface="Arial"/>
              </a:rPr>
              <a:t>q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voco</a:t>
            </a:r>
            <a:endParaRPr sz="1800">
              <a:latin typeface="Arial"/>
              <a:cs typeface="Arial"/>
            </a:endParaRPr>
          </a:p>
          <a:p>
            <a:pPr marL="469900" indent="-182880">
              <a:lnSpc>
                <a:spcPct val="100000"/>
              </a:lnSpc>
              <a:spcBef>
                <a:spcPts val="430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mp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s re</a:t>
            </a:r>
            <a:r>
              <a:rPr sz="1800" spc="-10" dirty="0">
                <a:latin typeface="Arial"/>
                <a:cs typeface="Arial"/>
              </a:rPr>
              <a:t>q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rim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tos</a:t>
            </a:r>
            <a:endParaRPr sz="1800">
              <a:latin typeface="Arial"/>
              <a:cs typeface="Arial"/>
            </a:endParaRPr>
          </a:p>
          <a:p>
            <a:pPr marL="469900" indent="-182880">
              <a:lnSpc>
                <a:spcPct val="100000"/>
              </a:lnSpc>
              <a:spcBef>
                <a:spcPts val="430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Está a tiem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o</a:t>
            </a:r>
            <a:endParaRPr sz="1800">
              <a:latin typeface="Arial"/>
              <a:cs typeface="Arial"/>
            </a:endParaRPr>
          </a:p>
          <a:p>
            <a:pPr marL="469900" indent="-182880">
              <a:lnSpc>
                <a:spcPct val="100000"/>
              </a:lnSpc>
              <a:spcBef>
                <a:spcPts val="434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De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ac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upue</a:t>
            </a:r>
            <a:r>
              <a:rPr sz="1800" dirty="0">
                <a:latin typeface="Arial"/>
                <a:cs typeface="Arial"/>
              </a:rPr>
              <a:t>sto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El</a:t>
            </a:r>
            <a:r>
              <a:rPr sz="2000" b="1" spc="-1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desarrol</a:t>
            </a:r>
            <a:r>
              <a:rPr sz="2000" b="1" spc="-10" dirty="0">
                <a:solidFill>
                  <a:srgbClr val="526CAF"/>
                </a:solidFill>
                <a:latin typeface="Arial"/>
                <a:cs typeface="Arial"/>
              </a:rPr>
              <a:t>l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ador</a:t>
            </a:r>
            <a:r>
              <a:rPr sz="2000" b="1" spc="-3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siente</a:t>
            </a:r>
            <a:r>
              <a:rPr sz="2000" b="1" spc="-2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recha</a:t>
            </a:r>
            <a:r>
              <a:rPr sz="2000" b="1" spc="10" dirty="0">
                <a:solidFill>
                  <a:srgbClr val="526CAF"/>
                </a:solidFill>
                <a:latin typeface="Arial"/>
                <a:cs typeface="Arial"/>
              </a:rPr>
              <a:t>z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o</a:t>
            </a:r>
            <a:r>
              <a:rPr sz="2000" b="1" spc="-3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natur</a:t>
            </a:r>
            <a:r>
              <a:rPr sz="2000" b="1" spc="5" dirty="0">
                <a:solidFill>
                  <a:srgbClr val="526CAF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l</a:t>
            </a:r>
            <a:r>
              <a:rPr sz="2000" b="1" spc="-3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a</a:t>
            </a:r>
            <a:r>
              <a:rPr sz="2000" b="1" spc="-1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las</a:t>
            </a:r>
            <a:r>
              <a:rPr sz="2000" b="1" spc="-2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pruebas</a:t>
            </a:r>
            <a:endParaRPr sz="2000">
              <a:latin typeface="Arial"/>
              <a:cs typeface="Arial"/>
            </a:endParaRPr>
          </a:p>
          <a:p>
            <a:pPr marL="469900" indent="-182880">
              <a:lnSpc>
                <a:spcPct val="100000"/>
              </a:lnSpc>
              <a:spcBef>
                <a:spcPts val="1040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strucci</a:t>
            </a:r>
            <a:r>
              <a:rPr sz="1800" spc="-10" dirty="0">
                <a:latin typeface="Arial"/>
                <a:cs typeface="Arial"/>
              </a:rPr>
              <a:t>ó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 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bra</a:t>
            </a:r>
            <a:endParaRPr sz="1800">
              <a:latin typeface="Arial"/>
              <a:cs typeface="Arial"/>
            </a:endParaRPr>
          </a:p>
          <a:p>
            <a:pPr marL="469900" indent="-182880">
              <a:lnSpc>
                <a:spcPct val="100000"/>
              </a:lnSpc>
              <a:spcBef>
                <a:spcPts val="430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Se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esfu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rzan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 oc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ltar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malo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 res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ltar lo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o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000" b="1" spc="-10" dirty="0">
                <a:solidFill>
                  <a:srgbClr val="526CAF"/>
                </a:solidFill>
                <a:latin typeface="Arial"/>
                <a:cs typeface="Arial"/>
              </a:rPr>
              <a:t>P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ero,</a:t>
            </a:r>
            <a:r>
              <a:rPr sz="2000" b="1" spc="-2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no</a:t>
            </a:r>
            <a:r>
              <a:rPr sz="2000" b="1" spc="-1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se </a:t>
            </a:r>
            <a:r>
              <a:rPr sz="2000" b="1" spc="-10" dirty="0">
                <a:solidFill>
                  <a:srgbClr val="526CAF"/>
                </a:solidFill>
                <a:latin typeface="Arial"/>
                <a:cs typeface="Arial"/>
              </a:rPr>
              <a:t>p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uede</a:t>
            </a:r>
            <a:r>
              <a:rPr sz="2000" b="1" spc="-2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excl</a:t>
            </a:r>
            <a:r>
              <a:rPr sz="2000" b="1" spc="-10" dirty="0">
                <a:solidFill>
                  <a:srgbClr val="526CAF"/>
                </a:solidFill>
                <a:latin typeface="Arial"/>
                <a:cs typeface="Arial"/>
              </a:rPr>
              <a:t>u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ir</a:t>
            </a:r>
            <a:r>
              <a:rPr sz="2000" b="1" spc="-2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al</a:t>
            </a:r>
            <a:r>
              <a:rPr sz="2000" b="1" spc="-2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desarro</a:t>
            </a:r>
            <a:r>
              <a:rPr sz="2000" b="1" spc="-10" dirty="0">
                <a:solidFill>
                  <a:srgbClr val="526CAF"/>
                </a:solidFill>
                <a:latin typeface="Arial"/>
                <a:cs typeface="Arial"/>
              </a:rPr>
              <a:t>l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la</a:t>
            </a:r>
            <a:r>
              <a:rPr sz="2000" b="1" spc="-10" dirty="0">
                <a:solidFill>
                  <a:srgbClr val="526CAF"/>
                </a:solidFill>
                <a:latin typeface="Arial"/>
                <a:cs typeface="Arial"/>
              </a:rPr>
              <a:t>d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or</a:t>
            </a:r>
            <a:r>
              <a:rPr sz="2000" b="1" spc="-4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del</a:t>
            </a:r>
            <a:r>
              <a:rPr sz="2000" b="1" spc="-10" dirty="0">
                <a:solidFill>
                  <a:srgbClr val="526CAF"/>
                </a:solidFill>
                <a:latin typeface="Arial"/>
                <a:cs typeface="Arial"/>
              </a:rPr>
              <a:t> p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roceso</a:t>
            </a:r>
            <a:r>
              <a:rPr sz="2000" b="1" spc="-2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de</a:t>
            </a:r>
            <a:r>
              <a:rPr sz="2000" b="1" spc="-2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pruebas</a:t>
            </a:r>
            <a:endParaRPr sz="2000">
              <a:latin typeface="Arial"/>
              <a:cs typeface="Arial"/>
            </a:endParaRPr>
          </a:p>
          <a:p>
            <a:pPr marL="469900" indent="-182880">
              <a:lnSpc>
                <a:spcPct val="100000"/>
              </a:lnSpc>
              <a:spcBef>
                <a:spcPts val="1040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30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ra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ur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  <a:p>
            <a:pPr marL="469900" indent="-182880">
              <a:lnSpc>
                <a:spcPct val="100000"/>
              </a:lnSpc>
              <a:spcBef>
                <a:spcPts val="430"/>
              </a:spcBef>
              <a:buClr>
                <a:srgbClr val="D1282D"/>
              </a:buClr>
              <a:buFont typeface="Arial"/>
              <a:buChar char="•"/>
              <a:tabLst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ces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rio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ra 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ru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itar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 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gr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ci</a:t>
            </a:r>
            <a:r>
              <a:rPr sz="1800" spc="-10" dirty="0">
                <a:latin typeface="Arial"/>
                <a:cs typeface="Arial"/>
              </a:rPr>
              <a:t>ó</a:t>
            </a:r>
            <a:r>
              <a:rPr sz="1800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1271" y="292213"/>
            <a:ext cx="8081457" cy="615553"/>
          </a:xfrm>
        </p:spPr>
        <p:txBody>
          <a:bodyPr/>
          <a:lstStyle/>
          <a:p>
            <a:r>
              <a:rPr lang="es-CO" dirty="0"/>
              <a:t/>
            </a:r>
            <a:br>
              <a:rPr lang="es-CO" dirty="0"/>
            </a:br>
            <a:r>
              <a:rPr lang="es-CO" b="1" dirty="0"/>
              <a:t>GENERALIDAD DEL DISEÑO DE CASOS DE PRUEBAS </a:t>
            </a:r>
            <a:endParaRPr lang="es-CO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02854" y="1103811"/>
            <a:ext cx="7338290" cy="343989"/>
          </a:xfrm>
        </p:spPr>
        <p:txBody>
          <a:bodyPr/>
          <a:lstStyle/>
          <a:p>
            <a:r>
              <a:rPr lang="es-CO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EJEMPLO PLANTILLA</a:t>
            </a:r>
          </a:p>
          <a:p>
            <a:endParaRPr lang="es-CO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1572019"/>
            <a:ext cx="7691437" cy="4600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33561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1271" y="292213"/>
            <a:ext cx="8081457" cy="615553"/>
          </a:xfrm>
        </p:spPr>
        <p:txBody>
          <a:bodyPr/>
          <a:lstStyle/>
          <a:p>
            <a:r>
              <a:rPr lang="es-CO" dirty="0"/>
              <a:t/>
            </a:r>
            <a:br>
              <a:rPr lang="es-CO" dirty="0"/>
            </a:br>
            <a:r>
              <a:rPr lang="es-CO" b="1" dirty="0"/>
              <a:t>GENERALIDAD DEL DISEÑO DE CASOS DE PRUEBAS </a:t>
            </a:r>
            <a:endParaRPr lang="es-CO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5940" y="1386766"/>
            <a:ext cx="8072119" cy="276999"/>
          </a:xfrm>
        </p:spPr>
        <p:txBody>
          <a:bodyPr/>
          <a:lstStyle/>
          <a:p>
            <a:r>
              <a:rPr lang="es-CO" sz="1800" dirty="0" smtClean="0"/>
              <a:t>Ejemplo plantilla</a:t>
            </a:r>
            <a:endParaRPr lang="es-CO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52600"/>
            <a:ext cx="8534400" cy="4562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5182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538" y="152765"/>
            <a:ext cx="8497570" cy="900430"/>
          </a:xfrm>
          <a:custGeom>
            <a:avLst/>
            <a:gdLst/>
            <a:ahLst/>
            <a:cxnLst/>
            <a:rect l="l" t="t" r="r" b="b"/>
            <a:pathLst>
              <a:path w="8497570" h="900430">
                <a:moveTo>
                  <a:pt x="150004" y="0"/>
                </a:moveTo>
                <a:lnTo>
                  <a:pt x="8497000" y="0"/>
                </a:lnTo>
                <a:lnTo>
                  <a:pt x="8497000" y="749960"/>
                </a:lnTo>
                <a:lnTo>
                  <a:pt x="8490800" y="792746"/>
                </a:lnTo>
                <a:lnTo>
                  <a:pt x="8473391" y="830721"/>
                </a:lnTo>
                <a:lnTo>
                  <a:pt x="8446558" y="862095"/>
                </a:lnTo>
                <a:lnTo>
                  <a:pt x="8412087" y="885076"/>
                </a:lnTo>
                <a:lnTo>
                  <a:pt x="8371766" y="897872"/>
                </a:lnTo>
                <a:lnTo>
                  <a:pt x="0" y="899921"/>
                </a:lnTo>
                <a:lnTo>
                  <a:pt x="0" y="149992"/>
                </a:lnTo>
                <a:lnTo>
                  <a:pt x="6201" y="107137"/>
                </a:lnTo>
                <a:lnTo>
                  <a:pt x="23612" y="69135"/>
                </a:lnTo>
                <a:lnTo>
                  <a:pt x="50443" y="37765"/>
                </a:lnTo>
                <a:lnTo>
                  <a:pt x="84905" y="14806"/>
                </a:lnTo>
                <a:lnTo>
                  <a:pt x="125207" y="2037"/>
                </a:lnTo>
                <a:lnTo>
                  <a:pt x="15000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3225">
              <a:lnSpc>
                <a:spcPct val="100000"/>
              </a:lnSpc>
            </a:pPr>
            <a:r>
              <a:rPr spc="-60" dirty="0"/>
              <a:t>RE</a:t>
            </a:r>
            <a:r>
              <a:rPr spc="-65" dirty="0"/>
              <a:t>G</a:t>
            </a:r>
            <a:r>
              <a:rPr spc="-70" dirty="0"/>
              <a:t>L</a:t>
            </a:r>
            <a:r>
              <a:rPr spc="-60" dirty="0"/>
              <a:t>A</a:t>
            </a:r>
            <a:r>
              <a:rPr dirty="0"/>
              <a:t>S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60" dirty="0"/>
              <a:t>D</a:t>
            </a:r>
            <a:r>
              <a:rPr dirty="0"/>
              <a:t>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65" dirty="0"/>
              <a:t>O</a:t>
            </a:r>
            <a:r>
              <a:rPr spc="-100" dirty="0"/>
              <a:t>R</a:t>
            </a:r>
            <a:r>
              <a:rPr dirty="0"/>
              <a:t>O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60" dirty="0"/>
              <a:t>E</a:t>
            </a:r>
            <a:r>
              <a:rPr dirty="0"/>
              <a:t>N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60" dirty="0"/>
              <a:t>P</a:t>
            </a:r>
            <a:r>
              <a:rPr spc="-100" dirty="0"/>
              <a:t>R</a:t>
            </a:r>
            <a:r>
              <a:rPr spc="-65" dirty="0"/>
              <a:t>U</a:t>
            </a:r>
            <a:r>
              <a:rPr spc="-60" dirty="0"/>
              <a:t>E</a:t>
            </a:r>
            <a:r>
              <a:rPr spc="-100" dirty="0"/>
              <a:t>B</a:t>
            </a:r>
            <a:r>
              <a:rPr spc="-60" dirty="0"/>
              <a:t>A</a:t>
            </a:r>
            <a:r>
              <a:rPr dirty="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4373" y="1351741"/>
            <a:ext cx="235648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El</a:t>
            </a:r>
            <a:r>
              <a:rPr sz="2000" b="1" spc="-10" dirty="0">
                <a:solidFill>
                  <a:srgbClr val="526CAF"/>
                </a:solidFill>
                <a:latin typeface="Arial"/>
                <a:cs typeface="Arial"/>
              </a:rPr>
              <a:t> P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roceso</a:t>
            </a:r>
            <a:r>
              <a:rPr sz="2000" b="1" spc="-1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General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9479" y="2145892"/>
            <a:ext cx="8129899" cy="38545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289" y="152400"/>
            <a:ext cx="8498205" cy="828675"/>
          </a:xfrm>
          <a:custGeom>
            <a:avLst/>
            <a:gdLst/>
            <a:ahLst/>
            <a:cxnLst/>
            <a:rect l="l" t="t" r="r" b="b"/>
            <a:pathLst>
              <a:path w="8498205" h="828675">
                <a:moveTo>
                  <a:pt x="138110" y="0"/>
                </a:moveTo>
                <a:lnTo>
                  <a:pt x="8497890" y="0"/>
                </a:lnTo>
                <a:lnTo>
                  <a:pt x="8497890" y="690493"/>
                </a:lnTo>
                <a:lnTo>
                  <a:pt x="8491187" y="733137"/>
                </a:lnTo>
                <a:lnTo>
                  <a:pt x="8472483" y="770370"/>
                </a:lnTo>
                <a:lnTo>
                  <a:pt x="8443885" y="800087"/>
                </a:lnTo>
                <a:lnTo>
                  <a:pt x="8407500" y="820180"/>
                </a:lnTo>
                <a:lnTo>
                  <a:pt x="8365434" y="828544"/>
                </a:lnTo>
                <a:lnTo>
                  <a:pt x="0" y="828659"/>
                </a:lnTo>
                <a:lnTo>
                  <a:pt x="0" y="138165"/>
                </a:lnTo>
                <a:lnTo>
                  <a:pt x="6704" y="95514"/>
                </a:lnTo>
                <a:lnTo>
                  <a:pt x="25412" y="58275"/>
                </a:lnTo>
                <a:lnTo>
                  <a:pt x="54012" y="28557"/>
                </a:lnTo>
                <a:lnTo>
                  <a:pt x="90394" y="8467"/>
                </a:lnTo>
                <a:lnTo>
                  <a:pt x="132449" y="113"/>
                </a:lnTo>
                <a:lnTo>
                  <a:pt x="138110" y="0"/>
                </a:lnTo>
                <a:close/>
              </a:path>
            </a:pathLst>
          </a:custGeom>
          <a:ln w="9524">
            <a:solidFill>
              <a:srgbClr val="D128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0050">
              <a:lnSpc>
                <a:spcPct val="100000"/>
              </a:lnSpc>
            </a:pPr>
            <a:r>
              <a:rPr spc="-60" dirty="0"/>
              <a:t>R</a:t>
            </a:r>
            <a:r>
              <a:rPr spc="-55" dirty="0"/>
              <a:t>E</a:t>
            </a:r>
            <a:r>
              <a:rPr spc="-65" dirty="0"/>
              <a:t>GL</a:t>
            </a:r>
            <a:r>
              <a:rPr spc="-60" dirty="0"/>
              <a:t>A</a:t>
            </a:r>
            <a:r>
              <a:rPr dirty="0"/>
              <a:t>S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60" dirty="0"/>
              <a:t>D</a:t>
            </a:r>
            <a:r>
              <a:rPr dirty="0"/>
              <a:t>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65" dirty="0"/>
              <a:t>O</a:t>
            </a:r>
            <a:r>
              <a:rPr spc="-95" dirty="0"/>
              <a:t>R</a:t>
            </a:r>
            <a:r>
              <a:rPr dirty="0"/>
              <a:t>O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55" dirty="0"/>
              <a:t>E</a:t>
            </a:r>
            <a:r>
              <a:rPr dirty="0"/>
              <a:t>N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5" dirty="0"/>
              <a:t>P</a:t>
            </a:r>
            <a:r>
              <a:rPr spc="-95" dirty="0"/>
              <a:t>R</a:t>
            </a:r>
            <a:r>
              <a:rPr spc="-65" dirty="0"/>
              <a:t>U</a:t>
            </a:r>
            <a:r>
              <a:rPr spc="-55" dirty="0"/>
              <a:t>E</a:t>
            </a:r>
            <a:r>
              <a:rPr spc="-95" dirty="0"/>
              <a:t>B</a:t>
            </a:r>
            <a:r>
              <a:rPr spc="-60" dirty="0"/>
              <a:t>A</a:t>
            </a:r>
            <a:r>
              <a:rPr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1374897" y="2089160"/>
            <a:ext cx="2101215" cy="3662679"/>
          </a:xfrm>
          <a:custGeom>
            <a:avLst/>
            <a:gdLst/>
            <a:ahLst/>
            <a:cxnLst/>
            <a:rect l="l" t="t" r="r" b="b"/>
            <a:pathLst>
              <a:path w="2101215" h="3662679">
                <a:moveTo>
                  <a:pt x="2075108" y="43779"/>
                </a:moveTo>
                <a:lnTo>
                  <a:pt x="2053377" y="56328"/>
                </a:lnTo>
                <a:lnTo>
                  <a:pt x="0" y="3649699"/>
                </a:lnTo>
                <a:lnTo>
                  <a:pt x="21979" y="3662296"/>
                </a:lnTo>
                <a:lnTo>
                  <a:pt x="2075326" y="68935"/>
                </a:lnTo>
                <a:lnTo>
                  <a:pt x="2075108" y="43779"/>
                </a:lnTo>
                <a:close/>
              </a:path>
              <a:path w="2101215" h="3662679">
                <a:moveTo>
                  <a:pt x="2100342" y="15483"/>
                </a:moveTo>
                <a:lnTo>
                  <a:pt x="2076718" y="15483"/>
                </a:lnTo>
                <a:lnTo>
                  <a:pt x="2098694" y="28041"/>
                </a:lnTo>
                <a:lnTo>
                  <a:pt x="2075326" y="68935"/>
                </a:lnTo>
                <a:lnTo>
                  <a:pt x="2075681" y="110093"/>
                </a:lnTo>
                <a:lnTo>
                  <a:pt x="2075834" y="117195"/>
                </a:lnTo>
                <a:lnTo>
                  <a:pt x="2081534" y="122803"/>
                </a:lnTo>
                <a:lnTo>
                  <a:pt x="2088513" y="122681"/>
                </a:lnTo>
                <a:lnTo>
                  <a:pt x="2095646" y="122681"/>
                </a:lnTo>
                <a:lnTo>
                  <a:pt x="2101224" y="116951"/>
                </a:lnTo>
                <a:lnTo>
                  <a:pt x="2101102" y="109971"/>
                </a:lnTo>
                <a:lnTo>
                  <a:pt x="2100342" y="15483"/>
                </a:lnTo>
                <a:close/>
              </a:path>
              <a:path w="2101215" h="3662679">
                <a:moveTo>
                  <a:pt x="2100218" y="0"/>
                </a:moveTo>
                <a:lnTo>
                  <a:pt x="2004968" y="54985"/>
                </a:lnTo>
                <a:lnTo>
                  <a:pt x="1998872" y="58399"/>
                </a:lnTo>
                <a:lnTo>
                  <a:pt x="1996708" y="66141"/>
                </a:lnTo>
                <a:lnTo>
                  <a:pt x="2000243" y="72237"/>
                </a:lnTo>
                <a:lnTo>
                  <a:pt x="2003810" y="78333"/>
                </a:lnTo>
                <a:lnTo>
                  <a:pt x="2011551" y="80375"/>
                </a:lnTo>
                <a:lnTo>
                  <a:pt x="2017647" y="76961"/>
                </a:lnTo>
                <a:lnTo>
                  <a:pt x="2053377" y="56328"/>
                </a:lnTo>
                <a:lnTo>
                  <a:pt x="2076718" y="15483"/>
                </a:lnTo>
                <a:lnTo>
                  <a:pt x="2100342" y="15483"/>
                </a:lnTo>
                <a:lnTo>
                  <a:pt x="2100218" y="0"/>
                </a:lnTo>
                <a:close/>
              </a:path>
              <a:path w="2101215" h="3662679">
                <a:moveTo>
                  <a:pt x="2088026" y="21945"/>
                </a:moveTo>
                <a:lnTo>
                  <a:pt x="2074919" y="21945"/>
                </a:lnTo>
                <a:lnTo>
                  <a:pt x="2093969" y="32887"/>
                </a:lnTo>
                <a:lnTo>
                  <a:pt x="2075108" y="43779"/>
                </a:lnTo>
                <a:lnTo>
                  <a:pt x="2075326" y="68935"/>
                </a:lnTo>
                <a:lnTo>
                  <a:pt x="2098694" y="28041"/>
                </a:lnTo>
                <a:lnTo>
                  <a:pt x="2088026" y="21945"/>
                </a:lnTo>
                <a:close/>
              </a:path>
              <a:path w="2101215" h="3662679">
                <a:moveTo>
                  <a:pt x="2076718" y="15483"/>
                </a:moveTo>
                <a:lnTo>
                  <a:pt x="2053377" y="56328"/>
                </a:lnTo>
                <a:lnTo>
                  <a:pt x="2075108" y="43779"/>
                </a:lnTo>
                <a:lnTo>
                  <a:pt x="2074919" y="21945"/>
                </a:lnTo>
                <a:lnTo>
                  <a:pt x="2088026" y="21945"/>
                </a:lnTo>
                <a:lnTo>
                  <a:pt x="2076718" y="15483"/>
                </a:lnTo>
                <a:close/>
              </a:path>
              <a:path w="2101215" h="3662679">
                <a:moveTo>
                  <a:pt x="2074919" y="21945"/>
                </a:moveTo>
                <a:lnTo>
                  <a:pt x="2075108" y="43779"/>
                </a:lnTo>
                <a:lnTo>
                  <a:pt x="2093969" y="32887"/>
                </a:lnTo>
                <a:lnTo>
                  <a:pt x="2074919" y="21945"/>
                </a:lnTo>
                <a:close/>
              </a:path>
            </a:pathLst>
          </a:custGeom>
          <a:solidFill>
            <a:srgbClr val="57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62456" y="2187056"/>
            <a:ext cx="1402715" cy="29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-40" dirty="0">
                <a:latin typeface="Verdana"/>
                <a:cs typeface="Verdana"/>
              </a:rPr>
              <a:t>R</a:t>
            </a:r>
            <a:r>
              <a:rPr sz="2100" spc="10" dirty="0">
                <a:latin typeface="Verdana"/>
                <a:cs typeface="Verdana"/>
              </a:rPr>
              <a:t>e</a:t>
            </a:r>
            <a:r>
              <a:rPr sz="2100" dirty="0">
                <a:latin typeface="Verdana"/>
                <a:cs typeface="Verdana"/>
              </a:rPr>
              <a:t>q</a:t>
            </a:r>
            <a:r>
              <a:rPr sz="2100" spc="10" dirty="0">
                <a:latin typeface="Verdana"/>
                <a:cs typeface="Verdana"/>
              </a:rPr>
              <a:t>u</a:t>
            </a:r>
            <a:r>
              <a:rPr sz="2100" spc="-5" dirty="0">
                <a:latin typeface="Verdana"/>
                <a:cs typeface="Verdana"/>
              </a:rPr>
              <a:t>i</a:t>
            </a:r>
            <a:r>
              <a:rPr sz="2100" spc="10" dirty="0">
                <a:latin typeface="Verdana"/>
                <a:cs typeface="Verdana"/>
              </a:rPr>
              <a:t>s</a:t>
            </a:r>
            <a:r>
              <a:rPr sz="2100" spc="-5" dirty="0">
                <a:latin typeface="Verdana"/>
                <a:cs typeface="Verdana"/>
              </a:rPr>
              <a:t>i</a:t>
            </a:r>
            <a:r>
              <a:rPr sz="2100" spc="10" dirty="0">
                <a:latin typeface="Verdana"/>
                <a:cs typeface="Verdana"/>
              </a:rPr>
              <a:t>tos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3513" y="3549260"/>
            <a:ext cx="941069" cy="295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latin typeface="Verdana"/>
                <a:cs typeface="Verdana"/>
              </a:rPr>
              <a:t>Di</a:t>
            </a:r>
            <a:r>
              <a:rPr sz="2100" spc="10" dirty="0">
                <a:latin typeface="Verdana"/>
                <a:cs typeface="Verdana"/>
              </a:rPr>
              <a:t>s</a:t>
            </a:r>
            <a:r>
              <a:rPr sz="2100" dirty="0">
                <a:latin typeface="Verdana"/>
                <a:cs typeface="Verdana"/>
              </a:rPr>
              <a:t>e</a:t>
            </a:r>
            <a:r>
              <a:rPr sz="2100" spc="10" dirty="0">
                <a:latin typeface="Verdana"/>
                <a:cs typeface="Verdana"/>
              </a:rPr>
              <a:t>ño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7110" y="5067418"/>
            <a:ext cx="950594" cy="29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5" dirty="0">
                <a:latin typeface="Verdana"/>
                <a:cs typeface="Verdana"/>
              </a:rPr>
              <a:t>Cód</a:t>
            </a:r>
            <a:r>
              <a:rPr sz="2100" spc="-5" dirty="0">
                <a:latin typeface="Verdana"/>
                <a:cs typeface="Verdana"/>
              </a:rPr>
              <a:t>i</a:t>
            </a:r>
            <a:r>
              <a:rPr sz="2100" spc="10" dirty="0">
                <a:latin typeface="Verdana"/>
                <a:cs typeface="Verdana"/>
              </a:rPr>
              <a:t>go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82829" y="5206996"/>
            <a:ext cx="1120775" cy="630555"/>
          </a:xfrm>
          <a:custGeom>
            <a:avLst/>
            <a:gdLst/>
            <a:ahLst/>
            <a:cxnLst/>
            <a:rect l="l" t="t" r="r" b="b"/>
            <a:pathLst>
              <a:path w="1120775" h="630554">
                <a:moveTo>
                  <a:pt x="0" y="630244"/>
                </a:moveTo>
                <a:lnTo>
                  <a:pt x="1120770" y="630244"/>
                </a:lnTo>
                <a:lnTo>
                  <a:pt x="1120770" y="0"/>
                </a:lnTo>
                <a:lnTo>
                  <a:pt x="0" y="0"/>
                </a:lnTo>
                <a:lnTo>
                  <a:pt x="0" y="630244"/>
                </a:lnTo>
                <a:close/>
              </a:path>
            </a:pathLst>
          </a:custGeom>
          <a:solidFill>
            <a:srgbClr val="32CC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82829" y="5206996"/>
            <a:ext cx="1120775" cy="630555"/>
          </a:xfrm>
          <a:custGeom>
            <a:avLst/>
            <a:gdLst/>
            <a:ahLst/>
            <a:cxnLst/>
            <a:rect l="l" t="t" r="r" b="b"/>
            <a:pathLst>
              <a:path w="1120775" h="630554">
                <a:moveTo>
                  <a:pt x="0" y="630244"/>
                </a:moveTo>
                <a:lnTo>
                  <a:pt x="1120770" y="630244"/>
                </a:lnTo>
                <a:lnTo>
                  <a:pt x="1120770" y="0"/>
                </a:lnTo>
                <a:lnTo>
                  <a:pt x="0" y="0"/>
                </a:lnTo>
                <a:lnTo>
                  <a:pt x="0" y="630244"/>
                </a:lnTo>
                <a:close/>
              </a:path>
            </a:pathLst>
          </a:custGeom>
          <a:ln w="25399">
            <a:solidFill>
              <a:srgbClr val="5757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06720" y="5206996"/>
            <a:ext cx="1120775" cy="630555"/>
          </a:xfrm>
          <a:custGeom>
            <a:avLst/>
            <a:gdLst/>
            <a:ahLst/>
            <a:cxnLst/>
            <a:rect l="l" t="t" r="r" b="b"/>
            <a:pathLst>
              <a:path w="1120775" h="630554">
                <a:moveTo>
                  <a:pt x="0" y="630244"/>
                </a:moveTo>
                <a:lnTo>
                  <a:pt x="1120783" y="630244"/>
                </a:lnTo>
                <a:lnTo>
                  <a:pt x="1120783" y="0"/>
                </a:lnTo>
                <a:lnTo>
                  <a:pt x="0" y="0"/>
                </a:lnTo>
                <a:lnTo>
                  <a:pt x="0" y="630244"/>
                </a:lnTo>
                <a:close/>
              </a:path>
            </a:pathLst>
          </a:custGeom>
          <a:solidFill>
            <a:srgbClr val="32CC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06720" y="5206996"/>
            <a:ext cx="1120775" cy="630555"/>
          </a:xfrm>
          <a:custGeom>
            <a:avLst/>
            <a:gdLst/>
            <a:ahLst/>
            <a:cxnLst/>
            <a:rect l="l" t="t" r="r" b="b"/>
            <a:pathLst>
              <a:path w="1120775" h="630554">
                <a:moveTo>
                  <a:pt x="0" y="630244"/>
                </a:moveTo>
                <a:lnTo>
                  <a:pt x="1120783" y="630244"/>
                </a:lnTo>
                <a:lnTo>
                  <a:pt x="1120783" y="0"/>
                </a:lnTo>
                <a:lnTo>
                  <a:pt x="0" y="0"/>
                </a:lnTo>
                <a:lnTo>
                  <a:pt x="0" y="630244"/>
                </a:lnTo>
                <a:close/>
              </a:path>
            </a:pathLst>
          </a:custGeom>
          <a:ln w="25399">
            <a:solidFill>
              <a:srgbClr val="5757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30745" y="5206996"/>
            <a:ext cx="1120775" cy="630555"/>
          </a:xfrm>
          <a:custGeom>
            <a:avLst/>
            <a:gdLst/>
            <a:ahLst/>
            <a:cxnLst/>
            <a:rect l="l" t="t" r="r" b="b"/>
            <a:pathLst>
              <a:path w="1120775" h="630554">
                <a:moveTo>
                  <a:pt x="0" y="630244"/>
                </a:moveTo>
                <a:lnTo>
                  <a:pt x="1120770" y="630244"/>
                </a:lnTo>
                <a:lnTo>
                  <a:pt x="1120770" y="0"/>
                </a:lnTo>
                <a:lnTo>
                  <a:pt x="0" y="0"/>
                </a:lnTo>
                <a:lnTo>
                  <a:pt x="0" y="630244"/>
                </a:lnTo>
                <a:close/>
              </a:path>
            </a:pathLst>
          </a:custGeom>
          <a:solidFill>
            <a:srgbClr val="32CC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30745" y="5206996"/>
            <a:ext cx="1120775" cy="630555"/>
          </a:xfrm>
          <a:custGeom>
            <a:avLst/>
            <a:gdLst/>
            <a:ahLst/>
            <a:cxnLst/>
            <a:rect l="l" t="t" r="r" b="b"/>
            <a:pathLst>
              <a:path w="1120775" h="630554">
                <a:moveTo>
                  <a:pt x="0" y="630244"/>
                </a:moveTo>
                <a:lnTo>
                  <a:pt x="1120770" y="630244"/>
                </a:lnTo>
                <a:lnTo>
                  <a:pt x="1120770" y="0"/>
                </a:lnTo>
                <a:lnTo>
                  <a:pt x="0" y="0"/>
                </a:lnTo>
                <a:lnTo>
                  <a:pt x="0" y="630244"/>
                </a:lnTo>
                <a:close/>
              </a:path>
            </a:pathLst>
          </a:custGeom>
          <a:ln w="25399">
            <a:solidFill>
              <a:srgbClr val="5757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54639" y="5206996"/>
            <a:ext cx="1120775" cy="630555"/>
          </a:xfrm>
          <a:custGeom>
            <a:avLst/>
            <a:gdLst/>
            <a:ahLst/>
            <a:cxnLst/>
            <a:rect l="l" t="t" r="r" b="b"/>
            <a:pathLst>
              <a:path w="1120775" h="630554">
                <a:moveTo>
                  <a:pt x="0" y="630244"/>
                </a:moveTo>
                <a:lnTo>
                  <a:pt x="1120783" y="630244"/>
                </a:lnTo>
                <a:lnTo>
                  <a:pt x="1120783" y="0"/>
                </a:lnTo>
                <a:lnTo>
                  <a:pt x="0" y="0"/>
                </a:lnTo>
                <a:lnTo>
                  <a:pt x="0" y="630244"/>
                </a:lnTo>
                <a:close/>
              </a:path>
            </a:pathLst>
          </a:custGeom>
          <a:solidFill>
            <a:srgbClr val="32CC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54639" y="5206996"/>
            <a:ext cx="1120775" cy="630555"/>
          </a:xfrm>
          <a:custGeom>
            <a:avLst/>
            <a:gdLst/>
            <a:ahLst/>
            <a:cxnLst/>
            <a:rect l="l" t="t" r="r" b="b"/>
            <a:pathLst>
              <a:path w="1120775" h="630554">
                <a:moveTo>
                  <a:pt x="0" y="630244"/>
                </a:moveTo>
                <a:lnTo>
                  <a:pt x="1120783" y="630244"/>
                </a:lnTo>
                <a:lnTo>
                  <a:pt x="1120783" y="0"/>
                </a:lnTo>
                <a:lnTo>
                  <a:pt x="0" y="0"/>
                </a:lnTo>
                <a:lnTo>
                  <a:pt x="0" y="630244"/>
                </a:lnTo>
                <a:close/>
              </a:path>
            </a:pathLst>
          </a:custGeom>
          <a:ln w="25399">
            <a:solidFill>
              <a:srgbClr val="5757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78686" y="5206996"/>
            <a:ext cx="1120775" cy="630555"/>
          </a:xfrm>
          <a:custGeom>
            <a:avLst/>
            <a:gdLst/>
            <a:ahLst/>
            <a:cxnLst/>
            <a:rect l="l" t="t" r="r" b="b"/>
            <a:pathLst>
              <a:path w="1120775" h="630554">
                <a:moveTo>
                  <a:pt x="0" y="630244"/>
                </a:moveTo>
                <a:lnTo>
                  <a:pt x="1120770" y="630244"/>
                </a:lnTo>
                <a:lnTo>
                  <a:pt x="1120770" y="0"/>
                </a:lnTo>
                <a:lnTo>
                  <a:pt x="0" y="0"/>
                </a:lnTo>
                <a:lnTo>
                  <a:pt x="0" y="630244"/>
                </a:lnTo>
                <a:close/>
              </a:path>
            </a:pathLst>
          </a:custGeom>
          <a:solidFill>
            <a:srgbClr val="32CC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78686" y="5206996"/>
            <a:ext cx="1120775" cy="630555"/>
          </a:xfrm>
          <a:custGeom>
            <a:avLst/>
            <a:gdLst/>
            <a:ahLst/>
            <a:cxnLst/>
            <a:rect l="l" t="t" r="r" b="b"/>
            <a:pathLst>
              <a:path w="1120775" h="630554">
                <a:moveTo>
                  <a:pt x="0" y="630244"/>
                </a:moveTo>
                <a:lnTo>
                  <a:pt x="1120770" y="630244"/>
                </a:lnTo>
                <a:lnTo>
                  <a:pt x="1120770" y="0"/>
                </a:lnTo>
                <a:lnTo>
                  <a:pt x="0" y="0"/>
                </a:lnTo>
                <a:lnTo>
                  <a:pt x="0" y="630244"/>
                </a:lnTo>
                <a:close/>
              </a:path>
            </a:pathLst>
          </a:custGeom>
          <a:ln w="25399">
            <a:solidFill>
              <a:srgbClr val="5757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93954" y="4524375"/>
            <a:ext cx="1122680" cy="628650"/>
          </a:xfrm>
          <a:custGeom>
            <a:avLst/>
            <a:gdLst/>
            <a:ahLst/>
            <a:cxnLst/>
            <a:rect l="l" t="t" r="r" b="b"/>
            <a:pathLst>
              <a:path w="1122679" h="628650">
                <a:moveTo>
                  <a:pt x="0" y="628649"/>
                </a:moveTo>
                <a:lnTo>
                  <a:pt x="1122355" y="628649"/>
                </a:lnTo>
                <a:lnTo>
                  <a:pt x="1122355" y="0"/>
                </a:lnTo>
                <a:lnTo>
                  <a:pt x="0" y="0"/>
                </a:lnTo>
                <a:lnTo>
                  <a:pt x="0" y="628649"/>
                </a:lnTo>
                <a:close/>
              </a:path>
            </a:pathLst>
          </a:custGeom>
          <a:solidFill>
            <a:srgbClr val="32CC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93954" y="4524375"/>
            <a:ext cx="1122680" cy="628650"/>
          </a:xfrm>
          <a:custGeom>
            <a:avLst/>
            <a:gdLst/>
            <a:ahLst/>
            <a:cxnLst/>
            <a:rect l="l" t="t" r="r" b="b"/>
            <a:pathLst>
              <a:path w="1122679" h="628650">
                <a:moveTo>
                  <a:pt x="0" y="628649"/>
                </a:moveTo>
                <a:lnTo>
                  <a:pt x="1122355" y="628649"/>
                </a:lnTo>
                <a:lnTo>
                  <a:pt x="1122355" y="0"/>
                </a:lnTo>
                <a:lnTo>
                  <a:pt x="0" y="0"/>
                </a:lnTo>
                <a:lnTo>
                  <a:pt x="0" y="628649"/>
                </a:lnTo>
                <a:close/>
              </a:path>
            </a:pathLst>
          </a:custGeom>
          <a:ln w="25399">
            <a:solidFill>
              <a:srgbClr val="5757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617976" y="4524375"/>
            <a:ext cx="1122680" cy="628650"/>
          </a:xfrm>
          <a:prstGeom prst="rect">
            <a:avLst/>
          </a:prstGeom>
          <a:solidFill>
            <a:srgbClr val="32CC65"/>
          </a:solidFill>
          <a:ln w="25399">
            <a:solidFill>
              <a:srgbClr val="57575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0495" marR="142240" indent="45720">
              <a:lnSpc>
                <a:spcPct val="101299"/>
              </a:lnSpc>
            </a:pPr>
            <a:r>
              <a:rPr sz="1600" spc="-10" dirty="0">
                <a:latin typeface="Verdana"/>
                <a:cs typeface="Verdana"/>
              </a:rPr>
              <a:t>Pru</a:t>
            </a:r>
            <a:r>
              <a:rPr sz="1600" spc="-15" dirty="0">
                <a:latin typeface="Verdana"/>
                <a:cs typeface="Verdana"/>
              </a:rPr>
              <a:t>e</a:t>
            </a:r>
            <a:r>
              <a:rPr sz="1600" spc="-10" dirty="0">
                <a:latin typeface="Verdana"/>
                <a:cs typeface="Verdana"/>
              </a:rPr>
              <a:t>ba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U</a:t>
            </a:r>
            <a:r>
              <a:rPr sz="1600" spc="-20" dirty="0">
                <a:latin typeface="Verdana"/>
                <a:cs typeface="Verdana"/>
              </a:rPr>
              <a:t>ni</a:t>
            </a:r>
            <a:r>
              <a:rPr sz="1600" spc="-15" dirty="0">
                <a:latin typeface="Verdana"/>
                <a:cs typeface="Verdana"/>
              </a:rPr>
              <a:t>t</a:t>
            </a:r>
            <a:r>
              <a:rPr sz="1600" spc="-10" dirty="0">
                <a:latin typeface="Verdana"/>
                <a:cs typeface="Verdana"/>
              </a:rPr>
              <a:t>aria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841869" y="4524375"/>
            <a:ext cx="1122680" cy="628650"/>
          </a:xfrm>
          <a:custGeom>
            <a:avLst/>
            <a:gdLst/>
            <a:ahLst/>
            <a:cxnLst/>
            <a:rect l="l" t="t" r="r" b="b"/>
            <a:pathLst>
              <a:path w="1122679" h="628650">
                <a:moveTo>
                  <a:pt x="0" y="628649"/>
                </a:moveTo>
                <a:lnTo>
                  <a:pt x="1122355" y="628649"/>
                </a:lnTo>
                <a:lnTo>
                  <a:pt x="1122355" y="0"/>
                </a:lnTo>
                <a:lnTo>
                  <a:pt x="0" y="0"/>
                </a:lnTo>
                <a:lnTo>
                  <a:pt x="0" y="628649"/>
                </a:lnTo>
                <a:close/>
              </a:path>
            </a:pathLst>
          </a:custGeom>
          <a:solidFill>
            <a:srgbClr val="32CC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41869" y="4524375"/>
            <a:ext cx="1122680" cy="628650"/>
          </a:xfrm>
          <a:custGeom>
            <a:avLst/>
            <a:gdLst/>
            <a:ahLst/>
            <a:cxnLst/>
            <a:rect l="l" t="t" r="r" b="b"/>
            <a:pathLst>
              <a:path w="1122679" h="628650">
                <a:moveTo>
                  <a:pt x="0" y="628649"/>
                </a:moveTo>
                <a:lnTo>
                  <a:pt x="1122355" y="628649"/>
                </a:lnTo>
                <a:lnTo>
                  <a:pt x="1122355" y="0"/>
                </a:lnTo>
                <a:lnTo>
                  <a:pt x="0" y="0"/>
                </a:lnTo>
                <a:lnTo>
                  <a:pt x="0" y="628649"/>
                </a:lnTo>
                <a:close/>
              </a:path>
            </a:pathLst>
          </a:custGeom>
          <a:ln w="25399">
            <a:solidFill>
              <a:srgbClr val="5757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65916" y="4524375"/>
            <a:ext cx="1122680" cy="628650"/>
          </a:xfrm>
          <a:custGeom>
            <a:avLst/>
            <a:gdLst/>
            <a:ahLst/>
            <a:cxnLst/>
            <a:rect l="l" t="t" r="r" b="b"/>
            <a:pathLst>
              <a:path w="1122679" h="628650">
                <a:moveTo>
                  <a:pt x="0" y="628649"/>
                </a:moveTo>
                <a:lnTo>
                  <a:pt x="1122365" y="628649"/>
                </a:lnTo>
                <a:lnTo>
                  <a:pt x="1122365" y="0"/>
                </a:lnTo>
                <a:lnTo>
                  <a:pt x="0" y="0"/>
                </a:lnTo>
                <a:lnTo>
                  <a:pt x="0" y="628649"/>
                </a:lnTo>
                <a:close/>
              </a:path>
            </a:pathLst>
          </a:custGeom>
          <a:solidFill>
            <a:srgbClr val="32CC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65916" y="4524375"/>
            <a:ext cx="1122680" cy="628650"/>
          </a:xfrm>
          <a:custGeom>
            <a:avLst/>
            <a:gdLst/>
            <a:ahLst/>
            <a:cxnLst/>
            <a:rect l="l" t="t" r="r" b="b"/>
            <a:pathLst>
              <a:path w="1122679" h="628650">
                <a:moveTo>
                  <a:pt x="0" y="628649"/>
                </a:moveTo>
                <a:lnTo>
                  <a:pt x="1122365" y="628649"/>
                </a:lnTo>
                <a:lnTo>
                  <a:pt x="1122365" y="0"/>
                </a:lnTo>
                <a:lnTo>
                  <a:pt x="0" y="0"/>
                </a:lnTo>
                <a:lnTo>
                  <a:pt x="0" y="628649"/>
                </a:lnTo>
                <a:close/>
              </a:path>
            </a:pathLst>
          </a:custGeom>
          <a:ln w="25399">
            <a:solidFill>
              <a:srgbClr val="5757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289810" y="4524375"/>
            <a:ext cx="1122680" cy="628650"/>
          </a:xfrm>
          <a:custGeom>
            <a:avLst/>
            <a:gdLst/>
            <a:ahLst/>
            <a:cxnLst/>
            <a:rect l="l" t="t" r="r" b="b"/>
            <a:pathLst>
              <a:path w="1122679" h="628650">
                <a:moveTo>
                  <a:pt x="0" y="628649"/>
                </a:moveTo>
                <a:lnTo>
                  <a:pt x="1122355" y="628649"/>
                </a:lnTo>
                <a:lnTo>
                  <a:pt x="1122355" y="0"/>
                </a:lnTo>
                <a:lnTo>
                  <a:pt x="0" y="0"/>
                </a:lnTo>
                <a:lnTo>
                  <a:pt x="0" y="628649"/>
                </a:lnTo>
                <a:close/>
              </a:path>
            </a:pathLst>
          </a:custGeom>
          <a:solidFill>
            <a:srgbClr val="32CC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289810" y="4524375"/>
            <a:ext cx="1122680" cy="628650"/>
          </a:xfrm>
          <a:custGeom>
            <a:avLst/>
            <a:gdLst/>
            <a:ahLst/>
            <a:cxnLst/>
            <a:rect l="l" t="t" r="r" b="b"/>
            <a:pathLst>
              <a:path w="1122679" h="628650">
                <a:moveTo>
                  <a:pt x="0" y="628649"/>
                </a:moveTo>
                <a:lnTo>
                  <a:pt x="1122355" y="628649"/>
                </a:lnTo>
                <a:lnTo>
                  <a:pt x="1122355" y="0"/>
                </a:lnTo>
                <a:lnTo>
                  <a:pt x="0" y="0"/>
                </a:lnTo>
                <a:lnTo>
                  <a:pt x="0" y="628649"/>
                </a:lnTo>
                <a:close/>
              </a:path>
            </a:pathLst>
          </a:custGeom>
          <a:ln w="25399">
            <a:solidFill>
              <a:srgbClr val="5757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862321" y="3803584"/>
            <a:ext cx="2457450" cy="630555"/>
          </a:xfrm>
          <a:custGeom>
            <a:avLst/>
            <a:gdLst/>
            <a:ahLst/>
            <a:cxnLst/>
            <a:rect l="l" t="t" r="r" b="b"/>
            <a:pathLst>
              <a:path w="2457450" h="630554">
                <a:moveTo>
                  <a:pt x="0" y="630244"/>
                </a:moveTo>
                <a:lnTo>
                  <a:pt x="2457449" y="630244"/>
                </a:lnTo>
                <a:lnTo>
                  <a:pt x="2457449" y="0"/>
                </a:lnTo>
                <a:lnTo>
                  <a:pt x="0" y="0"/>
                </a:lnTo>
                <a:lnTo>
                  <a:pt x="0" y="630244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62321" y="3803584"/>
            <a:ext cx="2457450" cy="630555"/>
          </a:xfrm>
          <a:custGeom>
            <a:avLst/>
            <a:gdLst/>
            <a:ahLst/>
            <a:cxnLst/>
            <a:rect l="l" t="t" r="r" b="b"/>
            <a:pathLst>
              <a:path w="2457450" h="630554">
                <a:moveTo>
                  <a:pt x="0" y="630244"/>
                </a:moveTo>
                <a:lnTo>
                  <a:pt x="2457449" y="630244"/>
                </a:lnTo>
                <a:lnTo>
                  <a:pt x="2457449" y="0"/>
                </a:lnTo>
                <a:lnTo>
                  <a:pt x="0" y="0"/>
                </a:lnTo>
                <a:lnTo>
                  <a:pt x="0" y="630244"/>
                </a:lnTo>
                <a:close/>
              </a:path>
            </a:pathLst>
          </a:custGeom>
          <a:ln w="25399">
            <a:solidFill>
              <a:srgbClr val="5757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418216" y="3803584"/>
            <a:ext cx="2459355" cy="630555"/>
          </a:xfrm>
          <a:custGeom>
            <a:avLst/>
            <a:gdLst/>
            <a:ahLst/>
            <a:cxnLst/>
            <a:rect l="l" t="t" r="r" b="b"/>
            <a:pathLst>
              <a:path w="2459354" h="630554">
                <a:moveTo>
                  <a:pt x="0" y="630244"/>
                </a:moveTo>
                <a:lnTo>
                  <a:pt x="2458973" y="630244"/>
                </a:lnTo>
                <a:lnTo>
                  <a:pt x="2458973" y="0"/>
                </a:lnTo>
                <a:lnTo>
                  <a:pt x="0" y="0"/>
                </a:lnTo>
                <a:lnTo>
                  <a:pt x="0" y="630244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18216" y="3803584"/>
            <a:ext cx="2459355" cy="630555"/>
          </a:xfrm>
          <a:custGeom>
            <a:avLst/>
            <a:gdLst/>
            <a:ahLst/>
            <a:cxnLst/>
            <a:rect l="l" t="t" r="r" b="b"/>
            <a:pathLst>
              <a:path w="2459354" h="630554">
                <a:moveTo>
                  <a:pt x="0" y="630244"/>
                </a:moveTo>
                <a:lnTo>
                  <a:pt x="2458973" y="630244"/>
                </a:lnTo>
                <a:lnTo>
                  <a:pt x="2458973" y="0"/>
                </a:lnTo>
                <a:lnTo>
                  <a:pt x="0" y="0"/>
                </a:lnTo>
                <a:lnTo>
                  <a:pt x="0" y="630244"/>
                </a:lnTo>
                <a:close/>
              </a:path>
            </a:pathLst>
          </a:custGeom>
          <a:ln w="25399">
            <a:solidFill>
              <a:srgbClr val="5757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22619" y="3084454"/>
            <a:ext cx="2457450" cy="628650"/>
          </a:xfrm>
          <a:custGeom>
            <a:avLst/>
            <a:gdLst/>
            <a:ahLst/>
            <a:cxnLst/>
            <a:rect l="l" t="t" r="r" b="b"/>
            <a:pathLst>
              <a:path w="2457450" h="628650">
                <a:moveTo>
                  <a:pt x="0" y="628649"/>
                </a:moveTo>
                <a:lnTo>
                  <a:pt x="2457449" y="628649"/>
                </a:lnTo>
                <a:lnTo>
                  <a:pt x="2457449" y="0"/>
                </a:lnTo>
                <a:lnTo>
                  <a:pt x="0" y="0"/>
                </a:lnTo>
                <a:lnTo>
                  <a:pt x="0" y="628649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222619" y="3084454"/>
            <a:ext cx="2457450" cy="628650"/>
          </a:xfrm>
          <a:custGeom>
            <a:avLst/>
            <a:gdLst/>
            <a:ahLst/>
            <a:cxnLst/>
            <a:rect l="l" t="t" r="r" b="b"/>
            <a:pathLst>
              <a:path w="2457450" h="628650">
                <a:moveTo>
                  <a:pt x="0" y="628649"/>
                </a:moveTo>
                <a:lnTo>
                  <a:pt x="2457449" y="628649"/>
                </a:lnTo>
                <a:lnTo>
                  <a:pt x="2457449" y="0"/>
                </a:lnTo>
                <a:lnTo>
                  <a:pt x="0" y="0"/>
                </a:lnTo>
                <a:lnTo>
                  <a:pt x="0" y="628649"/>
                </a:lnTo>
                <a:close/>
              </a:path>
            </a:pathLst>
          </a:custGeom>
          <a:ln w="25399">
            <a:solidFill>
              <a:srgbClr val="5757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778489" y="3084454"/>
            <a:ext cx="2459355" cy="628650"/>
          </a:xfrm>
          <a:prstGeom prst="rect">
            <a:avLst/>
          </a:prstGeom>
          <a:solidFill>
            <a:srgbClr val="797979"/>
          </a:solidFill>
          <a:ln w="25399">
            <a:solidFill>
              <a:srgbClr val="57575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8265">
              <a:lnSpc>
                <a:spcPct val="100000"/>
              </a:lnSpc>
            </a:pPr>
            <a:r>
              <a:rPr sz="1600" spc="-10" dirty="0">
                <a:latin typeface="Verdana"/>
                <a:cs typeface="Verdana"/>
              </a:rPr>
              <a:t>Pru</a:t>
            </a:r>
            <a:r>
              <a:rPr sz="1600" spc="-15" dirty="0">
                <a:latin typeface="Verdana"/>
                <a:cs typeface="Verdana"/>
              </a:rPr>
              <a:t>eb</a:t>
            </a:r>
            <a:r>
              <a:rPr sz="1600" spc="-10" dirty="0">
                <a:latin typeface="Verdana"/>
                <a:cs typeface="Verdana"/>
              </a:rPr>
              <a:t>a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d</a:t>
            </a:r>
            <a:r>
              <a:rPr sz="1600" spc="-10" dirty="0">
                <a:latin typeface="Verdana"/>
                <a:cs typeface="Verdana"/>
              </a:rPr>
              <a:t>e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In</a:t>
            </a:r>
            <a:r>
              <a:rPr sz="1600" spc="-20" dirty="0">
                <a:latin typeface="Verdana"/>
                <a:cs typeface="Verdana"/>
              </a:rPr>
              <a:t>t</a:t>
            </a:r>
            <a:r>
              <a:rPr sz="1600" spc="-10" dirty="0">
                <a:latin typeface="Verdana"/>
                <a:cs typeface="Verdana"/>
              </a:rPr>
              <a:t>eg</a:t>
            </a:r>
            <a:r>
              <a:rPr sz="1600" spc="-35" dirty="0">
                <a:latin typeface="Verdana"/>
                <a:cs typeface="Verdana"/>
              </a:rPr>
              <a:t>r</a:t>
            </a:r>
            <a:r>
              <a:rPr sz="1600" spc="-10" dirty="0">
                <a:latin typeface="Verdana"/>
                <a:cs typeface="Verdana"/>
              </a:rPr>
              <a:t>ac</a:t>
            </a:r>
            <a:r>
              <a:rPr sz="1600" spc="-15" dirty="0">
                <a:latin typeface="Verdana"/>
                <a:cs typeface="Verdana"/>
              </a:rPr>
              <a:t>i</a:t>
            </a:r>
            <a:r>
              <a:rPr sz="1600" spc="-10" dirty="0">
                <a:latin typeface="Verdana"/>
                <a:cs typeface="Verdana"/>
              </a:rPr>
              <a:t>ón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424415" y="2001825"/>
            <a:ext cx="2565400" cy="1014730"/>
          </a:xfrm>
          <a:prstGeom prst="rect">
            <a:avLst/>
          </a:prstGeom>
          <a:solidFill>
            <a:srgbClr val="E6E64C"/>
          </a:solidFill>
          <a:ln w="25399">
            <a:solidFill>
              <a:srgbClr val="57575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2565">
              <a:lnSpc>
                <a:spcPct val="100000"/>
              </a:lnSpc>
            </a:pPr>
            <a:r>
              <a:rPr sz="1600" spc="-10" dirty="0">
                <a:latin typeface="Verdana"/>
                <a:cs typeface="Verdana"/>
              </a:rPr>
              <a:t>Pru</a:t>
            </a:r>
            <a:r>
              <a:rPr sz="1600" spc="-15" dirty="0">
                <a:latin typeface="Verdana"/>
                <a:cs typeface="Verdana"/>
              </a:rPr>
              <a:t>eba</a:t>
            </a:r>
            <a:r>
              <a:rPr sz="1600" spc="-10" dirty="0">
                <a:latin typeface="Verdana"/>
                <a:cs typeface="Verdana"/>
              </a:rPr>
              <a:t>s</a:t>
            </a:r>
            <a:r>
              <a:rPr sz="1600" spc="18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d</a:t>
            </a:r>
            <a:r>
              <a:rPr sz="1600" spc="-10" dirty="0">
                <a:latin typeface="Verdana"/>
                <a:cs typeface="Verdana"/>
              </a:rPr>
              <a:t>e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al</a:t>
            </a:r>
            <a:r>
              <a:rPr sz="1600" spc="-20" dirty="0">
                <a:latin typeface="Verdana"/>
                <a:cs typeface="Verdana"/>
              </a:rPr>
              <a:t>t</a:t>
            </a:r>
            <a:r>
              <a:rPr sz="1600" spc="-10" dirty="0">
                <a:latin typeface="Verdana"/>
                <a:cs typeface="Verdana"/>
              </a:rPr>
              <a:t>o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Verdana"/>
                <a:cs typeface="Verdana"/>
              </a:rPr>
              <a:t>n</a:t>
            </a:r>
            <a:r>
              <a:rPr sz="1600" spc="-20" dirty="0">
                <a:latin typeface="Verdana"/>
                <a:cs typeface="Verdana"/>
              </a:rPr>
              <a:t>iv</a:t>
            </a:r>
            <a:r>
              <a:rPr sz="1600" spc="-10" dirty="0">
                <a:latin typeface="Verdana"/>
                <a:cs typeface="Verdana"/>
              </a:rPr>
              <a:t>el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538" y="152765"/>
            <a:ext cx="8497570" cy="900430"/>
          </a:xfrm>
          <a:custGeom>
            <a:avLst/>
            <a:gdLst/>
            <a:ahLst/>
            <a:cxnLst/>
            <a:rect l="l" t="t" r="r" b="b"/>
            <a:pathLst>
              <a:path w="8497570" h="900430">
                <a:moveTo>
                  <a:pt x="150004" y="0"/>
                </a:moveTo>
                <a:lnTo>
                  <a:pt x="8497000" y="0"/>
                </a:lnTo>
                <a:lnTo>
                  <a:pt x="8497000" y="749960"/>
                </a:lnTo>
                <a:lnTo>
                  <a:pt x="8490800" y="792746"/>
                </a:lnTo>
                <a:lnTo>
                  <a:pt x="8473391" y="830721"/>
                </a:lnTo>
                <a:lnTo>
                  <a:pt x="8446558" y="862095"/>
                </a:lnTo>
                <a:lnTo>
                  <a:pt x="8412087" y="885076"/>
                </a:lnTo>
                <a:lnTo>
                  <a:pt x="8371766" y="897872"/>
                </a:lnTo>
                <a:lnTo>
                  <a:pt x="0" y="899921"/>
                </a:lnTo>
                <a:lnTo>
                  <a:pt x="0" y="149992"/>
                </a:lnTo>
                <a:lnTo>
                  <a:pt x="6201" y="107137"/>
                </a:lnTo>
                <a:lnTo>
                  <a:pt x="23612" y="69135"/>
                </a:lnTo>
                <a:lnTo>
                  <a:pt x="50443" y="37765"/>
                </a:lnTo>
                <a:lnTo>
                  <a:pt x="84905" y="14806"/>
                </a:lnTo>
                <a:lnTo>
                  <a:pt x="125207" y="2037"/>
                </a:lnTo>
                <a:lnTo>
                  <a:pt x="150004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3225">
              <a:lnSpc>
                <a:spcPct val="100000"/>
              </a:lnSpc>
            </a:pPr>
            <a:r>
              <a:rPr spc="-60" dirty="0"/>
              <a:t>RE</a:t>
            </a:r>
            <a:r>
              <a:rPr spc="-65" dirty="0"/>
              <a:t>G</a:t>
            </a:r>
            <a:r>
              <a:rPr spc="-70" dirty="0"/>
              <a:t>L</a:t>
            </a:r>
            <a:r>
              <a:rPr spc="-60" dirty="0"/>
              <a:t>A</a:t>
            </a:r>
            <a:r>
              <a:rPr dirty="0"/>
              <a:t>S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60" dirty="0"/>
              <a:t>D</a:t>
            </a:r>
            <a:r>
              <a:rPr dirty="0"/>
              <a:t>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65" dirty="0"/>
              <a:t>O</a:t>
            </a:r>
            <a:r>
              <a:rPr spc="-100" dirty="0"/>
              <a:t>R</a:t>
            </a:r>
            <a:r>
              <a:rPr dirty="0"/>
              <a:t>O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60" dirty="0"/>
              <a:t>E</a:t>
            </a:r>
            <a:r>
              <a:rPr dirty="0"/>
              <a:t>N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60" dirty="0"/>
              <a:t>P</a:t>
            </a:r>
            <a:r>
              <a:rPr spc="-100" dirty="0"/>
              <a:t>R</a:t>
            </a:r>
            <a:r>
              <a:rPr spc="-65" dirty="0"/>
              <a:t>U</a:t>
            </a:r>
            <a:r>
              <a:rPr spc="-60" dirty="0"/>
              <a:t>E</a:t>
            </a:r>
            <a:r>
              <a:rPr spc="-100" dirty="0"/>
              <a:t>B</a:t>
            </a:r>
            <a:r>
              <a:rPr spc="-60" dirty="0"/>
              <a:t>A</a:t>
            </a:r>
            <a:r>
              <a:rPr dirty="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4373" y="1351741"/>
            <a:ext cx="523621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Casos</a:t>
            </a:r>
            <a:r>
              <a:rPr sz="2000" b="1" spc="-1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de</a:t>
            </a:r>
            <a:r>
              <a:rPr sz="2000" b="1" spc="-1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prueba y</a:t>
            </a:r>
            <a:r>
              <a:rPr sz="2000" b="1" spc="-2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ejecuciones</a:t>
            </a:r>
            <a:r>
              <a:rPr sz="2000" b="1" spc="-3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de</a:t>
            </a:r>
            <a:r>
              <a:rPr sz="2000" b="1" spc="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pruebas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8955" y="2357262"/>
            <a:ext cx="8439790" cy="3590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Words>2391</Words>
  <Application>Microsoft Office PowerPoint</Application>
  <PresentationFormat>Presentación en pantalla (4:3)</PresentationFormat>
  <Paragraphs>449</Paragraphs>
  <Slides>61</Slides>
  <Notes>50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61</vt:i4>
      </vt:variant>
    </vt:vector>
  </HeadingPairs>
  <TitlesOfParts>
    <vt:vector size="62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REGLAS DE ORO EN PRUEBAS</vt:lpstr>
      <vt:lpstr>REGLAS DE ORO EN PRUEBAS</vt:lpstr>
      <vt:lpstr>REGLAS DE ORO EN PRUEBAS</vt:lpstr>
      <vt:lpstr>REGLAS DE ORO EN PRUEBAS</vt:lpstr>
      <vt:lpstr>REGLAS DE ORO EN PRUEBAS</vt:lpstr>
      <vt:lpstr>Presentación de PowerPoint</vt:lpstr>
      <vt:lpstr>VERIFICACIÓN Y VALIDACIÓN</vt:lpstr>
      <vt:lpstr>Presentación de PowerPoint</vt:lpstr>
      <vt:lpstr>Presentación de PowerPoint</vt:lpstr>
      <vt:lpstr>TÉCNICAS DE PRUEBAS</vt:lpstr>
      <vt:lpstr>TÉCNICAS DE PRUEBAS</vt:lpstr>
      <vt:lpstr>NIVELES DE PRUEBAS</vt:lpstr>
      <vt:lpstr>NIVELES DE PRUEBAS</vt:lpstr>
      <vt:lpstr>PRUEBAS UNITARIAS</vt:lpstr>
      <vt:lpstr>PRUEBAS UNITARIAS</vt:lpstr>
      <vt:lpstr>PRUEBAS UNITARIAS</vt:lpstr>
      <vt:lpstr>PRUEBAS UNITARIAS</vt:lpstr>
      <vt:lpstr>PRUEBAS UNITARIAS</vt:lpstr>
      <vt:lpstr>PRUEBAS UNITARIAS</vt:lpstr>
      <vt:lpstr>PRUEBAS UNITARIAS</vt:lpstr>
      <vt:lpstr>PRUEBAS UNITARIAS</vt:lpstr>
      <vt:lpstr>PRUEBAS UNITARIAS</vt:lpstr>
      <vt:lpstr>PREGUNTAS</vt:lpstr>
      <vt:lpstr>PRUEBAS DE INTEGRACIÓN</vt:lpstr>
      <vt:lpstr>Presentación de PowerPoint</vt:lpstr>
      <vt:lpstr>PRUEBAS DE INTEGRACIÓN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PRUEBAS DE INTEGRACIÓN</vt:lpstr>
      <vt:lpstr>PRUEBAS DE INTEGRACIÓN</vt:lpstr>
      <vt:lpstr>PRUEBAS DE INTEGRACIÓN</vt:lpstr>
      <vt:lpstr>PRUEBAS DE INTEGRACIÓN</vt:lpstr>
      <vt:lpstr>PRUEBAS DE INTEGRACIÓN</vt:lpstr>
      <vt:lpstr>PRUEBAS DE INTEGRACIÓN</vt:lpstr>
      <vt:lpstr>PRUEBAS DE INTEGRACIÓN</vt:lpstr>
      <vt:lpstr>PREGUNTAS</vt:lpstr>
      <vt:lpstr>PRUEBAS DE REGRESIÓN</vt:lpstr>
      <vt:lpstr>PRUEBAS DEL SISTEMA</vt:lpstr>
      <vt:lpstr>PRUEBAS DEL SISTEMA</vt:lpstr>
      <vt:lpstr>PRUEBAS DEL SISTEMA</vt:lpstr>
      <vt:lpstr>PRUEBAS DE USO</vt:lpstr>
      <vt:lpstr>PRUEBAS DE USO</vt:lpstr>
      <vt:lpstr>PRUEBAS DE USO</vt:lpstr>
      <vt:lpstr>PRUEBAS DE USO</vt:lpstr>
      <vt:lpstr>PRUEBAS DE USO</vt:lpstr>
      <vt:lpstr>PREGUNTAS</vt:lpstr>
      <vt:lpstr>PRUEBAS DE INSTALACION</vt:lpstr>
      <vt:lpstr>PRUEBAS DE ACEPTACION</vt:lpstr>
      <vt:lpstr>PREGUNTAS</vt:lpstr>
      <vt:lpstr> MEJORANDO LA PLANEACIÓN Y ESTIMACIÓN 1RA. EXPLORACIÓN DE CASOS DE PRUEBAS </vt:lpstr>
      <vt:lpstr>PRACTICA</vt:lpstr>
      <vt:lpstr> GENERALIDAD DEL DISEÑO DE CASOS DE PRUEBAS </vt:lpstr>
      <vt:lpstr> GENERALIDAD DEL DISEÑO DE CASOS DE PRUEBAS </vt:lpstr>
      <vt:lpstr> GENERALIDAD DEL DISEÑO DE CASOS DE PRUEBAS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Yela Reyes Alexander</cp:lastModifiedBy>
  <cp:revision>5</cp:revision>
  <dcterms:created xsi:type="dcterms:W3CDTF">2014-09-01T15:39:43Z</dcterms:created>
  <dcterms:modified xsi:type="dcterms:W3CDTF">2014-09-13T19:51:40Z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2014-09-01T00:00:00Z</vt:filetime>
  </property>
  <property fmtid="{D5CDD505-2E9C-101B-9397-08002B2CF9AE}" pid="3" name="LastSaved">
    <vt:filetime>2014-09-01T00:00:00Z</vt:filetime>
  </property>
</Properties>
</file>