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6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01139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0" y="1371599"/>
                </a:moveTo>
                <a:lnTo>
                  <a:pt x="142859" y="1371599"/>
                </a:lnTo>
                <a:lnTo>
                  <a:pt x="142859" y="0"/>
                </a:lnTo>
                <a:lnTo>
                  <a:pt x="0" y="0"/>
                </a:lnTo>
                <a:lnTo>
                  <a:pt x="0" y="1371599"/>
                </a:lnTo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01139" y="1371600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0" y="5486399"/>
                </a:moveTo>
                <a:lnTo>
                  <a:pt x="142859" y="5486399"/>
                </a:lnTo>
                <a:lnTo>
                  <a:pt x="142859" y="0"/>
                </a:lnTo>
                <a:lnTo>
                  <a:pt x="0" y="0"/>
                </a:lnTo>
                <a:lnTo>
                  <a:pt x="0" y="548639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95289" y="152400"/>
            <a:ext cx="8498205" cy="828675"/>
          </a:xfrm>
          <a:custGeom>
            <a:avLst/>
            <a:gdLst/>
            <a:ahLst/>
            <a:cxnLst/>
            <a:rect l="l" t="t" r="r" b="b"/>
            <a:pathLst>
              <a:path w="8498205" h="828675">
                <a:moveTo>
                  <a:pt x="138110" y="0"/>
                </a:moveTo>
                <a:lnTo>
                  <a:pt x="8497890" y="0"/>
                </a:lnTo>
                <a:lnTo>
                  <a:pt x="8497890" y="690493"/>
                </a:lnTo>
                <a:lnTo>
                  <a:pt x="8491187" y="733137"/>
                </a:lnTo>
                <a:lnTo>
                  <a:pt x="8472483" y="770370"/>
                </a:lnTo>
                <a:lnTo>
                  <a:pt x="8443885" y="800087"/>
                </a:lnTo>
                <a:lnTo>
                  <a:pt x="8407500" y="820180"/>
                </a:lnTo>
                <a:lnTo>
                  <a:pt x="8365434" y="828544"/>
                </a:lnTo>
                <a:lnTo>
                  <a:pt x="0" y="828659"/>
                </a:lnTo>
                <a:lnTo>
                  <a:pt x="0" y="138165"/>
                </a:lnTo>
                <a:lnTo>
                  <a:pt x="6704" y="95514"/>
                </a:lnTo>
                <a:lnTo>
                  <a:pt x="25412" y="58275"/>
                </a:lnTo>
                <a:lnTo>
                  <a:pt x="54012" y="28557"/>
                </a:lnTo>
                <a:lnTo>
                  <a:pt x="90394" y="8467"/>
                </a:lnTo>
                <a:lnTo>
                  <a:pt x="132449" y="113"/>
                </a:lnTo>
                <a:lnTo>
                  <a:pt x="13811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95523" y="1347452"/>
            <a:ext cx="4011295" cy="4488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01139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0" y="1371599"/>
                </a:moveTo>
                <a:lnTo>
                  <a:pt x="142859" y="1371599"/>
                </a:lnTo>
                <a:lnTo>
                  <a:pt x="142859" y="0"/>
                </a:lnTo>
                <a:lnTo>
                  <a:pt x="0" y="0"/>
                </a:lnTo>
                <a:lnTo>
                  <a:pt x="0" y="1371599"/>
                </a:lnTo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01139" y="1371600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0" y="5486399"/>
                </a:moveTo>
                <a:lnTo>
                  <a:pt x="142859" y="5486399"/>
                </a:lnTo>
                <a:lnTo>
                  <a:pt x="142859" y="0"/>
                </a:lnTo>
                <a:lnTo>
                  <a:pt x="0" y="0"/>
                </a:lnTo>
                <a:lnTo>
                  <a:pt x="0" y="548639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01139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0" y="1371599"/>
                </a:moveTo>
                <a:lnTo>
                  <a:pt x="142859" y="1371599"/>
                </a:lnTo>
                <a:lnTo>
                  <a:pt x="142859" y="0"/>
                </a:lnTo>
                <a:lnTo>
                  <a:pt x="0" y="0"/>
                </a:lnTo>
                <a:lnTo>
                  <a:pt x="0" y="1371599"/>
                </a:lnTo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01139" y="1371600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0" y="5486399"/>
                </a:moveTo>
                <a:lnTo>
                  <a:pt x="142859" y="5486399"/>
                </a:lnTo>
                <a:lnTo>
                  <a:pt x="142859" y="0"/>
                </a:lnTo>
                <a:lnTo>
                  <a:pt x="0" y="0"/>
                </a:lnTo>
                <a:lnTo>
                  <a:pt x="0" y="548639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4914" y="265416"/>
            <a:ext cx="8114171" cy="28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268" y="1312107"/>
            <a:ext cx="8487462" cy="412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21763" y="6540262"/>
            <a:ext cx="508952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39" y="4846701"/>
            <a:ext cx="142875" cy="2011680"/>
          </a:xfrm>
          <a:custGeom>
            <a:avLst/>
            <a:gdLst/>
            <a:ahLst/>
            <a:cxnLst/>
            <a:rect l="l" t="t" r="r" b="b"/>
            <a:pathLst>
              <a:path w="142875" h="2011679">
                <a:moveTo>
                  <a:pt x="0" y="2011298"/>
                </a:moveTo>
                <a:lnTo>
                  <a:pt x="142859" y="2011298"/>
                </a:lnTo>
                <a:lnTo>
                  <a:pt x="142859" y="0"/>
                </a:lnTo>
                <a:lnTo>
                  <a:pt x="0" y="0"/>
                </a:lnTo>
                <a:lnTo>
                  <a:pt x="0" y="2011298"/>
                </a:lnTo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39" y="0"/>
            <a:ext cx="142875" cy="4846955"/>
          </a:xfrm>
          <a:custGeom>
            <a:avLst/>
            <a:gdLst/>
            <a:ahLst/>
            <a:cxnLst/>
            <a:rect l="l" t="t" r="r" b="b"/>
            <a:pathLst>
              <a:path w="142875" h="4846955">
                <a:moveTo>
                  <a:pt x="0" y="4846716"/>
                </a:moveTo>
                <a:lnTo>
                  <a:pt x="142859" y="4846716"/>
                </a:lnTo>
                <a:lnTo>
                  <a:pt x="142859" y="146"/>
                </a:lnTo>
                <a:lnTo>
                  <a:pt x="0" y="146"/>
                </a:lnTo>
                <a:lnTo>
                  <a:pt x="0" y="484671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6116" y="549289"/>
            <a:ext cx="1046161" cy="1439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659" rIns="0" bIns="0" rtlCol="0">
            <a:spAutoFit/>
          </a:bodyPr>
          <a:lstStyle/>
          <a:p>
            <a:pPr marL="220345">
              <a:lnSpc>
                <a:spcPct val="100000"/>
              </a:lnSpc>
            </a:pPr>
            <a:r>
              <a:rPr sz="5400" spc="-125" dirty="0">
                <a:latin typeface="Arial Black"/>
                <a:cs typeface="Arial Black"/>
              </a:rPr>
              <a:t>C</a:t>
            </a:r>
            <a:r>
              <a:rPr sz="5400" spc="-130" dirty="0">
                <a:latin typeface="Arial Black"/>
                <a:cs typeface="Arial Black"/>
              </a:rPr>
              <a:t>L</a:t>
            </a:r>
            <a:r>
              <a:rPr sz="5400" spc="-125" dirty="0">
                <a:latin typeface="Arial Black"/>
                <a:cs typeface="Arial Black"/>
              </a:rPr>
              <a:t>A</a:t>
            </a:r>
            <a:r>
              <a:rPr sz="5400" spc="-85" dirty="0">
                <a:latin typeface="Arial Black"/>
                <a:cs typeface="Arial Black"/>
              </a:rPr>
              <a:t>S</a:t>
            </a:r>
            <a:r>
              <a:rPr sz="5400" dirty="0">
                <a:latin typeface="Arial Black"/>
                <a:cs typeface="Arial Black"/>
              </a:rPr>
              <a:t>E</a:t>
            </a:r>
            <a:r>
              <a:rPr sz="5400" spc="305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Arial Black"/>
                <a:cs typeface="Arial Black"/>
              </a:rPr>
              <a:t>#</a:t>
            </a:r>
            <a:r>
              <a:rPr sz="5400" spc="290" dirty="0">
                <a:latin typeface="Times New Roman"/>
                <a:cs typeface="Times New Roman"/>
              </a:rPr>
              <a:t> </a:t>
            </a:r>
            <a:r>
              <a:rPr sz="5400" spc="-40" dirty="0">
                <a:latin typeface="Arial Black"/>
                <a:cs typeface="Arial Black"/>
              </a:rPr>
              <a:t>5</a:t>
            </a:r>
            <a:endParaRPr sz="5400">
              <a:latin typeface="Arial Black"/>
              <a:cs typeface="Arial Black"/>
            </a:endParaRPr>
          </a:p>
          <a:p>
            <a:pPr marL="220345">
              <a:lnSpc>
                <a:spcPct val="100000"/>
              </a:lnSpc>
            </a:pPr>
            <a:r>
              <a:rPr sz="5400" spc="-90" dirty="0">
                <a:latin typeface="Arial Black"/>
                <a:cs typeface="Arial Black"/>
              </a:rPr>
              <a:t>TÉC</a:t>
            </a:r>
            <a:r>
              <a:rPr sz="5400" spc="-85" dirty="0">
                <a:latin typeface="Arial Black"/>
                <a:cs typeface="Arial Black"/>
              </a:rPr>
              <a:t>N</a:t>
            </a:r>
            <a:r>
              <a:rPr sz="5400" spc="-90" dirty="0">
                <a:latin typeface="Arial Black"/>
                <a:cs typeface="Arial Black"/>
              </a:rPr>
              <a:t>ICA</a:t>
            </a:r>
            <a:r>
              <a:rPr sz="5400" dirty="0">
                <a:latin typeface="Arial Black"/>
                <a:cs typeface="Arial Black"/>
              </a:rPr>
              <a:t>S</a:t>
            </a:r>
            <a:r>
              <a:rPr sz="5400" spc="310" dirty="0">
                <a:latin typeface="Times New Roman"/>
                <a:cs typeface="Times New Roman"/>
              </a:rPr>
              <a:t> </a:t>
            </a:r>
            <a:r>
              <a:rPr sz="5400" spc="-90" dirty="0">
                <a:latin typeface="Arial Black"/>
                <a:cs typeface="Arial Black"/>
              </a:rPr>
              <a:t>D</a:t>
            </a:r>
            <a:r>
              <a:rPr sz="5400" dirty="0">
                <a:latin typeface="Arial Black"/>
                <a:cs typeface="Arial Black"/>
              </a:rPr>
              <a:t>E</a:t>
            </a:r>
            <a:r>
              <a:rPr sz="5400" spc="290" dirty="0">
                <a:latin typeface="Times New Roman"/>
                <a:cs typeface="Times New Roman"/>
              </a:rPr>
              <a:t> </a:t>
            </a:r>
            <a:r>
              <a:rPr sz="5400" spc="-90" dirty="0">
                <a:latin typeface="Arial Black"/>
                <a:cs typeface="Arial Black"/>
              </a:rPr>
              <a:t>CA</a:t>
            </a:r>
            <a:r>
              <a:rPr sz="5400" spc="-235" dirty="0">
                <a:latin typeface="Arial Black"/>
                <a:cs typeface="Arial Black"/>
              </a:rPr>
              <a:t>J</a:t>
            </a:r>
            <a:r>
              <a:rPr sz="5400" dirty="0">
                <a:latin typeface="Arial Black"/>
                <a:cs typeface="Arial Black"/>
              </a:rPr>
              <a:t>A</a:t>
            </a:r>
            <a:endParaRPr sz="5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033068"/>
            <a:ext cx="313626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125" dirty="0">
                <a:latin typeface="Arial Black"/>
                <a:cs typeface="Arial Black"/>
              </a:rPr>
              <a:t>B</a:t>
            </a:r>
            <a:r>
              <a:rPr sz="5400" spc="-130" dirty="0">
                <a:latin typeface="Arial Black"/>
                <a:cs typeface="Arial Black"/>
              </a:rPr>
              <a:t>L</a:t>
            </a:r>
            <a:r>
              <a:rPr sz="5400" spc="-125" dirty="0">
                <a:latin typeface="Arial Black"/>
                <a:cs typeface="Arial Black"/>
              </a:rPr>
              <a:t>A</a:t>
            </a:r>
            <a:r>
              <a:rPr sz="5400" spc="-85" dirty="0">
                <a:latin typeface="Arial Black"/>
                <a:cs typeface="Arial Black"/>
              </a:rPr>
              <a:t>N</a:t>
            </a:r>
            <a:r>
              <a:rPr sz="5400" spc="-125" dirty="0">
                <a:latin typeface="Arial Black"/>
                <a:cs typeface="Arial Black"/>
              </a:rPr>
              <a:t>C</a:t>
            </a:r>
            <a:r>
              <a:rPr sz="5400" spc="-45" dirty="0">
                <a:latin typeface="Arial Black"/>
                <a:cs typeface="Arial Black"/>
              </a:rPr>
              <a:t>A</a:t>
            </a:r>
            <a:endParaRPr sz="5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820817"/>
            <a:ext cx="7560945" cy="124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92505">
              <a:lnSpc>
                <a:spcPct val="129500"/>
              </a:lnSpc>
            </a:pP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750105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M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6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-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5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TÉ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CNICA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7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6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P</a:t>
            </a:r>
            <a:r>
              <a:rPr sz="1700" spc="85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U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spc="85" dirty="0">
                <a:solidFill>
                  <a:srgbClr val="D1282D"/>
                </a:solidFill>
                <a:latin typeface="Arial Black"/>
                <a:cs typeface="Arial Black"/>
              </a:rPr>
              <a:t>B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7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6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F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W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AR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NG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Í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7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6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STE</a:t>
            </a:r>
            <a:r>
              <a:rPr sz="1700" spc="105" dirty="0">
                <a:solidFill>
                  <a:srgbClr val="D1282D"/>
                </a:solidFill>
                <a:latin typeface="Arial Black"/>
                <a:cs typeface="Arial Black"/>
              </a:rPr>
              <a:t>M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9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Y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4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CO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M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P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U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1700" spc="75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Ó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UN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V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700" spc="4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6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L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6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5" dirty="0">
                <a:solidFill>
                  <a:srgbClr val="D1282D"/>
                </a:solidFill>
                <a:latin typeface="Arial Black"/>
                <a:cs typeface="Arial Black"/>
              </a:rPr>
              <a:t>V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LL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endParaRPr sz="17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SE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M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STR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9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2013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3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-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6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DOC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7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B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spc="-5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Z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6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F</a:t>
            </a:r>
            <a:r>
              <a:rPr sz="1700" spc="95" dirty="0">
                <a:solidFill>
                  <a:srgbClr val="D1282D"/>
                </a:solidFill>
                <a:latin typeface="Arial Black"/>
                <a:cs typeface="Arial Black"/>
              </a:rPr>
              <a:t>L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OR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7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G</a:t>
            </a:r>
            <a:r>
              <a:rPr sz="1700" spc="15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V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9172" y="6536127"/>
            <a:ext cx="47244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as</a:t>
            </a:r>
            <a:r>
              <a:rPr sz="1100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do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arci</a:t>
            </a:r>
            <a:r>
              <a:rPr sz="1100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me</a:t>
            </a:r>
            <a:r>
              <a:rPr sz="1100" spc="-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te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en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ater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al</a:t>
            </a:r>
            <a:r>
              <a:rPr sz="11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</a:rPr>
              <a:t> l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1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mpresa</a:t>
            </a:r>
            <a:r>
              <a:rPr sz="11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Gre</a:t>
            </a:r>
            <a:r>
              <a:rPr sz="1100" spc="-5" dirty="0">
                <a:solidFill>
                  <a:srgbClr val="7F7F7F"/>
                </a:solidFill>
                <a:latin typeface="Arial"/>
                <a:cs typeface="Arial"/>
              </a:rPr>
              <a:t>en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-</a:t>
            </a:r>
            <a:r>
              <a:rPr sz="11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</a:rPr>
              <a:t>Q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1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ar</a:t>
            </a:r>
            <a:r>
              <a:rPr sz="1100" spc="10" dirty="0">
                <a:solidFill>
                  <a:srgbClr val="7F7F7F"/>
                </a:solidFill>
                <a:latin typeface="Arial"/>
                <a:cs typeface="Arial"/>
              </a:rPr>
              <a:t>q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100" spc="-5" dirty="0">
                <a:solidFill>
                  <a:srgbClr val="7F7F7F"/>
                </a:solidFill>
                <a:latin typeface="Arial"/>
                <a:cs typeface="Arial"/>
              </a:rPr>
              <a:t>eS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E</a:t>
            </a:r>
            <a:r>
              <a:rPr spc="-65" dirty="0"/>
              <a:t>J</a:t>
            </a:r>
            <a:r>
              <a:rPr spc="-55" dirty="0"/>
              <a:t>E</a:t>
            </a:r>
            <a:r>
              <a:rPr spc="-60" dirty="0"/>
              <a:t>M</a:t>
            </a:r>
            <a:r>
              <a:rPr spc="-55" dirty="0"/>
              <a:t>P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CAM</a:t>
            </a:r>
            <a:r>
              <a:rPr spc="-65" dirty="0"/>
              <a:t>I</a:t>
            </a:r>
            <a:r>
              <a:rPr spc="-75" dirty="0"/>
              <a:t>N</a:t>
            </a:r>
            <a:r>
              <a:rPr spc="-65" dirty="0"/>
              <a:t>O</a:t>
            </a:r>
            <a:r>
              <a:rPr dirty="0"/>
              <a:t>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5" dirty="0"/>
              <a:t>P</a:t>
            </a:r>
            <a:r>
              <a:rPr spc="-65" dirty="0"/>
              <a:t>O</a:t>
            </a:r>
            <a:r>
              <a:rPr spc="-55" dirty="0"/>
              <a:t>S</a:t>
            </a:r>
            <a:r>
              <a:rPr spc="-65" dirty="0"/>
              <a:t>I</a:t>
            </a:r>
            <a:r>
              <a:rPr spc="-60" dirty="0"/>
              <a:t>B</a:t>
            </a:r>
            <a:r>
              <a:rPr spc="-65" dirty="0"/>
              <a:t>L</a:t>
            </a:r>
            <a:r>
              <a:rPr spc="-55" dirty="0"/>
              <a:t>E</a:t>
            </a:r>
            <a:r>
              <a:rPr dirty="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2596006" y="1066394"/>
            <a:ext cx="3951853" cy="5242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CR</a:t>
            </a:r>
            <a:r>
              <a:rPr spc="-65" dirty="0"/>
              <a:t>I</a:t>
            </a:r>
            <a:r>
              <a:rPr spc="-60" dirty="0"/>
              <a:t>TER</a:t>
            </a:r>
            <a:r>
              <a:rPr spc="-75" dirty="0"/>
              <a:t>I</a:t>
            </a:r>
            <a:r>
              <a:rPr dirty="0"/>
              <a:t>O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BE</a:t>
            </a:r>
            <a:r>
              <a:rPr spc="-75" dirty="0"/>
              <a:t>R</a:t>
            </a:r>
            <a:r>
              <a:rPr spc="-60" dirty="0"/>
              <a:t>T</a:t>
            </a:r>
            <a:r>
              <a:rPr spc="-80" dirty="0"/>
              <a:t>U</a:t>
            </a:r>
            <a:r>
              <a:rPr spc="-75" dirty="0"/>
              <a:t>R</a:t>
            </a:r>
            <a:r>
              <a:rPr dirty="0"/>
              <a:t>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30" dirty="0"/>
              <a:t>T</a:t>
            </a:r>
            <a:r>
              <a:rPr spc="-65" dirty="0"/>
              <a:t>O</a:t>
            </a:r>
            <a:r>
              <a:rPr spc="-60" dirty="0"/>
              <a:t>D</a:t>
            </a:r>
            <a:r>
              <a:rPr spc="-65" dirty="0"/>
              <a:t>O</a:t>
            </a:r>
            <a:r>
              <a:rPr dirty="0"/>
              <a:t>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dirty="0"/>
              <a:t>S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CAM</a:t>
            </a:r>
            <a:r>
              <a:rPr spc="-65" dirty="0"/>
              <a:t>INO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23" rIns="0" bIns="0" rtlCol="0">
            <a:spAutoFit/>
          </a:bodyPr>
          <a:lstStyle/>
          <a:p>
            <a:pPr marL="615950" marR="5080" indent="-182880">
              <a:lnSpc>
                <a:spcPct val="100000"/>
              </a:lnSpc>
            </a:pPr>
            <a:r>
              <a:rPr sz="3200" dirty="0">
                <a:solidFill>
                  <a:srgbClr val="D1282D"/>
                </a:solidFill>
                <a:latin typeface="Arial"/>
                <a:cs typeface="Arial"/>
              </a:rPr>
              <a:t>•</a:t>
            </a:r>
            <a:r>
              <a:rPr sz="3200" spc="-575" dirty="0">
                <a:solidFill>
                  <a:srgbClr val="D1282D"/>
                </a:solidFill>
                <a:latin typeface="Arial"/>
                <a:cs typeface="Arial"/>
              </a:rPr>
              <a:t> </a:t>
            </a:r>
            <a:r>
              <a:rPr sz="3200" dirty="0"/>
              <a:t>No </a:t>
            </a:r>
            <a:r>
              <a:rPr sz="3200" spc="-10" dirty="0"/>
              <a:t>e</a:t>
            </a:r>
            <a:r>
              <a:rPr sz="3200" dirty="0"/>
              <a:t>s </a:t>
            </a:r>
            <a:r>
              <a:rPr sz="3200" spc="-15" dirty="0"/>
              <a:t>m</a:t>
            </a:r>
            <a:r>
              <a:rPr sz="3200" dirty="0"/>
              <a:t>uy</a:t>
            </a:r>
            <a:r>
              <a:rPr sz="3200" spc="-15" dirty="0"/>
              <a:t> </a:t>
            </a:r>
            <a:r>
              <a:rPr sz="3200" dirty="0"/>
              <a:t>pr</a:t>
            </a:r>
            <a:r>
              <a:rPr sz="3200" spc="-10" dirty="0"/>
              <a:t>á</a:t>
            </a:r>
            <a:r>
              <a:rPr sz="3200" dirty="0"/>
              <a:t>ctico</a:t>
            </a:r>
            <a:r>
              <a:rPr sz="3200" spc="-25" dirty="0"/>
              <a:t> </a:t>
            </a:r>
            <a:r>
              <a:rPr sz="3200" dirty="0"/>
              <a:t>p</a:t>
            </a:r>
            <a:r>
              <a:rPr sz="3200" spc="-10" dirty="0"/>
              <a:t>o</a:t>
            </a:r>
            <a:r>
              <a:rPr sz="3200" dirty="0"/>
              <a:t>r</a:t>
            </a:r>
            <a:r>
              <a:rPr sz="3200" spc="-15" dirty="0"/>
              <a:t> </a:t>
            </a:r>
            <a:r>
              <a:rPr sz="3200" dirty="0"/>
              <a:t>la cant</a:t>
            </a:r>
            <a:r>
              <a:rPr sz="3200" spc="-10" dirty="0"/>
              <a:t>i</a:t>
            </a:r>
            <a:r>
              <a:rPr sz="3200" dirty="0"/>
              <a:t>d</a:t>
            </a:r>
            <a:r>
              <a:rPr sz="3200" spc="-10" dirty="0"/>
              <a:t>a</a:t>
            </a:r>
            <a:r>
              <a:rPr sz="3200" dirty="0"/>
              <a:t>d</a:t>
            </a:r>
            <a:r>
              <a:rPr sz="3200" spc="-20" dirty="0"/>
              <a:t> </a:t>
            </a:r>
            <a:r>
              <a:rPr sz="3200" dirty="0"/>
              <a:t>de</a:t>
            </a:r>
            <a:r>
              <a:rPr sz="3200" spc="-10" dirty="0"/>
              <a:t> </a:t>
            </a:r>
            <a:r>
              <a:rPr sz="3200" dirty="0"/>
              <a:t>ru</a:t>
            </a:r>
            <a:r>
              <a:rPr sz="3200" spc="-10" dirty="0"/>
              <a:t>t</a:t>
            </a:r>
            <a:r>
              <a:rPr sz="3200" dirty="0"/>
              <a:t>as a </a:t>
            </a:r>
            <a:r>
              <a:rPr sz="3200" spc="-15" dirty="0"/>
              <a:t>p</a:t>
            </a:r>
            <a:r>
              <a:rPr sz="3200" dirty="0"/>
              <a:t>ro</a:t>
            </a:r>
            <a:r>
              <a:rPr sz="3200" spc="-10" dirty="0"/>
              <a:t>b</a:t>
            </a:r>
            <a:r>
              <a:rPr sz="3200" dirty="0"/>
              <a:t>a</a:t>
            </a:r>
            <a:r>
              <a:rPr sz="3200" spc="-190" dirty="0"/>
              <a:t>r</a:t>
            </a:r>
            <a:r>
              <a:rPr sz="3200" dirty="0"/>
              <a:t>.</a:t>
            </a:r>
            <a:endParaRPr sz="32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1970"/>
              </a:spcBef>
            </a:pPr>
            <a:r>
              <a:rPr sz="3200" dirty="0">
                <a:solidFill>
                  <a:srgbClr val="D1282D"/>
                </a:solidFill>
                <a:latin typeface="Arial"/>
                <a:cs typeface="Arial"/>
              </a:rPr>
              <a:t>•</a:t>
            </a:r>
            <a:r>
              <a:rPr sz="3200" spc="-575" dirty="0">
                <a:solidFill>
                  <a:srgbClr val="D1282D"/>
                </a:solidFill>
                <a:latin typeface="Arial"/>
                <a:cs typeface="Arial"/>
              </a:rPr>
              <a:t> </a:t>
            </a:r>
            <a:r>
              <a:rPr sz="3200" dirty="0"/>
              <a:t>Un </a:t>
            </a:r>
            <a:r>
              <a:rPr sz="3200" spc="-20" dirty="0"/>
              <a:t>p</a:t>
            </a:r>
            <a:r>
              <a:rPr sz="3200" dirty="0"/>
              <a:t>ro</a:t>
            </a:r>
            <a:r>
              <a:rPr sz="3200" spc="-15" dirty="0"/>
              <a:t>g</a:t>
            </a:r>
            <a:r>
              <a:rPr sz="3200" dirty="0"/>
              <a:t>ra</a:t>
            </a:r>
            <a:r>
              <a:rPr sz="3200" spc="-15" dirty="0"/>
              <a:t>m</a:t>
            </a:r>
            <a:r>
              <a:rPr sz="3200" dirty="0"/>
              <a:t>a</a:t>
            </a:r>
            <a:r>
              <a:rPr sz="3200" spc="-35" dirty="0"/>
              <a:t> </a:t>
            </a:r>
            <a:r>
              <a:rPr sz="3200" dirty="0"/>
              <a:t>p</a:t>
            </a:r>
            <a:r>
              <a:rPr sz="3200" spc="-15" dirty="0"/>
              <a:t>u</a:t>
            </a:r>
            <a:r>
              <a:rPr sz="3200" dirty="0"/>
              <a:t>e</a:t>
            </a:r>
            <a:r>
              <a:rPr sz="3200" spc="-15" dirty="0"/>
              <a:t>d</a:t>
            </a:r>
            <a:r>
              <a:rPr sz="3200" dirty="0"/>
              <a:t>e</a:t>
            </a:r>
            <a:r>
              <a:rPr sz="3200" spc="-10" dirty="0"/>
              <a:t> </a:t>
            </a:r>
            <a:r>
              <a:rPr sz="3200" dirty="0"/>
              <a:t>t</a:t>
            </a:r>
            <a:r>
              <a:rPr sz="3200" spc="-10" dirty="0"/>
              <a:t>e</a:t>
            </a:r>
            <a:r>
              <a:rPr sz="3200" dirty="0"/>
              <a:t>n</a:t>
            </a:r>
            <a:r>
              <a:rPr sz="3200" spc="-15" dirty="0"/>
              <a:t>e</a:t>
            </a:r>
            <a:r>
              <a:rPr sz="3200" dirty="0"/>
              <a:t>r</a:t>
            </a:r>
            <a:r>
              <a:rPr sz="3200" spc="-15" dirty="0"/>
              <a:t> </a:t>
            </a:r>
            <a:r>
              <a:rPr sz="3200" dirty="0"/>
              <a:t>un</a:t>
            </a:r>
            <a:r>
              <a:rPr sz="3200" spc="-15" dirty="0"/>
              <a:t> </a:t>
            </a:r>
            <a:r>
              <a:rPr sz="3200" spc="-10" dirty="0"/>
              <a:t>g</a:t>
            </a:r>
            <a:r>
              <a:rPr sz="3200" dirty="0"/>
              <a:t>ran</a:t>
            </a:r>
            <a:r>
              <a:rPr sz="3200" spc="-30" dirty="0"/>
              <a:t> </a:t>
            </a:r>
            <a:r>
              <a:rPr sz="3200" dirty="0"/>
              <a:t>n</a:t>
            </a:r>
            <a:r>
              <a:rPr sz="3200" spc="-15" dirty="0"/>
              <a:t>ú</a:t>
            </a:r>
            <a:r>
              <a:rPr sz="3200" dirty="0"/>
              <a:t>m</a:t>
            </a:r>
            <a:r>
              <a:rPr sz="3200" spc="-15" dirty="0"/>
              <a:t>e</a:t>
            </a:r>
            <a:r>
              <a:rPr sz="3200" dirty="0"/>
              <a:t>ro</a:t>
            </a:r>
            <a:endParaRPr sz="3200">
              <a:latin typeface="Arial"/>
              <a:cs typeface="Arial"/>
            </a:endParaRPr>
          </a:p>
          <a:p>
            <a:pPr marL="615950">
              <a:lnSpc>
                <a:spcPct val="100000"/>
              </a:lnSpc>
            </a:pPr>
            <a:r>
              <a:rPr sz="3200" dirty="0"/>
              <a:t>de</a:t>
            </a:r>
            <a:r>
              <a:rPr sz="3200" spc="-10" dirty="0"/>
              <a:t> </a:t>
            </a:r>
            <a:r>
              <a:rPr sz="3200" dirty="0"/>
              <a:t>ru</a:t>
            </a:r>
            <a:r>
              <a:rPr sz="3200" spc="-10" dirty="0"/>
              <a:t>t</a:t>
            </a:r>
            <a:r>
              <a:rPr sz="3200" dirty="0"/>
              <a:t>as</a:t>
            </a:r>
            <a:r>
              <a:rPr sz="3200" spc="-25" dirty="0"/>
              <a:t> </a:t>
            </a:r>
            <a:r>
              <a:rPr sz="3200" dirty="0"/>
              <a:t>a </a:t>
            </a:r>
            <a:r>
              <a:rPr sz="3200" spc="-15" dirty="0"/>
              <a:t>p</a:t>
            </a:r>
            <a:r>
              <a:rPr sz="3200" dirty="0"/>
              <a:t>ro</a:t>
            </a:r>
            <a:r>
              <a:rPr sz="3200" spc="-10" dirty="0"/>
              <a:t>b</a:t>
            </a:r>
            <a:r>
              <a:rPr sz="3200" dirty="0"/>
              <a:t>ar</a:t>
            </a:r>
            <a:r>
              <a:rPr sz="3200" spc="-20" dirty="0"/>
              <a:t> </a:t>
            </a:r>
            <a:r>
              <a:rPr sz="3200" dirty="0"/>
              <a:t>o </a:t>
            </a:r>
            <a:r>
              <a:rPr sz="3200" spc="-15" dirty="0"/>
              <a:t>u</a:t>
            </a:r>
            <a:r>
              <a:rPr sz="3200" dirty="0"/>
              <a:t>n</a:t>
            </a:r>
            <a:r>
              <a:rPr sz="3200" spc="-10" dirty="0"/>
              <a:t> </a:t>
            </a:r>
            <a:r>
              <a:rPr sz="3200" dirty="0"/>
              <a:t>n</a:t>
            </a:r>
            <a:r>
              <a:rPr sz="3200" spc="-10" dirty="0"/>
              <a:t>ú</a:t>
            </a:r>
            <a:r>
              <a:rPr sz="3200" dirty="0"/>
              <a:t>m</a:t>
            </a:r>
            <a:r>
              <a:rPr sz="3200" spc="-10" dirty="0"/>
              <a:t>e</a:t>
            </a:r>
            <a:r>
              <a:rPr sz="3200" dirty="0"/>
              <a:t>ro</a:t>
            </a:r>
            <a:r>
              <a:rPr sz="3200" spc="-20" dirty="0"/>
              <a:t> </a:t>
            </a:r>
            <a:r>
              <a:rPr sz="3200" dirty="0"/>
              <a:t>in</a:t>
            </a:r>
            <a:r>
              <a:rPr sz="3200" spc="-15" dirty="0"/>
              <a:t>f</a:t>
            </a:r>
            <a:r>
              <a:rPr sz="3200" spc="-5" dirty="0"/>
              <a:t>i</a:t>
            </a:r>
            <a:r>
              <a:rPr sz="3200" spc="-10" dirty="0"/>
              <a:t>n</a:t>
            </a:r>
            <a:r>
              <a:rPr sz="3200" spc="-5" dirty="0"/>
              <a:t>ito</a:t>
            </a:r>
            <a:r>
              <a:rPr sz="3200" dirty="0"/>
              <a:t>.</a:t>
            </a:r>
            <a:endParaRPr sz="3200"/>
          </a:p>
          <a:p>
            <a:pPr marL="615950" marR="116205" indent="-182880">
              <a:lnSpc>
                <a:spcPct val="100000"/>
              </a:lnSpc>
              <a:spcBef>
                <a:spcPts val="1964"/>
              </a:spcBef>
            </a:pPr>
            <a:r>
              <a:rPr sz="3200" dirty="0">
                <a:solidFill>
                  <a:srgbClr val="D1282D"/>
                </a:solidFill>
                <a:latin typeface="Arial"/>
                <a:cs typeface="Arial"/>
              </a:rPr>
              <a:t>•</a:t>
            </a:r>
            <a:r>
              <a:rPr sz="3200" spc="-575" dirty="0">
                <a:solidFill>
                  <a:srgbClr val="D1282D"/>
                </a:solidFill>
                <a:latin typeface="Arial"/>
                <a:cs typeface="Arial"/>
              </a:rPr>
              <a:t> </a:t>
            </a:r>
            <a:r>
              <a:rPr sz="3200" dirty="0"/>
              <a:t>Este</a:t>
            </a:r>
            <a:r>
              <a:rPr sz="3200" spc="-20" dirty="0"/>
              <a:t> </a:t>
            </a:r>
            <a:r>
              <a:rPr sz="3200" dirty="0"/>
              <a:t>criterio</a:t>
            </a:r>
            <a:r>
              <a:rPr sz="3200" spc="-30" dirty="0"/>
              <a:t> </a:t>
            </a:r>
            <a:r>
              <a:rPr sz="3200" dirty="0"/>
              <a:t>es</a:t>
            </a:r>
            <a:r>
              <a:rPr sz="3200" spc="-15" dirty="0"/>
              <a:t> </a:t>
            </a:r>
            <a:r>
              <a:rPr sz="3200" dirty="0"/>
              <a:t>consid</a:t>
            </a:r>
            <a:r>
              <a:rPr sz="3200" spc="-15" dirty="0"/>
              <a:t>e</a:t>
            </a:r>
            <a:r>
              <a:rPr sz="3200" dirty="0"/>
              <a:t>ra</a:t>
            </a:r>
            <a:r>
              <a:rPr sz="3200" spc="-10" dirty="0"/>
              <a:t>b</a:t>
            </a:r>
            <a:r>
              <a:rPr sz="3200" dirty="0"/>
              <a:t>le</a:t>
            </a:r>
            <a:r>
              <a:rPr sz="3200" spc="-25" dirty="0"/>
              <a:t> </a:t>
            </a:r>
            <a:r>
              <a:rPr sz="3200" dirty="0"/>
              <a:t>siem</a:t>
            </a:r>
            <a:r>
              <a:rPr sz="3200" spc="-15" dirty="0"/>
              <a:t>p</a:t>
            </a:r>
            <a:r>
              <a:rPr sz="3200" dirty="0"/>
              <a:t>re</a:t>
            </a:r>
            <a:r>
              <a:rPr sz="3200" spc="-20" dirty="0"/>
              <a:t> </a:t>
            </a:r>
            <a:r>
              <a:rPr sz="3200" dirty="0"/>
              <a:t>q</a:t>
            </a:r>
            <a:r>
              <a:rPr sz="3200" spc="-10" dirty="0"/>
              <a:t>u</a:t>
            </a:r>
            <a:r>
              <a:rPr sz="3200" dirty="0"/>
              <a:t>e d</a:t>
            </a:r>
            <a:r>
              <a:rPr sz="3200" spc="-10" dirty="0"/>
              <a:t>e</a:t>
            </a:r>
            <a:r>
              <a:rPr sz="3200" dirty="0"/>
              <a:t>tecte</a:t>
            </a:r>
            <a:r>
              <a:rPr sz="3200" spc="-25" dirty="0"/>
              <a:t> </a:t>
            </a:r>
            <a:r>
              <a:rPr sz="3200" dirty="0"/>
              <a:t>los</a:t>
            </a:r>
            <a:r>
              <a:rPr sz="3200" spc="-15" dirty="0"/>
              <a:t> </a:t>
            </a:r>
            <a:r>
              <a:rPr sz="3200" dirty="0"/>
              <a:t>fa</a:t>
            </a:r>
            <a:r>
              <a:rPr sz="3200" spc="-15" dirty="0"/>
              <a:t>l</a:t>
            </a:r>
            <a:r>
              <a:rPr sz="3200" dirty="0"/>
              <a:t>los,</a:t>
            </a:r>
            <a:r>
              <a:rPr sz="3200" spc="-5" dirty="0"/>
              <a:t> </a:t>
            </a:r>
            <a:r>
              <a:rPr sz="3200" dirty="0"/>
              <a:t>sin </a:t>
            </a:r>
            <a:r>
              <a:rPr sz="3200" spc="-10" dirty="0"/>
              <a:t>e</a:t>
            </a:r>
            <a:r>
              <a:rPr sz="3200" dirty="0"/>
              <a:t>m</a:t>
            </a:r>
            <a:r>
              <a:rPr sz="3200" spc="-10" dirty="0"/>
              <a:t>b</a:t>
            </a:r>
            <a:r>
              <a:rPr sz="3200" dirty="0"/>
              <a:t>ar</a:t>
            </a:r>
            <a:r>
              <a:rPr sz="3200" spc="-10" dirty="0"/>
              <a:t>g</a:t>
            </a:r>
            <a:r>
              <a:rPr sz="3200" dirty="0"/>
              <a:t>o</a:t>
            </a:r>
            <a:r>
              <a:rPr sz="3200" spc="-20" dirty="0"/>
              <a:t> </a:t>
            </a:r>
            <a:r>
              <a:rPr sz="3200" dirty="0"/>
              <a:t>se</a:t>
            </a:r>
            <a:r>
              <a:rPr sz="3200" spc="-15" dirty="0"/>
              <a:t> </a:t>
            </a:r>
            <a:r>
              <a:rPr sz="3200" dirty="0"/>
              <a:t>pr</a:t>
            </a:r>
            <a:r>
              <a:rPr sz="3200" spc="-10" dirty="0"/>
              <a:t>e</a:t>
            </a:r>
            <a:r>
              <a:rPr sz="3200" dirty="0"/>
              <a:t>senta m</a:t>
            </a:r>
            <a:r>
              <a:rPr sz="3200" spc="-10" dirty="0"/>
              <a:t>u</a:t>
            </a:r>
            <a:r>
              <a:rPr sz="3200" dirty="0"/>
              <a:t>cha</a:t>
            </a:r>
            <a:r>
              <a:rPr sz="3200" spc="-20" dirty="0"/>
              <a:t> </a:t>
            </a:r>
            <a:r>
              <a:rPr sz="3200" dirty="0"/>
              <a:t>di</a:t>
            </a:r>
            <a:r>
              <a:rPr sz="3200" spc="-15" dirty="0"/>
              <a:t>f</a:t>
            </a:r>
            <a:r>
              <a:rPr sz="3200" dirty="0"/>
              <a:t>icult</a:t>
            </a:r>
            <a:r>
              <a:rPr sz="3200" spc="-15" dirty="0"/>
              <a:t>a</a:t>
            </a:r>
            <a:r>
              <a:rPr sz="3200" dirty="0"/>
              <a:t>d</a:t>
            </a:r>
            <a:r>
              <a:rPr sz="3200" spc="-5" dirty="0"/>
              <a:t> </a:t>
            </a:r>
            <a:r>
              <a:rPr sz="3200" dirty="0"/>
              <a:t>p</a:t>
            </a:r>
            <a:r>
              <a:rPr sz="3200" spc="-10" dirty="0"/>
              <a:t>a</a:t>
            </a:r>
            <a:r>
              <a:rPr sz="3200" dirty="0"/>
              <a:t>ra</a:t>
            </a:r>
            <a:r>
              <a:rPr sz="3200" spc="-20" dirty="0"/>
              <a:t> </a:t>
            </a:r>
            <a:r>
              <a:rPr sz="3200" dirty="0"/>
              <a:t>ll</a:t>
            </a:r>
            <a:r>
              <a:rPr sz="3200" spc="-15" dirty="0"/>
              <a:t>e</a:t>
            </a:r>
            <a:r>
              <a:rPr sz="3200" dirty="0"/>
              <a:t>var a</a:t>
            </a:r>
            <a:r>
              <a:rPr sz="3200" spc="-25" dirty="0"/>
              <a:t> </a:t>
            </a:r>
            <a:r>
              <a:rPr sz="3200" dirty="0"/>
              <a:t>la práctica.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CR</a:t>
            </a:r>
            <a:r>
              <a:rPr spc="-65" dirty="0"/>
              <a:t>I</a:t>
            </a:r>
            <a:r>
              <a:rPr spc="-60" dirty="0"/>
              <a:t>TER</a:t>
            </a:r>
            <a:r>
              <a:rPr spc="-75" dirty="0"/>
              <a:t>I</a:t>
            </a:r>
            <a:r>
              <a:rPr dirty="0"/>
              <a:t>O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BE</a:t>
            </a:r>
            <a:r>
              <a:rPr spc="-75" dirty="0"/>
              <a:t>R</a:t>
            </a:r>
            <a:r>
              <a:rPr spc="-60" dirty="0"/>
              <a:t>T</a:t>
            </a:r>
            <a:r>
              <a:rPr spc="-80" dirty="0"/>
              <a:t>U</a:t>
            </a:r>
            <a:r>
              <a:rPr spc="-75" dirty="0"/>
              <a:t>R</a:t>
            </a:r>
            <a:r>
              <a:rPr dirty="0"/>
              <a:t>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SE</a:t>
            </a:r>
            <a:r>
              <a:rPr spc="-65" dirty="0"/>
              <a:t>N</a:t>
            </a:r>
            <a:r>
              <a:rPr spc="-60" dirty="0"/>
              <a:t>TE</a:t>
            </a:r>
            <a:r>
              <a:rPr spc="-65" dirty="0"/>
              <a:t>N</a:t>
            </a:r>
            <a:r>
              <a:rPr spc="-60" dirty="0"/>
              <a:t>C</a:t>
            </a:r>
            <a:r>
              <a:rPr spc="-65" dirty="0"/>
              <a:t>I</a:t>
            </a:r>
            <a:r>
              <a:rPr dirty="0"/>
              <a:t>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4373" y="1352063"/>
            <a:ext cx="8041640" cy="447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12065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cob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ura de sentencias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 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grado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 todos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dec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aracio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sido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ejecutadas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menos una vez.</a:t>
            </a:r>
            <a:endParaRPr sz="24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57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La cob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ura de la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sentenc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completa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el criterio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ás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é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ertura en 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prue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L="469900" marR="71755" indent="-182880">
              <a:lnSpc>
                <a:spcPct val="100000"/>
              </a:lnSpc>
              <a:spcBef>
                <a:spcPts val="57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bás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selec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nar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pocos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camin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recor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todos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un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control 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flujo gráfico </a:t>
            </a:r>
            <a:r>
              <a:rPr sz="2400" spc="10" dirty="0">
                <a:latin typeface="Arial"/>
                <a:cs typeface="Arial"/>
              </a:rPr>
              <a:t>(</a:t>
            </a:r>
            <a:r>
              <a:rPr sz="2400" dirty="0">
                <a:latin typeface="Arial"/>
                <a:cs typeface="Arial"/>
              </a:rPr>
              <a:t>CF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lograr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cob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ura declarac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ón comp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eta.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526CAF"/>
                </a:solidFill>
                <a:latin typeface="Arial"/>
                <a:cs typeface="Arial"/>
              </a:rPr>
              <a:t>Ejemplos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4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Asi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 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m</a:t>
            </a:r>
            <a:r>
              <a:rPr sz="1800" spc="-10" dirty="0">
                <a:latin typeface="Arial"/>
                <a:cs typeface="Arial"/>
              </a:rPr>
              <a:t>é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br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ak,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rn,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1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4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spc="-13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ie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na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5" dirty="0">
                <a:latin typeface="Arial"/>
                <a:cs typeface="Arial"/>
              </a:rPr>
              <a:t>ó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E</a:t>
            </a:r>
            <a:r>
              <a:rPr spc="-65" dirty="0"/>
              <a:t>J</a:t>
            </a:r>
            <a:r>
              <a:rPr spc="-55" dirty="0"/>
              <a:t>E</a:t>
            </a:r>
            <a:r>
              <a:rPr spc="-60" dirty="0"/>
              <a:t>M</a:t>
            </a:r>
            <a:r>
              <a:rPr spc="-55" dirty="0"/>
              <a:t>P</a:t>
            </a:r>
            <a:r>
              <a:rPr spc="-105" dirty="0"/>
              <a:t>L</a:t>
            </a:r>
            <a:r>
              <a:rPr dirty="0"/>
              <a:t>O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60" dirty="0"/>
              <a:t>CR</a:t>
            </a:r>
            <a:r>
              <a:rPr spc="-65" dirty="0"/>
              <a:t>I</a:t>
            </a:r>
            <a:r>
              <a:rPr spc="-55" dirty="0"/>
              <a:t>TE</a:t>
            </a:r>
            <a:r>
              <a:rPr spc="-70" dirty="0"/>
              <a:t>R</a:t>
            </a:r>
            <a:r>
              <a:rPr spc="-65" dirty="0"/>
              <a:t>I</a:t>
            </a:r>
            <a:r>
              <a:rPr dirty="0"/>
              <a:t>O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B</a:t>
            </a:r>
            <a:r>
              <a:rPr spc="-55" dirty="0"/>
              <a:t>E</a:t>
            </a:r>
            <a:r>
              <a:rPr spc="-85" dirty="0"/>
              <a:t>R</a:t>
            </a:r>
            <a:r>
              <a:rPr spc="-55" dirty="0"/>
              <a:t>T</a:t>
            </a:r>
            <a:r>
              <a:rPr spc="-65" dirty="0"/>
              <a:t>U</a:t>
            </a:r>
            <a:r>
              <a:rPr spc="-70" dirty="0"/>
              <a:t>R</a:t>
            </a:r>
            <a:r>
              <a:rPr dirty="0"/>
              <a:t>A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5" dirty="0"/>
              <a:t>SE</a:t>
            </a:r>
            <a:r>
              <a:rPr spc="-65" dirty="0"/>
              <a:t>N</a:t>
            </a:r>
            <a:r>
              <a:rPr spc="-55" dirty="0"/>
              <a:t>TE</a:t>
            </a:r>
            <a:r>
              <a:rPr spc="-65" dirty="0"/>
              <a:t>N</a:t>
            </a:r>
            <a:r>
              <a:rPr spc="-60" dirty="0"/>
              <a:t>C</a:t>
            </a:r>
            <a:r>
              <a:rPr spc="-65" dirty="0"/>
              <a:t>I</a:t>
            </a:r>
            <a:r>
              <a:rPr dirty="0"/>
              <a:t>A</a:t>
            </a:r>
          </a:p>
        </p:txBody>
      </p:sp>
      <p:sp>
        <p:nvSpPr>
          <p:cNvPr id="5" name="object 5"/>
          <p:cNvSpPr/>
          <p:nvPr/>
        </p:nvSpPr>
        <p:spPr>
          <a:xfrm>
            <a:off x="1907667" y="1052715"/>
            <a:ext cx="5328544" cy="5394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CR</a:t>
            </a:r>
            <a:r>
              <a:rPr spc="-65" dirty="0"/>
              <a:t>I</a:t>
            </a:r>
            <a:r>
              <a:rPr spc="-60" dirty="0"/>
              <a:t>TER</a:t>
            </a:r>
            <a:r>
              <a:rPr spc="-75" dirty="0"/>
              <a:t>I</a:t>
            </a:r>
            <a:r>
              <a:rPr dirty="0"/>
              <a:t>O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BE</a:t>
            </a:r>
            <a:r>
              <a:rPr spc="-75" dirty="0"/>
              <a:t>R</a:t>
            </a:r>
            <a:r>
              <a:rPr spc="-60" dirty="0"/>
              <a:t>T</a:t>
            </a:r>
            <a:r>
              <a:rPr spc="-80" dirty="0"/>
              <a:t>U</a:t>
            </a:r>
            <a:r>
              <a:rPr spc="-75" dirty="0"/>
              <a:t>R</a:t>
            </a:r>
            <a:r>
              <a:rPr dirty="0"/>
              <a:t>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RAMA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4373" y="1342587"/>
            <a:ext cx="8315959" cy="3872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526CAF"/>
                </a:solidFill>
                <a:latin typeface="Arial"/>
                <a:cs typeface="Arial"/>
              </a:rPr>
              <a:t>Rama:</a:t>
            </a:r>
            <a:r>
              <a:rPr sz="2000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6CAF"/>
                </a:solidFill>
                <a:latin typeface="Arial"/>
                <a:cs typeface="Arial"/>
              </a:rPr>
              <a:t>es</a:t>
            </a:r>
            <a:r>
              <a:rPr sz="2000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6CAF"/>
                </a:solidFill>
                <a:latin typeface="Arial"/>
                <a:cs typeface="Arial"/>
              </a:rPr>
              <a:t>una</a:t>
            </a:r>
            <a:r>
              <a:rPr sz="2000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6CAF"/>
                </a:solidFill>
                <a:latin typeface="Arial"/>
                <a:cs typeface="Arial"/>
              </a:rPr>
              <a:t>arista</a:t>
            </a:r>
            <a:r>
              <a:rPr sz="2000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6CA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526CAF"/>
                </a:solidFill>
                <a:latin typeface="Arial"/>
                <a:cs typeface="Arial"/>
              </a:rPr>
              <a:t>liente</a:t>
            </a:r>
            <a:r>
              <a:rPr sz="2000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6CAF"/>
                </a:solidFill>
                <a:latin typeface="Arial"/>
                <a:cs typeface="Arial"/>
              </a:rPr>
              <a:t>de un</a:t>
            </a:r>
            <a:r>
              <a:rPr sz="2000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6CAF"/>
                </a:solidFill>
                <a:latin typeface="Arial"/>
                <a:cs typeface="Arial"/>
              </a:rPr>
              <a:t>nod</a:t>
            </a:r>
            <a:r>
              <a:rPr sz="2000" spc="5" dirty="0">
                <a:solidFill>
                  <a:srgbClr val="526CA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526CA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69900" marR="5080" indent="-182880">
              <a:lnSpc>
                <a:spcPct val="100000"/>
              </a:lnSpc>
              <a:spcBef>
                <a:spcPts val="117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400" spc="-27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los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rectán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ulo de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tener 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o má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imo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una </a:t>
            </a:r>
            <a:r>
              <a:rPr sz="2400" dirty="0">
                <a:latin typeface="Arial"/>
                <a:cs typeface="Arial"/>
              </a:rPr>
              <a:t>rama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57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400" spc="-27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 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mante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ramas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 sa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  <a:p>
            <a:pPr marL="469900" marR="59690" indent="-182880" algn="just">
              <a:lnSpc>
                <a:spcPct val="100000"/>
              </a:lnSpc>
              <a:spcBef>
                <a:spcPts val="57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bertura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ramas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completa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nifica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ecci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 </a:t>
            </a:r>
            <a:r>
              <a:rPr sz="2400" dirty="0">
                <a:latin typeface="Arial"/>
                <a:cs typeface="Arial"/>
              </a:rPr>
              <a:t>número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camin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manera que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cada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ama se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ncl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ye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 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menos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uta.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526CAF"/>
                </a:solidFill>
                <a:latin typeface="Arial"/>
                <a:cs typeface="Arial"/>
              </a:rPr>
              <a:t>jemplos: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4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se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itc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-br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E</a:t>
            </a:r>
            <a:r>
              <a:rPr spc="-65" dirty="0"/>
              <a:t>J</a:t>
            </a:r>
            <a:r>
              <a:rPr spc="-55" dirty="0"/>
              <a:t>E</a:t>
            </a:r>
            <a:r>
              <a:rPr spc="-60" dirty="0"/>
              <a:t>M</a:t>
            </a:r>
            <a:r>
              <a:rPr spc="-55" dirty="0"/>
              <a:t>P</a:t>
            </a:r>
            <a:r>
              <a:rPr spc="-105" dirty="0"/>
              <a:t>L</a:t>
            </a:r>
            <a:r>
              <a:rPr dirty="0"/>
              <a:t>O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60" dirty="0"/>
              <a:t>CR</a:t>
            </a:r>
            <a:r>
              <a:rPr spc="-65" dirty="0"/>
              <a:t>I</a:t>
            </a:r>
            <a:r>
              <a:rPr spc="-55" dirty="0"/>
              <a:t>TE</a:t>
            </a:r>
            <a:r>
              <a:rPr spc="-70" dirty="0"/>
              <a:t>R</a:t>
            </a:r>
            <a:r>
              <a:rPr spc="-65" dirty="0"/>
              <a:t>I</a:t>
            </a:r>
            <a:r>
              <a:rPr dirty="0"/>
              <a:t>O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B</a:t>
            </a:r>
            <a:r>
              <a:rPr spc="-55" dirty="0"/>
              <a:t>E</a:t>
            </a:r>
            <a:r>
              <a:rPr spc="-85" dirty="0"/>
              <a:t>R</a:t>
            </a:r>
            <a:r>
              <a:rPr spc="-55" dirty="0"/>
              <a:t>T</a:t>
            </a:r>
            <a:r>
              <a:rPr spc="-65" dirty="0"/>
              <a:t>U</a:t>
            </a:r>
            <a:r>
              <a:rPr spc="-70" dirty="0"/>
              <a:t>R</a:t>
            </a:r>
            <a:r>
              <a:rPr dirty="0"/>
              <a:t>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RAMA</a:t>
            </a:r>
            <a:r>
              <a:rPr dirty="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1835657" y="1052715"/>
            <a:ext cx="5394198" cy="5394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CR</a:t>
            </a:r>
            <a:r>
              <a:rPr spc="-65" dirty="0"/>
              <a:t>I</a:t>
            </a:r>
            <a:r>
              <a:rPr spc="-55" dirty="0"/>
              <a:t>TE</a:t>
            </a:r>
            <a:r>
              <a:rPr spc="-60" dirty="0"/>
              <a:t>R</a:t>
            </a:r>
            <a:r>
              <a:rPr spc="-75" dirty="0"/>
              <a:t>I</a:t>
            </a:r>
            <a:r>
              <a:rPr dirty="0"/>
              <a:t>O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B</a:t>
            </a:r>
            <a:r>
              <a:rPr spc="-55" dirty="0"/>
              <a:t>E</a:t>
            </a:r>
            <a:r>
              <a:rPr spc="-70" dirty="0"/>
              <a:t>RT</a:t>
            </a:r>
            <a:r>
              <a:rPr spc="-65" dirty="0"/>
              <a:t>U</a:t>
            </a:r>
            <a:r>
              <a:rPr spc="-70" dirty="0"/>
              <a:t>R</a:t>
            </a:r>
            <a:r>
              <a:rPr dirty="0"/>
              <a:t>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5" dirty="0"/>
              <a:t>P</a:t>
            </a:r>
            <a:r>
              <a:rPr spc="-60" dirty="0"/>
              <a:t>R</a:t>
            </a:r>
            <a:r>
              <a:rPr spc="-55" dirty="0"/>
              <a:t>E</a:t>
            </a:r>
            <a:r>
              <a:rPr spc="-60" dirty="0"/>
              <a:t>D</a:t>
            </a:r>
            <a:r>
              <a:rPr spc="-65" dirty="0"/>
              <a:t>I</a:t>
            </a:r>
            <a:r>
              <a:rPr spc="-70" dirty="0"/>
              <a:t>C</a:t>
            </a:r>
            <a:r>
              <a:rPr spc="-60" dirty="0"/>
              <a:t>A</a:t>
            </a:r>
            <a:r>
              <a:rPr spc="-70" dirty="0"/>
              <a:t>D</a:t>
            </a:r>
            <a:r>
              <a:rPr spc="-75" dirty="0"/>
              <a:t>O</a:t>
            </a:r>
            <a:r>
              <a:rPr dirty="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762000" y="1330796"/>
            <a:ext cx="7620000" cy="476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8259" y="268734"/>
            <a:ext cx="792924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P</a:t>
            </a:r>
            <a:r>
              <a:rPr sz="2000" spc="-10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CED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M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2000" spc="-13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CR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TE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3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U</a:t>
            </a:r>
            <a:r>
              <a:rPr sz="2000" spc="-19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(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CA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M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2000" spc="-8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)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BÁS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(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4373" y="1385487"/>
            <a:ext cx="7740015" cy="1209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Se e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s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c</a:t>
            </a:r>
            <a:r>
              <a:rPr sz="2800" b="1" spc="-10" dirty="0">
                <a:solidFill>
                  <a:srgbClr val="526CAF"/>
                </a:solidFill>
                <a:latin typeface="Arial"/>
                <a:cs typeface="Arial"/>
              </a:rPr>
              <a:t>r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iben</a:t>
            </a:r>
            <a:r>
              <a:rPr sz="28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c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sos</a:t>
            </a:r>
            <a:r>
              <a:rPr sz="2800" b="1" spc="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de</a:t>
            </a:r>
            <a:r>
              <a:rPr sz="28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prueba</a:t>
            </a:r>
            <a:r>
              <a:rPr sz="28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suf</a:t>
            </a:r>
            <a:r>
              <a:rPr sz="2800" b="1" spc="-5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ci</a:t>
            </a:r>
            <a:r>
              <a:rPr sz="2800" b="1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ntes</a:t>
            </a:r>
            <a:r>
              <a:rPr sz="2800" b="1" spc="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para q</a:t>
            </a:r>
            <a:r>
              <a:rPr sz="2800" b="1" spc="-30" dirty="0">
                <a:solidFill>
                  <a:srgbClr val="526CAF"/>
                </a:solidFill>
                <a:latin typeface="Arial"/>
                <a:cs typeface="Arial"/>
              </a:rPr>
              <a:t>u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800" b="1" spc="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se</a:t>
            </a:r>
            <a:r>
              <a:rPr sz="28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526CAF"/>
                </a:solidFill>
                <a:latin typeface="Arial"/>
                <a:cs typeface="Arial"/>
              </a:rPr>
              <a:t>j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cuten</a:t>
            </a:r>
            <a:r>
              <a:rPr sz="2800" b="1" spc="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todos</a:t>
            </a:r>
            <a:r>
              <a:rPr sz="2800" b="1" spc="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los</a:t>
            </a:r>
            <a:r>
              <a:rPr sz="2800" b="1" spc="-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c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aminos</a:t>
            </a:r>
            <a:r>
              <a:rPr sz="28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de</a:t>
            </a:r>
            <a:r>
              <a:rPr sz="28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un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 pro</a:t>
            </a:r>
            <a:r>
              <a:rPr sz="2800" b="1" spc="-30" dirty="0">
                <a:solidFill>
                  <a:srgbClr val="526CAF"/>
                </a:solidFill>
                <a:latin typeface="Arial"/>
                <a:cs typeface="Arial"/>
              </a:rPr>
              <a:t>g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ra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ma.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693" y="2803736"/>
            <a:ext cx="7562850" cy="2277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600" dirty="0">
                <a:latin typeface="Arial"/>
                <a:cs typeface="Arial"/>
              </a:rPr>
              <a:t>Los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pa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os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realizar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para aplic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esta técni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so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652145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Repr</a:t>
            </a:r>
            <a:r>
              <a:rPr sz="22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200" spc="-10" dirty="0">
                <a:solidFill>
                  <a:srgbClr val="7F7F7F"/>
                </a:solidFill>
                <a:latin typeface="Arial"/>
                <a:cs typeface="Arial"/>
              </a:rPr>
              <a:t>entar</a:t>
            </a:r>
            <a:r>
              <a:rPr sz="22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7F7F"/>
                </a:solidFill>
                <a:latin typeface="Arial"/>
                <a:cs typeface="Arial"/>
              </a:rPr>
              <a:t>el</a:t>
            </a:r>
            <a:r>
              <a:rPr sz="22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7F7F"/>
                </a:solidFill>
                <a:latin typeface="Arial"/>
                <a:cs typeface="Arial"/>
              </a:rPr>
              <a:t>pro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grama</a:t>
            </a:r>
            <a:r>
              <a:rPr sz="22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en</a:t>
            </a:r>
            <a:r>
              <a:rPr sz="22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un</a:t>
            </a:r>
            <a:r>
              <a:rPr sz="22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7F7F"/>
                </a:solidFill>
                <a:latin typeface="Arial"/>
                <a:cs typeface="Arial"/>
              </a:rPr>
              <a:t>grafo</a:t>
            </a:r>
            <a:r>
              <a:rPr sz="22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22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7F7F"/>
                </a:solidFill>
                <a:latin typeface="Arial"/>
                <a:cs typeface="Arial"/>
              </a:rPr>
              <a:t>flujo</a:t>
            </a:r>
            <a:endParaRPr sz="2200">
              <a:latin typeface="Arial"/>
              <a:cs typeface="Arial"/>
            </a:endParaRPr>
          </a:p>
          <a:p>
            <a:pPr marL="652145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Cal</a:t>
            </a:r>
            <a:r>
              <a:rPr sz="2200" spc="-10" dirty="0">
                <a:solidFill>
                  <a:srgbClr val="7F7F7F"/>
                </a:solidFill>
                <a:latin typeface="Arial"/>
                <a:cs typeface="Arial"/>
              </a:rPr>
              <a:t>cular</a:t>
            </a:r>
            <a:r>
              <a:rPr sz="22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7F7F"/>
                </a:solidFill>
                <a:latin typeface="Arial"/>
                <a:cs typeface="Arial"/>
              </a:rPr>
              <a:t>la</a:t>
            </a:r>
            <a:r>
              <a:rPr sz="22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compl</a:t>
            </a:r>
            <a:r>
              <a:rPr sz="22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7F7F7F"/>
                </a:solidFill>
                <a:latin typeface="Arial"/>
                <a:cs typeface="Arial"/>
              </a:rPr>
              <a:t>j</a:t>
            </a:r>
            <a:r>
              <a:rPr sz="22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dad</a:t>
            </a:r>
            <a:r>
              <a:rPr sz="22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omática</a:t>
            </a:r>
            <a:endParaRPr sz="2200">
              <a:latin typeface="Arial"/>
              <a:cs typeface="Arial"/>
            </a:endParaRPr>
          </a:p>
          <a:p>
            <a:pPr marL="652145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Determinar</a:t>
            </a:r>
            <a:r>
              <a:rPr sz="22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7F7F"/>
                </a:solidFill>
                <a:latin typeface="Arial"/>
                <a:cs typeface="Arial"/>
              </a:rPr>
              <a:t>el</a:t>
            </a:r>
            <a:r>
              <a:rPr sz="22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onjunto</a:t>
            </a:r>
            <a:r>
              <a:rPr sz="22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bá</a:t>
            </a:r>
            <a:r>
              <a:rPr sz="22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2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22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aminos</a:t>
            </a:r>
            <a:endParaRPr sz="220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</a:pP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inde</a:t>
            </a:r>
            <a:r>
              <a:rPr sz="2200" spc="-10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en</a:t>
            </a:r>
            <a:r>
              <a:rPr sz="2200" spc="-10" dirty="0">
                <a:solidFill>
                  <a:srgbClr val="7F7F7F"/>
                </a:solidFill>
                <a:latin typeface="Arial"/>
                <a:cs typeface="Arial"/>
              </a:rPr>
              <a:t>dientes</a:t>
            </a:r>
            <a:endParaRPr sz="2200">
              <a:latin typeface="Arial"/>
              <a:cs typeface="Arial"/>
            </a:endParaRPr>
          </a:p>
          <a:p>
            <a:pPr marL="980440" lvl="1" indent="-328295">
              <a:lnSpc>
                <a:spcPts val="2615"/>
              </a:lnSpc>
              <a:spcBef>
                <a:spcPts val="525"/>
              </a:spcBef>
              <a:buClr>
                <a:srgbClr val="D1282D"/>
              </a:buClr>
              <a:buFont typeface="Wingdings"/>
              <a:buChar char=""/>
              <a:tabLst>
                <a:tab pos="981075" algn="l"/>
              </a:tabLst>
            </a:pP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Derivar</a:t>
            </a:r>
            <a:r>
              <a:rPr sz="22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7F7F"/>
                </a:solidFill>
                <a:latin typeface="Arial"/>
                <a:cs typeface="Arial"/>
              </a:rPr>
              <a:t>los</a:t>
            </a:r>
            <a:r>
              <a:rPr sz="22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ca</a:t>
            </a:r>
            <a:r>
              <a:rPr sz="22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os</a:t>
            </a:r>
            <a:r>
              <a:rPr sz="22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22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prueb</a:t>
            </a:r>
            <a:r>
              <a:rPr sz="2200" spc="-10" dirty="0">
                <a:solidFill>
                  <a:srgbClr val="7F7F7F"/>
                </a:solidFill>
                <a:latin typeface="Arial"/>
                <a:cs typeface="Arial"/>
              </a:rPr>
              <a:t>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spc="-60" dirty="0"/>
              <a:t>R</a:t>
            </a:r>
            <a:r>
              <a:rPr spc="-55" dirty="0"/>
              <a:t>EP</a:t>
            </a:r>
            <a:r>
              <a:rPr spc="-60" dirty="0"/>
              <a:t>R</a:t>
            </a:r>
            <a:r>
              <a:rPr spc="-55" dirty="0"/>
              <a:t>ESE</a:t>
            </a:r>
            <a:r>
              <a:rPr spc="-65" dirty="0"/>
              <a:t>N</a:t>
            </a:r>
            <a:r>
              <a:rPr spc="-190" dirty="0"/>
              <a:t>T</a:t>
            </a:r>
            <a:r>
              <a:rPr spc="-70" dirty="0"/>
              <a:t>A</a:t>
            </a:r>
            <a:r>
              <a:rPr dirty="0"/>
              <a:t>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5" dirty="0"/>
              <a:t>E</a:t>
            </a:r>
            <a:r>
              <a:rPr dirty="0"/>
              <a:t>L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5" dirty="0"/>
              <a:t>P</a:t>
            </a:r>
            <a:r>
              <a:rPr spc="-95" dirty="0"/>
              <a:t>R</a:t>
            </a:r>
            <a:r>
              <a:rPr spc="-65" dirty="0"/>
              <a:t>OG</a:t>
            </a:r>
            <a:r>
              <a:rPr spc="-60" dirty="0"/>
              <a:t>R</a:t>
            </a:r>
            <a:r>
              <a:rPr spc="-70" dirty="0"/>
              <a:t>A</a:t>
            </a:r>
            <a:r>
              <a:rPr spc="-60" dirty="0"/>
              <a:t>M</a:t>
            </a:r>
            <a:r>
              <a:rPr dirty="0"/>
              <a:t>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5" dirty="0"/>
              <a:t>E</a:t>
            </a:r>
            <a:r>
              <a:rPr dirty="0"/>
              <a:t>N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dirty="0"/>
              <a:t>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65" dirty="0"/>
              <a:t>G</a:t>
            </a:r>
            <a:r>
              <a:rPr spc="-60" dirty="0"/>
              <a:t>RA</a:t>
            </a:r>
            <a:r>
              <a:rPr spc="-65" dirty="0"/>
              <a:t>F</a:t>
            </a:r>
            <a:r>
              <a:rPr dirty="0"/>
              <a:t>O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F</a:t>
            </a:r>
            <a:r>
              <a:rPr spc="-114" dirty="0"/>
              <a:t>L</a:t>
            </a:r>
            <a:r>
              <a:rPr spc="-65" dirty="0"/>
              <a:t>UJ</a:t>
            </a:r>
            <a:r>
              <a:rPr dirty="0"/>
              <a:t>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6570">
              <a:lnSpc>
                <a:spcPct val="100000"/>
              </a:lnSpc>
            </a:pPr>
            <a:r>
              <a:rPr sz="1600" b="0" spc="-5" dirty="0">
                <a:latin typeface="Arial"/>
                <a:cs typeface="Arial"/>
              </a:rPr>
              <a:t>•</a:t>
            </a:r>
            <a:r>
              <a:rPr sz="1600" spc="-15" dirty="0"/>
              <a:t>No</a:t>
            </a:r>
            <a:r>
              <a:rPr sz="1600" spc="-20" dirty="0"/>
              <a:t>d</a:t>
            </a:r>
            <a:r>
              <a:rPr sz="1600" spc="-10" dirty="0"/>
              <a:t>os:</a:t>
            </a:r>
            <a:r>
              <a:rPr sz="1600" spc="15" dirty="0"/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pre</a:t>
            </a:r>
            <a:r>
              <a:rPr spc="-10" dirty="0"/>
              <a:t>s</a:t>
            </a:r>
            <a:r>
              <a:rPr dirty="0"/>
              <a:t>entan</a:t>
            </a:r>
            <a:r>
              <a:rPr spc="10" dirty="0"/>
              <a:t> </a:t>
            </a:r>
            <a:r>
              <a:rPr dirty="0"/>
              <a:t>c</a:t>
            </a:r>
            <a:r>
              <a:rPr spc="-10" dirty="0"/>
              <a:t>e</a:t>
            </a:r>
            <a:r>
              <a:rPr dirty="0"/>
              <a:t>ro,</a:t>
            </a:r>
            <a:r>
              <a:rPr spc="5" dirty="0"/>
              <a:t> </a:t>
            </a:r>
            <a:r>
              <a:rPr dirty="0"/>
              <a:t>u</a:t>
            </a:r>
            <a:r>
              <a:rPr spc="5" dirty="0"/>
              <a:t>n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o </a:t>
            </a:r>
            <a:r>
              <a:rPr spc="-45" dirty="0"/>
              <a:t>v</a:t>
            </a:r>
            <a:r>
              <a:rPr dirty="0"/>
              <a:t>a</a:t>
            </a:r>
            <a:r>
              <a:rPr spc="-10" dirty="0"/>
              <a:t>r</a:t>
            </a:r>
            <a:r>
              <a:rPr dirty="0"/>
              <a:t>ias</a:t>
            </a:r>
            <a:r>
              <a:rPr spc="45" dirty="0"/>
              <a:t> 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ntencia</a:t>
            </a:r>
            <a:r>
              <a:rPr spc="-10" dirty="0"/>
              <a:t>s</a:t>
            </a:r>
            <a:r>
              <a:rPr dirty="0"/>
              <a:t>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600" b="0" spc="-5" dirty="0">
                <a:latin typeface="Arial"/>
                <a:cs typeface="Arial"/>
              </a:rPr>
              <a:t>•</a:t>
            </a:r>
            <a:r>
              <a:rPr sz="1600" spc="-65" dirty="0"/>
              <a:t>A</a:t>
            </a:r>
            <a:r>
              <a:rPr sz="1600" spc="-10" dirty="0"/>
              <a:t>rista</a:t>
            </a:r>
            <a:r>
              <a:rPr sz="1600" dirty="0"/>
              <a:t>s</a:t>
            </a:r>
            <a:r>
              <a:rPr sz="1600" spc="-10" dirty="0"/>
              <a:t>:</a:t>
            </a:r>
            <a:r>
              <a:rPr sz="1600" spc="55" dirty="0"/>
              <a:t> </a:t>
            </a:r>
            <a:r>
              <a:rPr dirty="0"/>
              <a:t>l</a:t>
            </a:r>
            <a:r>
              <a:rPr spc="5" dirty="0"/>
              <a:t>í</a:t>
            </a:r>
            <a:r>
              <a:rPr dirty="0"/>
              <a:t>ne</a:t>
            </a:r>
            <a:r>
              <a:rPr spc="-10" dirty="0"/>
              <a:t>a</a:t>
            </a:r>
            <a:r>
              <a:rPr dirty="0"/>
              <a:t>s q</a:t>
            </a:r>
            <a:r>
              <a:rPr spc="5" dirty="0"/>
              <a:t>u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u</a:t>
            </a:r>
            <a:r>
              <a:rPr spc="5" dirty="0"/>
              <a:t>n</a:t>
            </a:r>
            <a:r>
              <a:rPr dirty="0"/>
              <a:t>en</a:t>
            </a:r>
            <a:r>
              <a:rPr spc="-10" dirty="0"/>
              <a:t> </a:t>
            </a:r>
            <a:r>
              <a:rPr dirty="0"/>
              <a:t>d</a:t>
            </a:r>
            <a:r>
              <a:rPr spc="5" dirty="0"/>
              <a:t>o</a:t>
            </a:r>
            <a:r>
              <a:rPr dirty="0"/>
              <a:t>s n</a:t>
            </a:r>
            <a:r>
              <a:rPr spc="5" dirty="0"/>
              <a:t>o</a:t>
            </a:r>
            <a:r>
              <a:rPr dirty="0"/>
              <a:t>d</a:t>
            </a:r>
            <a:r>
              <a:rPr spc="5" dirty="0"/>
              <a:t>o</a:t>
            </a:r>
            <a:r>
              <a:rPr dirty="0"/>
              <a:t>s.</a:t>
            </a:r>
            <a:endParaRPr sz="1600">
              <a:latin typeface="Arial"/>
              <a:cs typeface="Arial"/>
            </a:endParaRPr>
          </a:p>
          <a:p>
            <a:pPr marL="12700" marR="530225">
              <a:lnSpc>
                <a:spcPct val="100000"/>
              </a:lnSpc>
              <a:spcBef>
                <a:spcPts val="1030"/>
              </a:spcBef>
            </a:pPr>
            <a:r>
              <a:rPr sz="1600" b="0" spc="-5" dirty="0">
                <a:latin typeface="Arial"/>
                <a:cs typeface="Arial"/>
              </a:rPr>
              <a:t>•</a:t>
            </a:r>
            <a:r>
              <a:rPr sz="1600" spc="-10" dirty="0"/>
              <a:t>Regi</a:t>
            </a:r>
            <a:r>
              <a:rPr sz="1600" spc="-20" dirty="0"/>
              <a:t>o</a:t>
            </a:r>
            <a:r>
              <a:rPr sz="1600" spc="-10" dirty="0"/>
              <a:t>nes:</a:t>
            </a:r>
            <a:r>
              <a:rPr sz="1600" spc="20" dirty="0"/>
              <a:t> </a:t>
            </a:r>
            <a:r>
              <a:rPr dirty="0"/>
              <a:t>á</a:t>
            </a:r>
            <a:r>
              <a:rPr spc="-10" dirty="0"/>
              <a:t>r</a:t>
            </a:r>
            <a:r>
              <a:rPr dirty="0"/>
              <a:t>e</a:t>
            </a:r>
            <a:r>
              <a:rPr spc="-10" dirty="0"/>
              <a:t>a</a:t>
            </a:r>
            <a:r>
              <a:rPr dirty="0"/>
              <a:t>s</a:t>
            </a:r>
            <a:r>
              <a:rPr spc="20" dirty="0"/>
              <a:t> </a:t>
            </a:r>
            <a:r>
              <a:rPr dirty="0"/>
              <a:t>del</a:t>
            </a:r>
            <a:r>
              <a:rPr spc="5" dirty="0"/>
              <a:t>i</a:t>
            </a:r>
            <a:r>
              <a:rPr dirty="0"/>
              <a:t>mitad</a:t>
            </a:r>
            <a:r>
              <a:rPr spc="-10" dirty="0"/>
              <a:t>a</a:t>
            </a:r>
            <a:r>
              <a:rPr dirty="0"/>
              <a:t>s</a:t>
            </a:r>
            <a:r>
              <a:rPr spc="-15" dirty="0"/>
              <a:t> </a:t>
            </a:r>
            <a:r>
              <a:rPr dirty="0"/>
              <a:t>p</a:t>
            </a:r>
            <a:r>
              <a:rPr spc="5" dirty="0"/>
              <a:t>o</a:t>
            </a:r>
            <a:r>
              <a:rPr dirty="0"/>
              <a:t>r </a:t>
            </a:r>
            <a:r>
              <a:rPr spc="-10" dirty="0"/>
              <a:t>a</a:t>
            </a:r>
            <a:r>
              <a:rPr dirty="0"/>
              <a:t>ri</a:t>
            </a:r>
            <a:r>
              <a:rPr spc="-10" dirty="0"/>
              <a:t>s</a:t>
            </a:r>
            <a:r>
              <a:rPr dirty="0"/>
              <a:t>t</a:t>
            </a:r>
            <a:r>
              <a:rPr spc="-10" dirty="0"/>
              <a:t>a</a:t>
            </a:r>
            <a:r>
              <a:rPr dirty="0"/>
              <a:t>s</a:t>
            </a:r>
            <a:r>
              <a:rPr spc="5" dirty="0"/>
              <a:t> </a:t>
            </a:r>
            <a:r>
              <a:rPr dirty="0"/>
              <a:t>y</a:t>
            </a:r>
            <a:r>
              <a:rPr spc="-5" dirty="0"/>
              <a:t> </a:t>
            </a:r>
            <a:r>
              <a:rPr dirty="0"/>
              <a:t>nodo</a:t>
            </a:r>
            <a:r>
              <a:rPr spc="-10" dirty="0"/>
              <a:t>s</a:t>
            </a:r>
            <a:r>
              <a:rPr dirty="0"/>
              <a:t>.</a:t>
            </a:r>
            <a:r>
              <a:rPr spc="-20" dirty="0"/>
              <a:t> </a:t>
            </a:r>
            <a:r>
              <a:rPr dirty="0"/>
              <a:t>Cu</a:t>
            </a:r>
            <a:r>
              <a:rPr spc="-10" dirty="0"/>
              <a:t>a</a:t>
            </a:r>
            <a:r>
              <a:rPr dirty="0"/>
              <a:t>ndo</a:t>
            </a:r>
            <a:r>
              <a:rPr spc="-10" dirty="0"/>
              <a:t> s</a:t>
            </a:r>
            <a:r>
              <a:rPr dirty="0"/>
              <a:t>e contab</a:t>
            </a:r>
            <a:r>
              <a:rPr spc="5" dirty="0"/>
              <a:t>i</a:t>
            </a:r>
            <a:r>
              <a:rPr dirty="0"/>
              <a:t>l</a:t>
            </a:r>
            <a:r>
              <a:rPr spc="5" dirty="0"/>
              <a:t>i</a:t>
            </a:r>
            <a:r>
              <a:rPr dirty="0"/>
              <a:t>zan</a:t>
            </a:r>
            <a:r>
              <a:rPr spc="-25" dirty="0"/>
              <a:t> </a:t>
            </a:r>
            <a:r>
              <a:rPr dirty="0"/>
              <a:t>las</a:t>
            </a:r>
            <a:r>
              <a:rPr spc="-10" dirty="0"/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g</a:t>
            </a:r>
            <a:r>
              <a:rPr spc="5" dirty="0"/>
              <a:t>i</a:t>
            </a:r>
            <a:r>
              <a:rPr dirty="0"/>
              <a:t>o</a:t>
            </a:r>
            <a:r>
              <a:rPr spc="5" dirty="0"/>
              <a:t>n</a:t>
            </a:r>
            <a:r>
              <a:rPr dirty="0"/>
              <a:t>es</a:t>
            </a:r>
            <a:r>
              <a:rPr spc="-10" dirty="0"/>
              <a:t> </a:t>
            </a:r>
            <a:r>
              <a:rPr spc="5" dirty="0"/>
              <a:t>d</a:t>
            </a:r>
            <a:r>
              <a:rPr dirty="0"/>
              <a:t>e</a:t>
            </a:r>
            <a:r>
              <a:rPr spc="10" dirty="0"/>
              <a:t> </a:t>
            </a:r>
            <a:r>
              <a:rPr dirty="0"/>
              <a:t>un pro</a:t>
            </a:r>
            <a:r>
              <a:rPr spc="5" dirty="0"/>
              <a:t>g</a:t>
            </a:r>
            <a:r>
              <a:rPr dirty="0"/>
              <a:t>r</a:t>
            </a:r>
            <a:r>
              <a:rPr spc="-10" dirty="0"/>
              <a:t>a</a:t>
            </a:r>
            <a:r>
              <a:rPr dirty="0"/>
              <a:t>ma</a:t>
            </a:r>
            <a:r>
              <a:rPr spc="-5" dirty="0"/>
              <a:t> </a:t>
            </a:r>
            <a:r>
              <a:rPr dirty="0"/>
              <a:t>debe incl</a:t>
            </a:r>
            <a:r>
              <a:rPr spc="5" dirty="0"/>
              <a:t>u</a:t>
            </a:r>
            <a:r>
              <a:rPr dirty="0"/>
              <a:t>ir</a:t>
            </a:r>
            <a:r>
              <a:rPr spc="-10" dirty="0"/>
              <a:t>s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el á</a:t>
            </a:r>
            <a:r>
              <a:rPr spc="-10" dirty="0"/>
              <a:t>r</a:t>
            </a:r>
            <a:r>
              <a:rPr dirty="0"/>
              <a:t>ea e</a:t>
            </a:r>
            <a:r>
              <a:rPr spc="-10" dirty="0"/>
              <a:t>x</a:t>
            </a:r>
            <a:r>
              <a:rPr dirty="0"/>
              <a:t>te</a:t>
            </a:r>
            <a:r>
              <a:rPr spc="-10" dirty="0"/>
              <a:t>r</a:t>
            </a:r>
            <a:r>
              <a:rPr dirty="0"/>
              <a:t>na</a:t>
            </a:r>
            <a:r>
              <a:rPr spc="10" dirty="0"/>
              <a:t> </a:t>
            </a:r>
            <a:r>
              <a:rPr dirty="0"/>
              <a:t>como </a:t>
            </a:r>
            <a:r>
              <a:rPr spc="5" dirty="0"/>
              <a:t>u</a:t>
            </a:r>
            <a:r>
              <a:rPr dirty="0"/>
              <a:t>na</a:t>
            </a:r>
            <a:r>
              <a:rPr spc="-10" dirty="0"/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g</a:t>
            </a:r>
            <a:r>
              <a:rPr spc="5" dirty="0"/>
              <a:t>i</a:t>
            </a:r>
            <a:r>
              <a:rPr dirty="0"/>
              <a:t>ón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á</a:t>
            </a:r>
            <a:r>
              <a:rPr dirty="0"/>
              <a:t>s</a:t>
            </a:r>
            <a:endParaRPr sz="1600">
              <a:latin typeface="Arial"/>
              <a:cs typeface="Arial"/>
            </a:endParaRPr>
          </a:p>
          <a:p>
            <a:pPr marL="12700" marR="90170">
              <a:lnSpc>
                <a:spcPct val="100000"/>
              </a:lnSpc>
              <a:spcBef>
                <a:spcPts val="1030"/>
              </a:spcBef>
            </a:pPr>
            <a:r>
              <a:rPr sz="1600" spc="-15" dirty="0"/>
              <a:t>No</a:t>
            </a:r>
            <a:r>
              <a:rPr sz="1600" spc="-20" dirty="0"/>
              <a:t>d</a:t>
            </a:r>
            <a:r>
              <a:rPr sz="1600" spc="-10" dirty="0"/>
              <a:t>os</a:t>
            </a:r>
            <a:r>
              <a:rPr sz="1600" spc="5" dirty="0"/>
              <a:t> </a:t>
            </a:r>
            <a:r>
              <a:rPr sz="1600" spc="-10" dirty="0"/>
              <a:t>Predicad</a:t>
            </a:r>
            <a:r>
              <a:rPr sz="1600" spc="-20" dirty="0"/>
              <a:t>o</a:t>
            </a:r>
            <a:r>
              <a:rPr sz="1600" spc="-10" dirty="0"/>
              <a:t>:</a:t>
            </a:r>
            <a:r>
              <a:rPr sz="1600" spc="25" dirty="0"/>
              <a:t> </a:t>
            </a:r>
            <a:r>
              <a:rPr dirty="0"/>
              <a:t>Cuando</a:t>
            </a:r>
            <a:r>
              <a:rPr spc="-5" dirty="0"/>
              <a:t> </a:t>
            </a:r>
            <a:r>
              <a:rPr dirty="0"/>
              <a:t>en </a:t>
            </a:r>
            <a:r>
              <a:rPr spc="5" dirty="0"/>
              <a:t>u</a:t>
            </a:r>
            <a:r>
              <a:rPr dirty="0"/>
              <a:t>na con</a:t>
            </a:r>
            <a:r>
              <a:rPr spc="5" dirty="0"/>
              <a:t>d</a:t>
            </a:r>
            <a:r>
              <a:rPr dirty="0"/>
              <a:t>ici</a:t>
            </a:r>
            <a:r>
              <a:rPr spc="5" dirty="0"/>
              <a:t>ó</a:t>
            </a:r>
            <a:r>
              <a:rPr dirty="0"/>
              <a:t>n</a:t>
            </a:r>
            <a:r>
              <a:rPr spc="-20" dirty="0"/>
              <a:t> </a:t>
            </a:r>
            <a:r>
              <a:rPr dirty="0"/>
              <a:t>ap</a:t>
            </a:r>
            <a:r>
              <a:rPr spc="-10" dirty="0"/>
              <a:t>a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c</a:t>
            </a:r>
            <a:r>
              <a:rPr spc="-10" dirty="0"/>
              <a:t>e</a:t>
            </a:r>
            <a:r>
              <a:rPr dirty="0"/>
              <a:t>n</a:t>
            </a:r>
            <a:r>
              <a:rPr spc="15" dirty="0"/>
              <a:t> </a:t>
            </a:r>
            <a:r>
              <a:rPr dirty="0"/>
              <a:t>u</a:t>
            </a:r>
            <a:r>
              <a:rPr spc="5" dirty="0"/>
              <a:t>n</a:t>
            </a:r>
            <a:r>
              <a:rPr dirty="0"/>
              <a:t>o o</a:t>
            </a:r>
            <a:r>
              <a:rPr spc="-10" dirty="0"/>
              <a:t> </a:t>
            </a:r>
            <a:r>
              <a:rPr dirty="0"/>
              <a:t>m</a:t>
            </a:r>
            <a:r>
              <a:rPr spc="-10" dirty="0"/>
              <a:t>á</a:t>
            </a:r>
            <a:r>
              <a:rPr dirty="0"/>
              <a:t>s o</a:t>
            </a:r>
            <a:r>
              <a:rPr spc="5" dirty="0"/>
              <a:t>p</a:t>
            </a:r>
            <a:r>
              <a:rPr dirty="0"/>
              <a:t>e</a:t>
            </a:r>
            <a:r>
              <a:rPr spc="-10" dirty="0"/>
              <a:t>r</a:t>
            </a:r>
            <a:r>
              <a:rPr dirty="0"/>
              <a:t>ador</a:t>
            </a:r>
            <a:r>
              <a:rPr spc="-10" dirty="0"/>
              <a:t>e</a:t>
            </a:r>
            <a:r>
              <a:rPr dirty="0"/>
              <a:t>s l</a:t>
            </a:r>
            <a:r>
              <a:rPr spc="5" dirty="0"/>
              <a:t>ó</a:t>
            </a:r>
            <a:r>
              <a:rPr dirty="0"/>
              <a:t>g</a:t>
            </a:r>
            <a:r>
              <a:rPr spc="5" dirty="0"/>
              <a:t>i</a:t>
            </a:r>
            <a:r>
              <a:rPr dirty="0"/>
              <a:t>cos</a:t>
            </a:r>
            <a:r>
              <a:rPr spc="-15" dirty="0"/>
              <a:t> </a:t>
            </a:r>
            <a:r>
              <a:rPr dirty="0"/>
              <a:t>(</a:t>
            </a:r>
            <a:r>
              <a:rPr spc="-55" dirty="0"/>
              <a:t>A</a:t>
            </a:r>
            <a:r>
              <a:rPr dirty="0"/>
              <a:t>N</a:t>
            </a:r>
            <a:r>
              <a:rPr spc="-5" dirty="0"/>
              <a:t>D</a:t>
            </a:r>
            <a:r>
              <a:rPr dirty="0"/>
              <a:t>,</a:t>
            </a:r>
            <a:r>
              <a:rPr spc="55" dirty="0"/>
              <a:t> </a:t>
            </a:r>
            <a:r>
              <a:rPr dirty="0"/>
              <a:t>O</a:t>
            </a:r>
            <a:r>
              <a:rPr spc="-5" dirty="0"/>
              <a:t>R</a:t>
            </a:r>
            <a:r>
              <a:rPr dirty="0"/>
              <a:t>,</a:t>
            </a:r>
            <a:r>
              <a:rPr spc="5" dirty="0"/>
              <a:t> </a:t>
            </a:r>
            <a:r>
              <a:rPr dirty="0"/>
              <a:t>XO</a:t>
            </a:r>
            <a:r>
              <a:rPr spc="-5" dirty="0"/>
              <a:t>R</a:t>
            </a:r>
            <a:r>
              <a:rPr dirty="0"/>
              <a:t>,</a:t>
            </a:r>
            <a:endParaRPr sz="1600"/>
          </a:p>
          <a:p>
            <a:pPr marL="12700" marR="5080">
              <a:lnSpc>
                <a:spcPct val="100000"/>
              </a:lnSpc>
            </a:pPr>
            <a:r>
              <a:rPr dirty="0"/>
              <a:t>.</a:t>
            </a:r>
            <a:r>
              <a:rPr spc="5" dirty="0"/>
              <a:t>.</a:t>
            </a:r>
            <a:r>
              <a:rPr dirty="0"/>
              <a:t>.) </a:t>
            </a:r>
            <a:r>
              <a:rPr spc="-10" dirty="0"/>
              <a:t>s</a:t>
            </a:r>
            <a:r>
              <a:rPr dirty="0"/>
              <a:t>e </a:t>
            </a:r>
            <a:r>
              <a:rPr spc="-10" dirty="0"/>
              <a:t>c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un</a:t>
            </a:r>
            <a:r>
              <a:rPr spc="-5" dirty="0"/>
              <a:t> </a:t>
            </a:r>
            <a:r>
              <a:rPr dirty="0"/>
              <a:t>n</a:t>
            </a:r>
            <a:r>
              <a:rPr spc="5" dirty="0"/>
              <a:t>o</a:t>
            </a:r>
            <a:r>
              <a:rPr dirty="0"/>
              <a:t>do</a:t>
            </a:r>
            <a:r>
              <a:rPr spc="-15" dirty="0"/>
              <a:t> </a:t>
            </a:r>
            <a:r>
              <a:rPr dirty="0"/>
              <a:t>d</a:t>
            </a:r>
            <a:r>
              <a:rPr spc="5" dirty="0"/>
              <a:t>i</a:t>
            </a:r>
            <a:r>
              <a:rPr dirty="0"/>
              <a:t>stinto</a:t>
            </a:r>
            <a:r>
              <a:rPr spc="-5" dirty="0"/>
              <a:t> </a:t>
            </a:r>
            <a:r>
              <a:rPr dirty="0"/>
              <a:t>p</a:t>
            </a:r>
            <a:r>
              <a:rPr spc="5" dirty="0"/>
              <a:t>o</a:t>
            </a:r>
            <a:r>
              <a:rPr dirty="0"/>
              <a:t>r</a:t>
            </a:r>
            <a:r>
              <a:rPr spc="-15" dirty="0"/>
              <a:t> </a:t>
            </a:r>
            <a:r>
              <a:rPr dirty="0"/>
              <a:t>c</a:t>
            </a:r>
            <a:r>
              <a:rPr spc="-10" dirty="0"/>
              <a:t>a</a:t>
            </a:r>
            <a:r>
              <a:rPr dirty="0"/>
              <a:t>da u</a:t>
            </a:r>
            <a:r>
              <a:rPr spc="5" dirty="0"/>
              <a:t>n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de </a:t>
            </a:r>
            <a:r>
              <a:rPr spc="5" dirty="0"/>
              <a:t>l</a:t>
            </a:r>
            <a:r>
              <a:rPr dirty="0"/>
              <a:t>as</a:t>
            </a:r>
            <a:r>
              <a:rPr spc="-10" dirty="0"/>
              <a:t> </a:t>
            </a:r>
            <a:r>
              <a:rPr dirty="0"/>
              <a:t>co</a:t>
            </a:r>
            <a:r>
              <a:rPr spc="5" dirty="0"/>
              <a:t>n</a:t>
            </a:r>
            <a:r>
              <a:rPr dirty="0"/>
              <a:t>d</a:t>
            </a:r>
            <a:r>
              <a:rPr spc="5" dirty="0"/>
              <a:t>i</a:t>
            </a:r>
            <a:r>
              <a:rPr dirty="0"/>
              <a:t>cio</a:t>
            </a:r>
            <a:r>
              <a:rPr spc="5" dirty="0"/>
              <a:t>n</a:t>
            </a:r>
            <a:r>
              <a:rPr dirty="0"/>
              <a:t>es</a:t>
            </a:r>
            <a:r>
              <a:rPr spc="-20" dirty="0"/>
              <a:t> </a:t>
            </a:r>
            <a:r>
              <a:rPr dirty="0"/>
              <a:t>si</a:t>
            </a:r>
            <a:r>
              <a:rPr spc="-10" dirty="0"/>
              <a:t>m</a:t>
            </a:r>
            <a:r>
              <a:rPr dirty="0"/>
              <a:t>p</a:t>
            </a:r>
            <a:r>
              <a:rPr spc="5" dirty="0"/>
              <a:t>l</a:t>
            </a:r>
            <a:r>
              <a:rPr dirty="0"/>
              <a:t>e</a:t>
            </a:r>
            <a:r>
              <a:rPr spc="-10" dirty="0"/>
              <a:t>s</a:t>
            </a:r>
            <a:r>
              <a:rPr dirty="0"/>
              <a:t>.</a:t>
            </a:r>
          </a:p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a</a:t>
            </a:r>
            <a:r>
              <a:rPr dirty="0"/>
              <a:t>da n</a:t>
            </a:r>
            <a:r>
              <a:rPr spc="5" dirty="0"/>
              <a:t>o</a:t>
            </a:r>
            <a:r>
              <a:rPr dirty="0"/>
              <a:t>do</a:t>
            </a:r>
            <a:r>
              <a:rPr spc="-5" dirty="0"/>
              <a:t> </a:t>
            </a:r>
            <a:r>
              <a:rPr dirty="0"/>
              <a:t>gene</a:t>
            </a:r>
            <a:r>
              <a:rPr spc="-10" dirty="0"/>
              <a:t>r</a:t>
            </a:r>
            <a:r>
              <a:rPr dirty="0"/>
              <a:t>ado de e</a:t>
            </a:r>
            <a:r>
              <a:rPr spc="-10" dirty="0"/>
              <a:t>s</a:t>
            </a:r>
            <a:r>
              <a:rPr dirty="0"/>
              <a:t>ta</a:t>
            </a:r>
            <a:r>
              <a:rPr spc="5" dirty="0"/>
              <a:t> </a:t>
            </a:r>
            <a:r>
              <a:rPr dirty="0"/>
              <a:t>forma</a:t>
            </a:r>
          </a:p>
          <a:p>
            <a:pPr marL="12700">
              <a:lnSpc>
                <a:spcPct val="100000"/>
              </a:lnSpc>
            </a:pPr>
            <a:r>
              <a:rPr spc="-10" dirty="0"/>
              <a:t>s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e</a:t>
            </a:r>
            <a:r>
              <a:rPr dirty="0"/>
              <a:t>no</a:t>
            </a:r>
            <a:r>
              <a:rPr spc="-10" dirty="0"/>
              <a:t>m</a:t>
            </a:r>
            <a:r>
              <a:rPr dirty="0"/>
              <a:t>ina</a:t>
            </a:r>
            <a:r>
              <a:rPr spc="-15" dirty="0"/>
              <a:t> </a:t>
            </a:r>
            <a:r>
              <a:rPr dirty="0"/>
              <a:t>nodo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e</a:t>
            </a:r>
            <a:r>
              <a:rPr dirty="0"/>
              <a:t>di</a:t>
            </a:r>
            <a:r>
              <a:rPr spc="-10" dirty="0"/>
              <a:t>ca</a:t>
            </a:r>
            <a:r>
              <a:rPr dirty="0"/>
              <a:t>d</a:t>
            </a:r>
            <a:r>
              <a:rPr spc="15" dirty="0"/>
              <a:t>o</a:t>
            </a:r>
            <a:r>
              <a:rPr dirty="0"/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2982086" y="1484766"/>
            <a:ext cx="1492133" cy="2062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53360" y="1541056"/>
            <a:ext cx="4845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ahoma"/>
                <a:cs typeface="Tahoma"/>
              </a:rPr>
              <a:t>WH</a:t>
            </a:r>
            <a:r>
              <a:rPr sz="1200" spc="-10" dirty="0">
                <a:latin typeface="Tahoma"/>
                <a:cs typeface="Tahoma"/>
              </a:rPr>
              <a:t>ILE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4906" y="1899153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0084" y="0"/>
                </a:moveTo>
                <a:lnTo>
                  <a:pt x="127106" y="5781"/>
                </a:lnTo>
                <a:lnTo>
                  <a:pt x="88196" y="21520"/>
                </a:lnTo>
                <a:lnTo>
                  <a:pt x="54723" y="45849"/>
                </a:lnTo>
                <a:lnTo>
                  <a:pt x="28057" y="77403"/>
                </a:lnTo>
                <a:lnTo>
                  <a:pt x="9567" y="114814"/>
                </a:lnTo>
                <a:lnTo>
                  <a:pt x="623" y="156715"/>
                </a:lnTo>
                <a:lnTo>
                  <a:pt x="0" y="171444"/>
                </a:lnTo>
                <a:lnTo>
                  <a:pt x="50" y="175629"/>
                </a:lnTo>
                <a:lnTo>
                  <a:pt x="6408" y="217954"/>
                </a:lnTo>
                <a:lnTo>
                  <a:pt x="22541" y="256238"/>
                </a:lnTo>
                <a:lnTo>
                  <a:pt x="47197" y="289144"/>
                </a:lnTo>
                <a:lnTo>
                  <a:pt x="79124" y="315339"/>
                </a:lnTo>
                <a:lnTo>
                  <a:pt x="117072" y="333487"/>
                </a:lnTo>
                <a:lnTo>
                  <a:pt x="159788" y="342254"/>
                </a:lnTo>
                <a:lnTo>
                  <a:pt x="174870" y="342861"/>
                </a:lnTo>
                <a:lnTo>
                  <a:pt x="189412" y="341963"/>
                </a:lnTo>
                <a:lnTo>
                  <a:pt x="230728" y="332334"/>
                </a:lnTo>
                <a:lnTo>
                  <a:pt x="267536" y="313305"/>
                </a:lnTo>
                <a:lnTo>
                  <a:pt x="298496" y="286164"/>
                </a:lnTo>
                <a:lnTo>
                  <a:pt x="322267" y="252199"/>
                </a:lnTo>
                <a:lnTo>
                  <a:pt x="337509" y="212699"/>
                </a:lnTo>
                <a:lnTo>
                  <a:pt x="342882" y="168952"/>
                </a:lnTo>
                <a:lnTo>
                  <a:pt x="342057" y="154336"/>
                </a:lnTo>
                <a:lnTo>
                  <a:pt x="332601" y="112802"/>
                </a:lnTo>
                <a:lnTo>
                  <a:pt x="313699" y="75792"/>
                </a:lnTo>
                <a:lnTo>
                  <a:pt x="286675" y="44657"/>
                </a:lnTo>
                <a:lnTo>
                  <a:pt x="252850" y="20746"/>
                </a:lnTo>
                <a:lnTo>
                  <a:pt x="213546" y="5410"/>
                </a:lnTo>
                <a:lnTo>
                  <a:pt x="17008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4906" y="1899153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44"/>
                </a:moveTo>
                <a:lnTo>
                  <a:pt x="5457" y="128349"/>
                </a:lnTo>
                <a:lnTo>
                  <a:pt x="20917" y="89290"/>
                </a:lnTo>
                <a:lnTo>
                  <a:pt x="45010" y="55632"/>
                </a:lnTo>
                <a:lnTo>
                  <a:pt x="76366" y="28743"/>
                </a:lnTo>
                <a:lnTo>
                  <a:pt x="113616" y="9988"/>
                </a:lnTo>
                <a:lnTo>
                  <a:pt x="155390" y="736"/>
                </a:lnTo>
                <a:lnTo>
                  <a:pt x="170084" y="0"/>
                </a:lnTo>
                <a:lnTo>
                  <a:pt x="184951" y="617"/>
                </a:lnTo>
                <a:lnTo>
                  <a:pt x="227174" y="9486"/>
                </a:lnTo>
                <a:lnTo>
                  <a:pt x="264799" y="27830"/>
                </a:lnTo>
                <a:lnTo>
                  <a:pt x="296504" y="54299"/>
                </a:lnTo>
                <a:lnTo>
                  <a:pt x="320968" y="87543"/>
                </a:lnTo>
                <a:lnTo>
                  <a:pt x="336867" y="126211"/>
                </a:lnTo>
                <a:lnTo>
                  <a:pt x="342882" y="168952"/>
                </a:lnTo>
                <a:lnTo>
                  <a:pt x="342270" y="183927"/>
                </a:lnTo>
                <a:lnTo>
                  <a:pt x="333458" y="226401"/>
                </a:lnTo>
                <a:lnTo>
                  <a:pt x="315225" y="264199"/>
                </a:lnTo>
                <a:lnTo>
                  <a:pt x="288908" y="296033"/>
                </a:lnTo>
                <a:lnTo>
                  <a:pt x="255851" y="320613"/>
                </a:lnTo>
                <a:lnTo>
                  <a:pt x="217391" y="336652"/>
                </a:lnTo>
                <a:lnTo>
                  <a:pt x="174870" y="342861"/>
                </a:lnTo>
                <a:lnTo>
                  <a:pt x="159788" y="342254"/>
                </a:lnTo>
                <a:lnTo>
                  <a:pt x="117072" y="333487"/>
                </a:lnTo>
                <a:lnTo>
                  <a:pt x="79124" y="315339"/>
                </a:lnTo>
                <a:lnTo>
                  <a:pt x="47197" y="289144"/>
                </a:lnTo>
                <a:lnTo>
                  <a:pt x="22541" y="256238"/>
                </a:lnTo>
                <a:lnTo>
                  <a:pt x="6408" y="217954"/>
                </a:lnTo>
                <a:lnTo>
                  <a:pt x="50" y="175629"/>
                </a:lnTo>
                <a:lnTo>
                  <a:pt x="0" y="17144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3364" y="1899153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0085" y="0"/>
                </a:moveTo>
                <a:lnTo>
                  <a:pt x="127130" y="5781"/>
                </a:lnTo>
                <a:lnTo>
                  <a:pt x="88227" y="21520"/>
                </a:lnTo>
                <a:lnTo>
                  <a:pt x="54750" y="45849"/>
                </a:lnTo>
                <a:lnTo>
                  <a:pt x="28075" y="77403"/>
                </a:lnTo>
                <a:lnTo>
                  <a:pt x="9574" y="114814"/>
                </a:lnTo>
                <a:lnTo>
                  <a:pt x="623" y="156715"/>
                </a:lnTo>
                <a:lnTo>
                  <a:pt x="0" y="171444"/>
                </a:lnTo>
                <a:lnTo>
                  <a:pt x="50" y="175629"/>
                </a:lnTo>
                <a:lnTo>
                  <a:pt x="6413" y="217955"/>
                </a:lnTo>
                <a:lnTo>
                  <a:pt x="22556" y="256238"/>
                </a:lnTo>
                <a:lnTo>
                  <a:pt x="47222" y="289145"/>
                </a:lnTo>
                <a:lnTo>
                  <a:pt x="79156" y="315339"/>
                </a:lnTo>
                <a:lnTo>
                  <a:pt x="117100" y="333488"/>
                </a:lnTo>
                <a:lnTo>
                  <a:pt x="159799" y="342254"/>
                </a:lnTo>
                <a:lnTo>
                  <a:pt x="174871" y="342861"/>
                </a:lnTo>
                <a:lnTo>
                  <a:pt x="189420" y="341963"/>
                </a:lnTo>
                <a:lnTo>
                  <a:pt x="230747" y="332335"/>
                </a:lnTo>
                <a:lnTo>
                  <a:pt x="267557" y="313305"/>
                </a:lnTo>
                <a:lnTo>
                  <a:pt x="298513" y="286164"/>
                </a:lnTo>
                <a:lnTo>
                  <a:pt x="322276" y="252199"/>
                </a:lnTo>
                <a:lnTo>
                  <a:pt x="337512" y="212699"/>
                </a:lnTo>
                <a:lnTo>
                  <a:pt x="342882" y="168953"/>
                </a:lnTo>
                <a:lnTo>
                  <a:pt x="342058" y="154336"/>
                </a:lnTo>
                <a:lnTo>
                  <a:pt x="332606" y="112803"/>
                </a:lnTo>
                <a:lnTo>
                  <a:pt x="313713" y="75793"/>
                </a:lnTo>
                <a:lnTo>
                  <a:pt x="286695" y="44657"/>
                </a:lnTo>
                <a:lnTo>
                  <a:pt x="252872" y="20746"/>
                </a:lnTo>
                <a:lnTo>
                  <a:pt x="213563" y="5410"/>
                </a:lnTo>
                <a:lnTo>
                  <a:pt x="17008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3364" y="1899153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44"/>
                </a:moveTo>
                <a:lnTo>
                  <a:pt x="5462" y="128349"/>
                </a:lnTo>
                <a:lnTo>
                  <a:pt x="20932" y="89290"/>
                </a:lnTo>
                <a:lnTo>
                  <a:pt x="45035" y="55632"/>
                </a:lnTo>
                <a:lnTo>
                  <a:pt x="76397" y="28743"/>
                </a:lnTo>
                <a:lnTo>
                  <a:pt x="113644" y="9988"/>
                </a:lnTo>
                <a:lnTo>
                  <a:pt x="155401" y="736"/>
                </a:lnTo>
                <a:lnTo>
                  <a:pt x="170085" y="0"/>
                </a:lnTo>
                <a:lnTo>
                  <a:pt x="184959" y="617"/>
                </a:lnTo>
                <a:lnTo>
                  <a:pt x="227194" y="9486"/>
                </a:lnTo>
                <a:lnTo>
                  <a:pt x="264821" y="27830"/>
                </a:lnTo>
                <a:lnTo>
                  <a:pt x="296522" y="54299"/>
                </a:lnTo>
                <a:lnTo>
                  <a:pt x="320978" y="87543"/>
                </a:lnTo>
                <a:lnTo>
                  <a:pt x="336871" y="126211"/>
                </a:lnTo>
                <a:lnTo>
                  <a:pt x="342882" y="168953"/>
                </a:lnTo>
                <a:lnTo>
                  <a:pt x="342270" y="183927"/>
                </a:lnTo>
                <a:lnTo>
                  <a:pt x="333463" y="226401"/>
                </a:lnTo>
                <a:lnTo>
                  <a:pt x="315237" y="264200"/>
                </a:lnTo>
                <a:lnTo>
                  <a:pt x="288927" y="296033"/>
                </a:lnTo>
                <a:lnTo>
                  <a:pt x="255872" y="320613"/>
                </a:lnTo>
                <a:lnTo>
                  <a:pt x="217408" y="336652"/>
                </a:lnTo>
                <a:lnTo>
                  <a:pt x="174871" y="342861"/>
                </a:lnTo>
                <a:lnTo>
                  <a:pt x="159799" y="342254"/>
                </a:lnTo>
                <a:lnTo>
                  <a:pt x="117100" y="333488"/>
                </a:lnTo>
                <a:lnTo>
                  <a:pt x="79156" y="315339"/>
                </a:lnTo>
                <a:lnTo>
                  <a:pt x="47222" y="289145"/>
                </a:lnTo>
                <a:lnTo>
                  <a:pt x="22556" y="256238"/>
                </a:lnTo>
                <a:lnTo>
                  <a:pt x="6413" y="217955"/>
                </a:lnTo>
                <a:lnTo>
                  <a:pt x="50" y="175629"/>
                </a:lnTo>
                <a:lnTo>
                  <a:pt x="0" y="17144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6224" y="2038868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0939" y="0"/>
                </a:moveTo>
                <a:lnTo>
                  <a:pt x="380939" y="76199"/>
                </a:lnTo>
                <a:lnTo>
                  <a:pt x="444459" y="44439"/>
                </a:lnTo>
                <a:lnTo>
                  <a:pt x="393630" y="44439"/>
                </a:lnTo>
                <a:lnTo>
                  <a:pt x="393630" y="31729"/>
                </a:lnTo>
                <a:lnTo>
                  <a:pt x="444398" y="31729"/>
                </a:lnTo>
                <a:lnTo>
                  <a:pt x="380939" y="0"/>
                </a:lnTo>
                <a:close/>
              </a:path>
              <a:path w="457200" h="76200">
                <a:moveTo>
                  <a:pt x="380939" y="31729"/>
                </a:moveTo>
                <a:lnTo>
                  <a:pt x="0" y="31729"/>
                </a:lnTo>
                <a:lnTo>
                  <a:pt x="0" y="44439"/>
                </a:lnTo>
                <a:lnTo>
                  <a:pt x="380939" y="44439"/>
                </a:lnTo>
                <a:lnTo>
                  <a:pt x="380939" y="31729"/>
                </a:lnTo>
                <a:close/>
              </a:path>
              <a:path w="457200" h="76200">
                <a:moveTo>
                  <a:pt x="444398" y="31729"/>
                </a:moveTo>
                <a:lnTo>
                  <a:pt x="393630" y="31729"/>
                </a:lnTo>
                <a:lnTo>
                  <a:pt x="393630" y="44439"/>
                </a:lnTo>
                <a:lnTo>
                  <a:pt x="444459" y="44439"/>
                </a:lnTo>
                <a:lnTo>
                  <a:pt x="457139" y="38099"/>
                </a:lnTo>
                <a:lnTo>
                  <a:pt x="444398" y="31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2099" y="1612684"/>
            <a:ext cx="697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ahoma"/>
                <a:cs typeface="Tahoma"/>
              </a:rPr>
              <a:t>Se</a:t>
            </a:r>
            <a:r>
              <a:rPr sz="1200" spc="-5" dirty="0">
                <a:latin typeface="Tahoma"/>
                <a:cs typeface="Tahoma"/>
              </a:rPr>
              <a:t>cu</a:t>
            </a:r>
            <a:r>
              <a:rPr sz="1200" spc="5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ncia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7123" y="3424761"/>
            <a:ext cx="1216003" cy="1503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3977" y="4786442"/>
            <a:ext cx="441959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28006" y="3927924"/>
            <a:ext cx="1262053" cy="16096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07007" y="3989491"/>
            <a:ext cx="1612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ahoma"/>
                <a:cs typeface="Tahoma"/>
              </a:rPr>
              <a:t>IF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R</a:t>
            </a:r>
            <a:r>
              <a:rPr spc="-55" dirty="0"/>
              <a:t>EP</a:t>
            </a:r>
            <a:r>
              <a:rPr spc="-60" dirty="0"/>
              <a:t>R</a:t>
            </a:r>
            <a:r>
              <a:rPr spc="-55" dirty="0"/>
              <a:t>ESE</a:t>
            </a:r>
            <a:r>
              <a:rPr spc="-65" dirty="0"/>
              <a:t>N</a:t>
            </a:r>
            <a:r>
              <a:rPr spc="-190" dirty="0"/>
              <a:t>T</a:t>
            </a:r>
            <a:r>
              <a:rPr spc="-70" dirty="0"/>
              <a:t>A</a:t>
            </a:r>
            <a:r>
              <a:rPr dirty="0"/>
              <a:t>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5" dirty="0"/>
              <a:t>E</a:t>
            </a:r>
            <a:r>
              <a:rPr dirty="0"/>
              <a:t>L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5" dirty="0"/>
              <a:t>P</a:t>
            </a:r>
            <a:r>
              <a:rPr spc="-95" dirty="0"/>
              <a:t>R</a:t>
            </a:r>
            <a:r>
              <a:rPr spc="-65" dirty="0"/>
              <a:t>OG</a:t>
            </a:r>
            <a:r>
              <a:rPr spc="-60" dirty="0"/>
              <a:t>R</a:t>
            </a:r>
            <a:r>
              <a:rPr spc="-70" dirty="0"/>
              <a:t>A</a:t>
            </a:r>
            <a:r>
              <a:rPr spc="-60" dirty="0"/>
              <a:t>M</a:t>
            </a:r>
            <a:r>
              <a:rPr dirty="0"/>
              <a:t>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5" dirty="0"/>
              <a:t>E</a:t>
            </a:r>
            <a:r>
              <a:rPr dirty="0"/>
              <a:t>N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dirty="0"/>
              <a:t>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65" dirty="0"/>
              <a:t>G</a:t>
            </a:r>
            <a:r>
              <a:rPr spc="-60" dirty="0"/>
              <a:t>RA</a:t>
            </a:r>
            <a:r>
              <a:rPr spc="-65" dirty="0"/>
              <a:t>F</a:t>
            </a:r>
            <a:r>
              <a:rPr dirty="0"/>
              <a:t>O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F</a:t>
            </a:r>
            <a:r>
              <a:rPr spc="-114" dirty="0"/>
              <a:t>L</a:t>
            </a:r>
            <a:r>
              <a:rPr spc="-65" dirty="0"/>
              <a:t>UJ</a:t>
            </a:r>
            <a:r>
              <a:rPr dirty="0"/>
              <a:t>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43783" y="2676021"/>
            <a:ext cx="918844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IF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O</a:t>
            </a:r>
            <a:r>
              <a:rPr sz="1600" b="1" spc="-15" dirty="0">
                <a:latin typeface="Arial"/>
                <a:cs typeface="Arial"/>
              </a:rPr>
              <a:t>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155575" marR="146050" indent="-1905" algn="ctr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5" dirty="0">
                <a:latin typeface="Arial"/>
                <a:cs typeface="Arial"/>
              </a:rPr>
              <a:t>H</a:t>
            </a:r>
            <a:r>
              <a:rPr sz="1600" b="1" spc="-15" dirty="0">
                <a:latin typeface="Arial"/>
                <a:cs typeface="Arial"/>
              </a:rPr>
              <a:t>EN</a:t>
            </a:r>
            <a:r>
              <a:rPr sz="1600" b="1" spc="-10" dirty="0">
                <a:latin typeface="Arial"/>
                <a:cs typeface="Arial"/>
              </a:rPr>
              <a:t> X ELSE Y ENDIF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99359" y="1844680"/>
            <a:ext cx="2098342" cy="3382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92908" y="1958284"/>
            <a:ext cx="2107565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70000"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od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R="1270635" algn="ctr">
              <a:lnSpc>
                <a:spcPts val="1625"/>
              </a:lnSpc>
            </a:pPr>
            <a:r>
              <a:rPr sz="1400" dirty="0">
                <a:latin typeface="Arial"/>
                <a:cs typeface="Arial"/>
              </a:rPr>
              <a:t>Predicado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ts val="1864"/>
              </a:lnSpc>
            </a:pPr>
            <a:r>
              <a:rPr sz="1600" spc="-1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4586" y="2559645"/>
            <a:ext cx="52260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Fal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81280" algn="ctr">
              <a:lnSpc>
                <a:spcPct val="100000"/>
              </a:lnSpc>
              <a:spcBef>
                <a:spcPts val="1220"/>
              </a:spcBef>
            </a:pPr>
            <a:r>
              <a:rPr sz="1600" spc="-1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1893" y="2559645"/>
            <a:ext cx="46990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ct val="100000"/>
              </a:lnSpc>
            </a:pPr>
            <a:r>
              <a:rPr sz="1600" spc="-7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rue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600" spc="-1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2414" y="3809326"/>
            <a:ext cx="1270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0037" y="3278973"/>
            <a:ext cx="522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Fal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39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0" y="1371599"/>
                </a:moveTo>
                <a:lnTo>
                  <a:pt x="142859" y="1371599"/>
                </a:lnTo>
                <a:lnTo>
                  <a:pt x="142859" y="0"/>
                </a:lnTo>
                <a:lnTo>
                  <a:pt x="0" y="0"/>
                </a:lnTo>
                <a:lnTo>
                  <a:pt x="0" y="1371599"/>
                </a:lnTo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39" y="1371600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0" y="5486399"/>
                </a:moveTo>
                <a:lnTo>
                  <a:pt x="142859" y="5486399"/>
                </a:lnTo>
                <a:lnTo>
                  <a:pt x="142859" y="0"/>
                </a:lnTo>
                <a:lnTo>
                  <a:pt x="0" y="0"/>
                </a:lnTo>
                <a:lnTo>
                  <a:pt x="0" y="548639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538" y="152765"/>
            <a:ext cx="8497570" cy="1620520"/>
          </a:xfrm>
          <a:custGeom>
            <a:avLst/>
            <a:gdLst/>
            <a:ahLst/>
            <a:cxnLst/>
            <a:rect l="l" t="t" r="r" b="b"/>
            <a:pathLst>
              <a:path w="8497570" h="1620520">
                <a:moveTo>
                  <a:pt x="270019" y="0"/>
                </a:moveTo>
                <a:lnTo>
                  <a:pt x="8497000" y="0"/>
                </a:lnTo>
                <a:lnTo>
                  <a:pt x="8497000" y="1350020"/>
                </a:lnTo>
                <a:lnTo>
                  <a:pt x="8493466" y="1393813"/>
                </a:lnTo>
                <a:lnTo>
                  <a:pt x="8483232" y="1435356"/>
                </a:lnTo>
                <a:lnTo>
                  <a:pt x="8466855" y="1474095"/>
                </a:lnTo>
                <a:lnTo>
                  <a:pt x="8444890" y="1509471"/>
                </a:lnTo>
                <a:lnTo>
                  <a:pt x="8417893" y="1540931"/>
                </a:lnTo>
                <a:lnTo>
                  <a:pt x="8386421" y="1567917"/>
                </a:lnTo>
                <a:lnTo>
                  <a:pt x="8351028" y="1589875"/>
                </a:lnTo>
                <a:lnTo>
                  <a:pt x="8312271" y="1606247"/>
                </a:lnTo>
                <a:lnTo>
                  <a:pt x="8270705" y="1616478"/>
                </a:lnTo>
                <a:lnTo>
                  <a:pt x="8226887" y="1620011"/>
                </a:lnTo>
                <a:lnTo>
                  <a:pt x="0" y="1620011"/>
                </a:lnTo>
                <a:lnTo>
                  <a:pt x="0" y="270022"/>
                </a:lnTo>
                <a:lnTo>
                  <a:pt x="895" y="247862"/>
                </a:lnTo>
                <a:lnTo>
                  <a:pt x="7847" y="205100"/>
                </a:lnTo>
                <a:lnTo>
                  <a:pt x="21220" y="164874"/>
                </a:lnTo>
                <a:lnTo>
                  <a:pt x="40456" y="127741"/>
                </a:lnTo>
                <a:lnTo>
                  <a:pt x="64999" y="94253"/>
                </a:lnTo>
                <a:lnTo>
                  <a:pt x="94295" y="64965"/>
                </a:lnTo>
                <a:lnTo>
                  <a:pt x="127786" y="40431"/>
                </a:lnTo>
                <a:lnTo>
                  <a:pt x="164917" y="21205"/>
                </a:lnTo>
                <a:lnTo>
                  <a:pt x="205131" y="7841"/>
                </a:lnTo>
                <a:lnTo>
                  <a:pt x="247874" y="894"/>
                </a:lnTo>
                <a:lnTo>
                  <a:pt x="270019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3311" y="747063"/>
            <a:ext cx="2120900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25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3600" spc="-60" dirty="0">
                <a:solidFill>
                  <a:srgbClr val="D1282D"/>
                </a:solidFill>
                <a:latin typeface="Arial Black"/>
                <a:cs typeface="Arial Black"/>
              </a:rPr>
              <a:t>G</a:t>
            </a:r>
            <a:r>
              <a:rPr sz="3600" spc="-55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3600" spc="-6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3600" spc="-22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36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3" y="2000517"/>
            <a:ext cx="6582409" cy="276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Introdu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ción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Té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nica de cobertura de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caminos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1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Té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nicas de estructuras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</a:t>
            </a:r>
            <a:r>
              <a:rPr sz="2400" b="1" spc="-10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trol </a:t>
            </a:r>
            <a:r>
              <a:rPr sz="2400" b="1" spc="-10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</a:t>
            </a:r>
            <a:r>
              <a:rPr sz="2400" b="1" spc="5" dirty="0">
                <a:latin typeface="Arial"/>
                <a:cs typeface="Arial"/>
              </a:rPr>
              <a:t>l</a:t>
            </a:r>
            <a:r>
              <a:rPr sz="2400" b="1" dirty="0">
                <a:latin typeface="Arial"/>
                <a:cs typeface="Arial"/>
              </a:rPr>
              <a:t>ujo (Decisión/Co</a:t>
            </a:r>
            <a:r>
              <a:rPr sz="2400" b="1" spc="-10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dición)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-10" dirty="0">
                <a:latin typeface="Arial"/>
                <a:cs typeface="Arial"/>
              </a:rPr>
              <a:t>é</a:t>
            </a: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-10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ica de c</a:t>
            </a:r>
            <a:r>
              <a:rPr sz="2400" b="1" spc="-10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b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rtura de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ciclos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rram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entas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automáticas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R</a:t>
            </a:r>
            <a:r>
              <a:rPr spc="-55" dirty="0"/>
              <a:t>EP</a:t>
            </a:r>
            <a:r>
              <a:rPr spc="-60" dirty="0"/>
              <a:t>R</a:t>
            </a:r>
            <a:r>
              <a:rPr spc="-55" dirty="0"/>
              <a:t>ESE</a:t>
            </a:r>
            <a:r>
              <a:rPr spc="-65" dirty="0"/>
              <a:t>N</a:t>
            </a:r>
            <a:r>
              <a:rPr spc="-190" dirty="0"/>
              <a:t>T</a:t>
            </a:r>
            <a:r>
              <a:rPr spc="-70" dirty="0"/>
              <a:t>A</a:t>
            </a:r>
            <a:r>
              <a:rPr dirty="0"/>
              <a:t>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5" dirty="0"/>
              <a:t>E</a:t>
            </a:r>
            <a:r>
              <a:rPr dirty="0"/>
              <a:t>L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5" dirty="0"/>
              <a:t>P</a:t>
            </a:r>
            <a:r>
              <a:rPr spc="-95" dirty="0"/>
              <a:t>R</a:t>
            </a:r>
            <a:r>
              <a:rPr spc="-65" dirty="0"/>
              <a:t>OG</a:t>
            </a:r>
            <a:r>
              <a:rPr spc="-60" dirty="0"/>
              <a:t>R</a:t>
            </a:r>
            <a:r>
              <a:rPr spc="-70" dirty="0"/>
              <a:t>A</a:t>
            </a:r>
            <a:r>
              <a:rPr spc="-60" dirty="0"/>
              <a:t>M</a:t>
            </a:r>
            <a:r>
              <a:rPr dirty="0"/>
              <a:t>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5" dirty="0"/>
              <a:t>E</a:t>
            </a:r>
            <a:r>
              <a:rPr dirty="0"/>
              <a:t>N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dirty="0"/>
              <a:t>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65" dirty="0"/>
              <a:t>G</a:t>
            </a:r>
            <a:r>
              <a:rPr spc="-60" dirty="0"/>
              <a:t>RA</a:t>
            </a:r>
            <a:r>
              <a:rPr spc="-65" dirty="0"/>
              <a:t>F</a:t>
            </a:r>
            <a:r>
              <a:rPr dirty="0"/>
              <a:t>O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F</a:t>
            </a:r>
            <a:r>
              <a:rPr spc="-114" dirty="0"/>
              <a:t>L</a:t>
            </a:r>
            <a:r>
              <a:rPr spc="-65" dirty="0"/>
              <a:t>UJ</a:t>
            </a:r>
            <a:r>
              <a:rPr dirty="0"/>
              <a:t>O</a:t>
            </a:r>
          </a:p>
        </p:txBody>
      </p:sp>
      <p:sp>
        <p:nvSpPr>
          <p:cNvPr id="5" name="object 5"/>
          <p:cNvSpPr/>
          <p:nvPr/>
        </p:nvSpPr>
        <p:spPr>
          <a:xfrm>
            <a:off x="1511295" y="1844692"/>
            <a:ext cx="360680" cy="287655"/>
          </a:xfrm>
          <a:custGeom>
            <a:avLst/>
            <a:gdLst/>
            <a:ahLst/>
            <a:cxnLst/>
            <a:rect l="l" t="t" r="r" b="b"/>
            <a:pathLst>
              <a:path w="360680" h="287655">
                <a:moveTo>
                  <a:pt x="177828" y="0"/>
                </a:moveTo>
                <a:lnTo>
                  <a:pt x="130468" y="5522"/>
                </a:lnTo>
                <a:lnTo>
                  <a:pt x="87964" y="20187"/>
                </a:lnTo>
                <a:lnTo>
                  <a:pt x="51991" y="42660"/>
                </a:lnTo>
                <a:lnTo>
                  <a:pt x="24223" y="71609"/>
                </a:lnTo>
                <a:lnTo>
                  <a:pt x="6334" y="105703"/>
                </a:lnTo>
                <a:lnTo>
                  <a:pt x="0" y="143609"/>
                </a:lnTo>
                <a:lnTo>
                  <a:pt x="160" y="149729"/>
                </a:lnTo>
                <a:lnTo>
                  <a:pt x="13403" y="197948"/>
                </a:lnTo>
                <a:lnTo>
                  <a:pt x="35882" y="229290"/>
                </a:lnTo>
                <a:lnTo>
                  <a:pt x="67505" y="255092"/>
                </a:lnTo>
                <a:lnTo>
                  <a:pt x="106820" y="274091"/>
                </a:lnTo>
                <a:lnTo>
                  <a:pt x="152380" y="285021"/>
                </a:lnTo>
                <a:lnTo>
                  <a:pt x="185506" y="287200"/>
                </a:lnTo>
                <a:lnTo>
                  <a:pt x="201484" y="286268"/>
                </a:lnTo>
                <a:lnTo>
                  <a:pt x="246682" y="277112"/>
                </a:lnTo>
                <a:lnTo>
                  <a:pt x="286509" y="259347"/>
                </a:lnTo>
                <a:lnTo>
                  <a:pt x="319335" y="234170"/>
                </a:lnTo>
                <a:lnTo>
                  <a:pt x="343530" y="202779"/>
                </a:lnTo>
                <a:lnTo>
                  <a:pt x="357464" y="166370"/>
                </a:lnTo>
                <a:lnTo>
                  <a:pt x="360248" y="139901"/>
                </a:lnTo>
                <a:lnTo>
                  <a:pt x="359131" y="127110"/>
                </a:lnTo>
                <a:lnTo>
                  <a:pt x="341526" y="79758"/>
                </a:lnTo>
                <a:lnTo>
                  <a:pt x="316162" y="49601"/>
                </a:lnTo>
                <a:lnTo>
                  <a:pt x="282124" y="25481"/>
                </a:lnTo>
                <a:lnTo>
                  <a:pt x="240989" y="8703"/>
                </a:lnTo>
                <a:lnTo>
                  <a:pt x="194334" y="566"/>
                </a:lnTo>
                <a:lnTo>
                  <a:pt x="177828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1295" y="1844692"/>
            <a:ext cx="360680" cy="287655"/>
          </a:xfrm>
          <a:custGeom>
            <a:avLst/>
            <a:gdLst/>
            <a:ahLst/>
            <a:cxnLst/>
            <a:rect l="l" t="t" r="r" b="b"/>
            <a:pathLst>
              <a:path w="360680" h="287655">
                <a:moveTo>
                  <a:pt x="0" y="143609"/>
                </a:moveTo>
                <a:lnTo>
                  <a:pt x="6334" y="105703"/>
                </a:lnTo>
                <a:lnTo>
                  <a:pt x="24223" y="71609"/>
                </a:lnTo>
                <a:lnTo>
                  <a:pt x="51991" y="42660"/>
                </a:lnTo>
                <a:lnTo>
                  <a:pt x="87964" y="20187"/>
                </a:lnTo>
                <a:lnTo>
                  <a:pt x="130468" y="5522"/>
                </a:lnTo>
                <a:lnTo>
                  <a:pt x="177828" y="0"/>
                </a:lnTo>
                <a:lnTo>
                  <a:pt x="194334" y="566"/>
                </a:lnTo>
                <a:lnTo>
                  <a:pt x="240989" y="8703"/>
                </a:lnTo>
                <a:lnTo>
                  <a:pt x="282124" y="25481"/>
                </a:lnTo>
                <a:lnTo>
                  <a:pt x="316162" y="49601"/>
                </a:lnTo>
                <a:lnTo>
                  <a:pt x="341526" y="79758"/>
                </a:lnTo>
                <a:lnTo>
                  <a:pt x="359131" y="127110"/>
                </a:lnTo>
                <a:lnTo>
                  <a:pt x="360248" y="139901"/>
                </a:lnTo>
                <a:lnTo>
                  <a:pt x="359547" y="153326"/>
                </a:lnTo>
                <a:lnTo>
                  <a:pt x="349395" y="191141"/>
                </a:lnTo>
                <a:lnTo>
                  <a:pt x="328439" y="224338"/>
                </a:lnTo>
                <a:lnTo>
                  <a:pt x="298309" y="251719"/>
                </a:lnTo>
                <a:lnTo>
                  <a:pt x="260635" y="272088"/>
                </a:lnTo>
                <a:lnTo>
                  <a:pt x="217047" y="284247"/>
                </a:lnTo>
                <a:lnTo>
                  <a:pt x="185506" y="287200"/>
                </a:lnTo>
                <a:lnTo>
                  <a:pt x="168704" y="286653"/>
                </a:lnTo>
                <a:lnTo>
                  <a:pt x="121385" y="278693"/>
                </a:lnTo>
                <a:lnTo>
                  <a:pt x="79827" y="262244"/>
                </a:lnTo>
                <a:lnTo>
                  <a:pt x="45479" y="238568"/>
                </a:lnTo>
                <a:lnTo>
                  <a:pt x="19791" y="208933"/>
                </a:lnTo>
                <a:lnTo>
                  <a:pt x="1517" y="162332"/>
                </a:lnTo>
                <a:lnTo>
                  <a:pt x="0" y="14360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6896" y="2347965"/>
            <a:ext cx="647700" cy="360680"/>
          </a:xfrm>
          <a:custGeom>
            <a:avLst/>
            <a:gdLst/>
            <a:ahLst/>
            <a:cxnLst/>
            <a:rect l="l" t="t" r="r" b="b"/>
            <a:pathLst>
              <a:path w="647700" h="360680">
                <a:moveTo>
                  <a:pt x="323849" y="0"/>
                </a:moveTo>
                <a:lnTo>
                  <a:pt x="0" y="180106"/>
                </a:lnTo>
                <a:lnTo>
                  <a:pt x="323849" y="360304"/>
                </a:lnTo>
                <a:lnTo>
                  <a:pt x="647699" y="180106"/>
                </a:lnTo>
                <a:lnTo>
                  <a:pt x="32384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6896" y="2347965"/>
            <a:ext cx="647700" cy="360680"/>
          </a:xfrm>
          <a:custGeom>
            <a:avLst/>
            <a:gdLst/>
            <a:ahLst/>
            <a:cxnLst/>
            <a:rect l="l" t="t" r="r" b="b"/>
            <a:pathLst>
              <a:path w="647700" h="360680">
                <a:moveTo>
                  <a:pt x="0" y="180106"/>
                </a:moveTo>
                <a:lnTo>
                  <a:pt x="323849" y="0"/>
                </a:lnTo>
                <a:lnTo>
                  <a:pt x="647699" y="180106"/>
                </a:lnTo>
                <a:lnTo>
                  <a:pt x="323849" y="360304"/>
                </a:lnTo>
                <a:lnTo>
                  <a:pt x="0" y="18010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6896" y="3284585"/>
            <a:ext cx="647700" cy="360680"/>
          </a:xfrm>
          <a:custGeom>
            <a:avLst/>
            <a:gdLst/>
            <a:ahLst/>
            <a:cxnLst/>
            <a:rect l="l" t="t" r="r" b="b"/>
            <a:pathLst>
              <a:path w="647700" h="360679">
                <a:moveTo>
                  <a:pt x="323849" y="0"/>
                </a:moveTo>
                <a:lnTo>
                  <a:pt x="0" y="180106"/>
                </a:lnTo>
                <a:lnTo>
                  <a:pt x="323849" y="360304"/>
                </a:lnTo>
                <a:lnTo>
                  <a:pt x="647699" y="180106"/>
                </a:lnTo>
                <a:lnTo>
                  <a:pt x="32384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6896" y="3284585"/>
            <a:ext cx="647700" cy="360680"/>
          </a:xfrm>
          <a:custGeom>
            <a:avLst/>
            <a:gdLst/>
            <a:ahLst/>
            <a:cxnLst/>
            <a:rect l="l" t="t" r="r" b="b"/>
            <a:pathLst>
              <a:path w="647700" h="360679">
                <a:moveTo>
                  <a:pt x="0" y="180106"/>
                </a:moveTo>
                <a:lnTo>
                  <a:pt x="323849" y="0"/>
                </a:lnTo>
                <a:lnTo>
                  <a:pt x="647699" y="180106"/>
                </a:lnTo>
                <a:lnTo>
                  <a:pt x="323849" y="360304"/>
                </a:lnTo>
                <a:lnTo>
                  <a:pt x="0" y="18010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034" y="3860804"/>
            <a:ext cx="648335" cy="360680"/>
          </a:xfrm>
          <a:custGeom>
            <a:avLst/>
            <a:gdLst/>
            <a:ahLst/>
            <a:cxnLst/>
            <a:rect l="l" t="t" r="r" b="b"/>
            <a:pathLst>
              <a:path w="648335" h="360679">
                <a:moveTo>
                  <a:pt x="323849" y="0"/>
                </a:moveTo>
                <a:lnTo>
                  <a:pt x="0" y="180212"/>
                </a:lnTo>
                <a:lnTo>
                  <a:pt x="323849" y="360294"/>
                </a:lnTo>
                <a:lnTo>
                  <a:pt x="647770" y="180212"/>
                </a:lnTo>
                <a:lnTo>
                  <a:pt x="32384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5034" y="3860804"/>
            <a:ext cx="648335" cy="360680"/>
          </a:xfrm>
          <a:custGeom>
            <a:avLst/>
            <a:gdLst/>
            <a:ahLst/>
            <a:cxnLst/>
            <a:rect l="l" t="t" r="r" b="b"/>
            <a:pathLst>
              <a:path w="648335" h="360679">
                <a:moveTo>
                  <a:pt x="0" y="180212"/>
                </a:moveTo>
                <a:lnTo>
                  <a:pt x="323849" y="0"/>
                </a:lnTo>
                <a:lnTo>
                  <a:pt x="647770" y="180212"/>
                </a:lnTo>
                <a:lnTo>
                  <a:pt x="323849" y="360294"/>
                </a:lnTo>
                <a:lnTo>
                  <a:pt x="0" y="1802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7700" y="4508432"/>
            <a:ext cx="576580" cy="287655"/>
          </a:xfrm>
          <a:custGeom>
            <a:avLst/>
            <a:gdLst/>
            <a:ahLst/>
            <a:cxnLst/>
            <a:rect l="l" t="t" r="r" b="b"/>
            <a:pathLst>
              <a:path w="576580" h="287654">
                <a:moveTo>
                  <a:pt x="0" y="287345"/>
                </a:moveTo>
                <a:lnTo>
                  <a:pt x="576264" y="287345"/>
                </a:lnTo>
                <a:lnTo>
                  <a:pt x="57626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1295" y="4500562"/>
            <a:ext cx="576580" cy="287655"/>
          </a:xfrm>
          <a:custGeom>
            <a:avLst/>
            <a:gdLst/>
            <a:ahLst/>
            <a:cxnLst/>
            <a:rect l="l" t="t" r="r" b="b"/>
            <a:pathLst>
              <a:path w="576580" h="287654">
                <a:moveTo>
                  <a:pt x="0" y="287333"/>
                </a:moveTo>
                <a:lnTo>
                  <a:pt x="576264" y="287333"/>
                </a:lnTo>
                <a:lnTo>
                  <a:pt x="57626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11295" y="4500562"/>
            <a:ext cx="576580" cy="287655"/>
          </a:xfrm>
          <a:custGeom>
            <a:avLst/>
            <a:gdLst/>
            <a:ahLst/>
            <a:cxnLst/>
            <a:rect l="l" t="t" r="r" b="b"/>
            <a:pathLst>
              <a:path w="576580" h="287654">
                <a:moveTo>
                  <a:pt x="0" y="287333"/>
                </a:moveTo>
                <a:lnTo>
                  <a:pt x="576264" y="287333"/>
                </a:lnTo>
                <a:lnTo>
                  <a:pt x="57626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19421" y="3716333"/>
            <a:ext cx="576580" cy="287655"/>
          </a:xfrm>
          <a:custGeom>
            <a:avLst/>
            <a:gdLst/>
            <a:ahLst/>
            <a:cxnLst/>
            <a:rect l="l" t="t" r="r" b="b"/>
            <a:pathLst>
              <a:path w="576580" h="287654">
                <a:moveTo>
                  <a:pt x="0" y="287345"/>
                </a:moveTo>
                <a:lnTo>
                  <a:pt x="576264" y="287345"/>
                </a:lnTo>
                <a:lnTo>
                  <a:pt x="57626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19421" y="4292667"/>
            <a:ext cx="576580" cy="287655"/>
          </a:xfrm>
          <a:custGeom>
            <a:avLst/>
            <a:gdLst/>
            <a:ahLst/>
            <a:cxnLst/>
            <a:rect l="l" t="t" r="r" b="b"/>
            <a:pathLst>
              <a:path w="576580" h="287654">
                <a:moveTo>
                  <a:pt x="0" y="287333"/>
                </a:moveTo>
                <a:lnTo>
                  <a:pt x="576264" y="287333"/>
                </a:lnTo>
                <a:lnTo>
                  <a:pt x="57626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3240" y="5227713"/>
            <a:ext cx="360680" cy="287655"/>
          </a:xfrm>
          <a:custGeom>
            <a:avLst/>
            <a:gdLst/>
            <a:ahLst/>
            <a:cxnLst/>
            <a:rect l="l" t="t" r="r" b="b"/>
            <a:pathLst>
              <a:path w="360680" h="287654">
                <a:moveTo>
                  <a:pt x="177816" y="0"/>
                </a:moveTo>
                <a:lnTo>
                  <a:pt x="130467" y="5521"/>
                </a:lnTo>
                <a:lnTo>
                  <a:pt x="87968" y="20186"/>
                </a:lnTo>
                <a:lnTo>
                  <a:pt x="51996" y="42662"/>
                </a:lnTo>
                <a:lnTo>
                  <a:pt x="24226" y="71615"/>
                </a:lnTo>
                <a:lnTo>
                  <a:pt x="6336" y="105713"/>
                </a:lnTo>
                <a:lnTo>
                  <a:pt x="0" y="143624"/>
                </a:lnTo>
                <a:lnTo>
                  <a:pt x="163" y="149803"/>
                </a:lnTo>
                <a:lnTo>
                  <a:pt x="13427" y="198004"/>
                </a:lnTo>
                <a:lnTo>
                  <a:pt x="35917" y="229330"/>
                </a:lnTo>
                <a:lnTo>
                  <a:pt x="67549" y="255116"/>
                </a:lnTo>
                <a:lnTo>
                  <a:pt x="106876" y="274101"/>
                </a:lnTo>
                <a:lnTo>
                  <a:pt x="152451" y="285021"/>
                </a:lnTo>
                <a:lnTo>
                  <a:pt x="185591" y="287198"/>
                </a:lnTo>
                <a:lnTo>
                  <a:pt x="201570" y="286260"/>
                </a:lnTo>
                <a:lnTo>
                  <a:pt x="246765" y="277092"/>
                </a:lnTo>
                <a:lnTo>
                  <a:pt x="286585" y="259324"/>
                </a:lnTo>
                <a:lnTo>
                  <a:pt x="319401" y="234146"/>
                </a:lnTo>
                <a:lnTo>
                  <a:pt x="343586" y="202753"/>
                </a:lnTo>
                <a:lnTo>
                  <a:pt x="357513" y="166338"/>
                </a:lnTo>
                <a:lnTo>
                  <a:pt x="360295" y="139860"/>
                </a:lnTo>
                <a:lnTo>
                  <a:pt x="359172" y="127071"/>
                </a:lnTo>
                <a:lnTo>
                  <a:pt x="341550" y="79732"/>
                </a:lnTo>
                <a:lnTo>
                  <a:pt x="316176" y="49584"/>
                </a:lnTo>
                <a:lnTo>
                  <a:pt x="282132" y="25472"/>
                </a:lnTo>
                <a:lnTo>
                  <a:pt x="240990" y="8699"/>
                </a:lnTo>
                <a:lnTo>
                  <a:pt x="194326" y="566"/>
                </a:lnTo>
                <a:lnTo>
                  <a:pt x="177816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3240" y="5227713"/>
            <a:ext cx="360680" cy="287655"/>
          </a:xfrm>
          <a:custGeom>
            <a:avLst/>
            <a:gdLst/>
            <a:ahLst/>
            <a:cxnLst/>
            <a:rect l="l" t="t" r="r" b="b"/>
            <a:pathLst>
              <a:path w="360680" h="287654">
                <a:moveTo>
                  <a:pt x="0" y="143624"/>
                </a:moveTo>
                <a:lnTo>
                  <a:pt x="6336" y="105713"/>
                </a:lnTo>
                <a:lnTo>
                  <a:pt x="24226" y="71615"/>
                </a:lnTo>
                <a:lnTo>
                  <a:pt x="51996" y="42662"/>
                </a:lnTo>
                <a:lnTo>
                  <a:pt x="87968" y="20186"/>
                </a:lnTo>
                <a:lnTo>
                  <a:pt x="130467" y="5521"/>
                </a:lnTo>
                <a:lnTo>
                  <a:pt x="177816" y="0"/>
                </a:lnTo>
                <a:lnTo>
                  <a:pt x="194326" y="566"/>
                </a:lnTo>
                <a:lnTo>
                  <a:pt x="240990" y="8699"/>
                </a:lnTo>
                <a:lnTo>
                  <a:pt x="282132" y="25472"/>
                </a:lnTo>
                <a:lnTo>
                  <a:pt x="316176" y="49584"/>
                </a:lnTo>
                <a:lnTo>
                  <a:pt x="341550" y="79732"/>
                </a:lnTo>
                <a:lnTo>
                  <a:pt x="359172" y="127071"/>
                </a:lnTo>
                <a:lnTo>
                  <a:pt x="360295" y="139860"/>
                </a:lnTo>
                <a:lnTo>
                  <a:pt x="359594" y="153289"/>
                </a:lnTo>
                <a:lnTo>
                  <a:pt x="349448" y="191114"/>
                </a:lnTo>
                <a:lnTo>
                  <a:pt x="328502" y="224314"/>
                </a:lnTo>
                <a:lnTo>
                  <a:pt x="298382" y="251695"/>
                </a:lnTo>
                <a:lnTo>
                  <a:pt x="260716" y="272066"/>
                </a:lnTo>
                <a:lnTo>
                  <a:pt x="217132" y="284233"/>
                </a:lnTo>
                <a:lnTo>
                  <a:pt x="185591" y="287198"/>
                </a:lnTo>
                <a:lnTo>
                  <a:pt x="168781" y="286651"/>
                </a:lnTo>
                <a:lnTo>
                  <a:pt x="121445" y="278699"/>
                </a:lnTo>
                <a:lnTo>
                  <a:pt x="79875" y="262262"/>
                </a:lnTo>
                <a:lnTo>
                  <a:pt x="45516" y="238603"/>
                </a:lnTo>
                <a:lnTo>
                  <a:pt x="19818" y="208984"/>
                </a:lnTo>
                <a:lnTo>
                  <a:pt x="1526" y="162402"/>
                </a:lnTo>
                <a:lnTo>
                  <a:pt x="0" y="1436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51004" y="2131954"/>
            <a:ext cx="76200" cy="215900"/>
          </a:xfrm>
          <a:custGeom>
            <a:avLst/>
            <a:gdLst/>
            <a:ahLst/>
            <a:cxnLst/>
            <a:rect l="l" t="t" r="r" b="b"/>
            <a:pathLst>
              <a:path w="76200" h="215900">
                <a:moveTo>
                  <a:pt x="31741" y="139689"/>
                </a:moveTo>
                <a:lnTo>
                  <a:pt x="0" y="139689"/>
                </a:lnTo>
                <a:lnTo>
                  <a:pt x="38099" y="215889"/>
                </a:lnTo>
                <a:lnTo>
                  <a:pt x="69844" y="152399"/>
                </a:lnTo>
                <a:lnTo>
                  <a:pt x="31741" y="152399"/>
                </a:lnTo>
                <a:lnTo>
                  <a:pt x="31741" y="139689"/>
                </a:lnTo>
                <a:close/>
              </a:path>
              <a:path w="76200" h="215900">
                <a:moveTo>
                  <a:pt x="44445" y="0"/>
                </a:moveTo>
                <a:lnTo>
                  <a:pt x="31741" y="0"/>
                </a:lnTo>
                <a:lnTo>
                  <a:pt x="31741" y="152399"/>
                </a:lnTo>
                <a:lnTo>
                  <a:pt x="44445" y="152399"/>
                </a:lnTo>
                <a:lnTo>
                  <a:pt x="44445" y="0"/>
                </a:lnTo>
                <a:close/>
              </a:path>
              <a:path w="76200" h="215900">
                <a:moveTo>
                  <a:pt x="76199" y="139689"/>
                </a:moveTo>
                <a:lnTo>
                  <a:pt x="44445" y="139689"/>
                </a:lnTo>
                <a:lnTo>
                  <a:pt x="44445" y="152399"/>
                </a:lnTo>
                <a:lnTo>
                  <a:pt x="69844" y="152399"/>
                </a:lnTo>
                <a:lnTo>
                  <a:pt x="76199" y="13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51004" y="2708269"/>
            <a:ext cx="76200" cy="144780"/>
          </a:xfrm>
          <a:custGeom>
            <a:avLst/>
            <a:gdLst/>
            <a:ahLst/>
            <a:cxnLst/>
            <a:rect l="l" t="t" r="r" b="b"/>
            <a:pathLst>
              <a:path w="76200" h="144780">
                <a:moveTo>
                  <a:pt x="31741" y="68214"/>
                </a:moveTo>
                <a:lnTo>
                  <a:pt x="0" y="68214"/>
                </a:lnTo>
                <a:lnTo>
                  <a:pt x="38099" y="144414"/>
                </a:lnTo>
                <a:lnTo>
                  <a:pt x="69860" y="80893"/>
                </a:lnTo>
                <a:lnTo>
                  <a:pt x="31741" y="80893"/>
                </a:lnTo>
                <a:lnTo>
                  <a:pt x="31741" y="68214"/>
                </a:lnTo>
                <a:close/>
              </a:path>
              <a:path w="76200" h="144780">
                <a:moveTo>
                  <a:pt x="44445" y="0"/>
                </a:moveTo>
                <a:lnTo>
                  <a:pt x="31741" y="0"/>
                </a:lnTo>
                <a:lnTo>
                  <a:pt x="31741" y="80893"/>
                </a:lnTo>
                <a:lnTo>
                  <a:pt x="44445" y="80893"/>
                </a:lnTo>
                <a:lnTo>
                  <a:pt x="44445" y="0"/>
                </a:lnTo>
                <a:close/>
              </a:path>
              <a:path w="76200" h="144780">
                <a:moveTo>
                  <a:pt x="76199" y="68214"/>
                </a:moveTo>
                <a:lnTo>
                  <a:pt x="44445" y="68214"/>
                </a:lnTo>
                <a:lnTo>
                  <a:pt x="44445" y="80893"/>
                </a:lnTo>
                <a:lnTo>
                  <a:pt x="69860" y="80893"/>
                </a:lnTo>
                <a:lnTo>
                  <a:pt x="76199" y="68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55825" y="3140080"/>
            <a:ext cx="76200" cy="144780"/>
          </a:xfrm>
          <a:custGeom>
            <a:avLst/>
            <a:gdLst/>
            <a:ahLst/>
            <a:cxnLst/>
            <a:rect l="l" t="t" r="r" b="b"/>
            <a:pathLst>
              <a:path w="76200" h="144779">
                <a:moveTo>
                  <a:pt x="31754" y="68183"/>
                </a:moveTo>
                <a:lnTo>
                  <a:pt x="0" y="68183"/>
                </a:lnTo>
                <a:lnTo>
                  <a:pt x="38099" y="144383"/>
                </a:lnTo>
                <a:lnTo>
                  <a:pt x="69844" y="80893"/>
                </a:lnTo>
                <a:lnTo>
                  <a:pt x="31754" y="80893"/>
                </a:lnTo>
                <a:lnTo>
                  <a:pt x="31754" y="68183"/>
                </a:lnTo>
                <a:close/>
              </a:path>
              <a:path w="76200" h="144779">
                <a:moveTo>
                  <a:pt x="44445" y="0"/>
                </a:moveTo>
                <a:lnTo>
                  <a:pt x="31754" y="0"/>
                </a:lnTo>
                <a:lnTo>
                  <a:pt x="31754" y="80893"/>
                </a:lnTo>
                <a:lnTo>
                  <a:pt x="44445" y="80893"/>
                </a:lnTo>
                <a:lnTo>
                  <a:pt x="44445" y="0"/>
                </a:lnTo>
                <a:close/>
              </a:path>
              <a:path w="76200" h="144779">
                <a:moveTo>
                  <a:pt x="76199" y="68183"/>
                </a:moveTo>
                <a:lnTo>
                  <a:pt x="44445" y="68183"/>
                </a:lnTo>
                <a:lnTo>
                  <a:pt x="44445" y="80893"/>
                </a:lnTo>
                <a:lnTo>
                  <a:pt x="69844" y="80893"/>
                </a:lnTo>
                <a:lnTo>
                  <a:pt x="76199" y="68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14596" y="3459083"/>
            <a:ext cx="831850" cy="257810"/>
          </a:xfrm>
          <a:custGeom>
            <a:avLst/>
            <a:gdLst/>
            <a:ahLst/>
            <a:cxnLst/>
            <a:rect l="l" t="t" r="r" b="b"/>
            <a:pathLst>
              <a:path w="831850" h="257810">
                <a:moveTo>
                  <a:pt x="787277" y="180990"/>
                </a:moveTo>
                <a:lnTo>
                  <a:pt x="755522" y="180990"/>
                </a:lnTo>
                <a:lnTo>
                  <a:pt x="793622" y="257190"/>
                </a:lnTo>
                <a:lnTo>
                  <a:pt x="825367" y="193700"/>
                </a:lnTo>
                <a:lnTo>
                  <a:pt x="787277" y="193700"/>
                </a:lnTo>
                <a:lnTo>
                  <a:pt x="787277" y="180990"/>
                </a:lnTo>
                <a:close/>
              </a:path>
              <a:path w="831850" h="257810">
                <a:moveTo>
                  <a:pt x="787277" y="6370"/>
                </a:moveTo>
                <a:lnTo>
                  <a:pt x="787277" y="193700"/>
                </a:lnTo>
                <a:lnTo>
                  <a:pt x="799981" y="193700"/>
                </a:lnTo>
                <a:lnTo>
                  <a:pt x="799981" y="12710"/>
                </a:lnTo>
                <a:lnTo>
                  <a:pt x="793622" y="12710"/>
                </a:lnTo>
                <a:lnTo>
                  <a:pt x="787277" y="6370"/>
                </a:lnTo>
                <a:close/>
              </a:path>
              <a:path w="831850" h="257810">
                <a:moveTo>
                  <a:pt x="831722" y="180990"/>
                </a:moveTo>
                <a:lnTo>
                  <a:pt x="799981" y="180990"/>
                </a:lnTo>
                <a:lnTo>
                  <a:pt x="799981" y="193700"/>
                </a:lnTo>
                <a:lnTo>
                  <a:pt x="825367" y="193700"/>
                </a:lnTo>
                <a:lnTo>
                  <a:pt x="831722" y="180990"/>
                </a:lnTo>
                <a:close/>
              </a:path>
              <a:path w="831850" h="257810">
                <a:moveTo>
                  <a:pt x="799981" y="0"/>
                </a:moveTo>
                <a:lnTo>
                  <a:pt x="0" y="0"/>
                </a:lnTo>
                <a:lnTo>
                  <a:pt x="0" y="12710"/>
                </a:lnTo>
                <a:lnTo>
                  <a:pt x="787277" y="12710"/>
                </a:lnTo>
                <a:lnTo>
                  <a:pt x="787277" y="6370"/>
                </a:lnTo>
                <a:lnTo>
                  <a:pt x="799981" y="6370"/>
                </a:lnTo>
                <a:lnTo>
                  <a:pt x="799981" y="0"/>
                </a:lnTo>
                <a:close/>
              </a:path>
              <a:path w="831850" h="257810">
                <a:moveTo>
                  <a:pt x="799981" y="6370"/>
                </a:moveTo>
                <a:lnTo>
                  <a:pt x="787277" y="6370"/>
                </a:lnTo>
                <a:lnTo>
                  <a:pt x="793622" y="12710"/>
                </a:lnTo>
                <a:lnTo>
                  <a:pt x="799981" y="12710"/>
                </a:lnTo>
                <a:lnTo>
                  <a:pt x="799981" y="6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20784" y="3459083"/>
            <a:ext cx="146685" cy="401955"/>
          </a:xfrm>
          <a:custGeom>
            <a:avLst/>
            <a:gdLst/>
            <a:ahLst/>
            <a:cxnLst/>
            <a:rect l="l" t="t" r="r" b="b"/>
            <a:pathLst>
              <a:path w="146684" h="401954">
                <a:moveTo>
                  <a:pt x="31754" y="325526"/>
                </a:moveTo>
                <a:lnTo>
                  <a:pt x="0" y="325526"/>
                </a:lnTo>
                <a:lnTo>
                  <a:pt x="38099" y="401720"/>
                </a:lnTo>
                <a:lnTo>
                  <a:pt x="69918" y="338206"/>
                </a:lnTo>
                <a:lnTo>
                  <a:pt x="31754" y="338206"/>
                </a:lnTo>
                <a:lnTo>
                  <a:pt x="31754" y="325526"/>
                </a:lnTo>
                <a:close/>
              </a:path>
              <a:path w="146684" h="401954">
                <a:moveTo>
                  <a:pt x="146111" y="0"/>
                </a:moveTo>
                <a:lnTo>
                  <a:pt x="31754" y="0"/>
                </a:lnTo>
                <a:lnTo>
                  <a:pt x="31754" y="338206"/>
                </a:lnTo>
                <a:lnTo>
                  <a:pt x="44455" y="338206"/>
                </a:lnTo>
                <a:lnTo>
                  <a:pt x="44455" y="12710"/>
                </a:lnTo>
                <a:lnTo>
                  <a:pt x="38099" y="12710"/>
                </a:lnTo>
                <a:lnTo>
                  <a:pt x="44455" y="6370"/>
                </a:lnTo>
                <a:lnTo>
                  <a:pt x="146111" y="6370"/>
                </a:lnTo>
                <a:lnTo>
                  <a:pt x="146111" y="0"/>
                </a:lnTo>
                <a:close/>
              </a:path>
              <a:path w="146684" h="401954">
                <a:moveTo>
                  <a:pt x="76270" y="325526"/>
                </a:moveTo>
                <a:lnTo>
                  <a:pt x="44455" y="325526"/>
                </a:lnTo>
                <a:lnTo>
                  <a:pt x="44455" y="338206"/>
                </a:lnTo>
                <a:lnTo>
                  <a:pt x="69918" y="338206"/>
                </a:lnTo>
                <a:lnTo>
                  <a:pt x="76270" y="325526"/>
                </a:lnTo>
                <a:close/>
              </a:path>
              <a:path w="146684" h="401954">
                <a:moveTo>
                  <a:pt x="44455" y="6370"/>
                </a:moveTo>
                <a:lnTo>
                  <a:pt x="38099" y="12710"/>
                </a:lnTo>
                <a:lnTo>
                  <a:pt x="44455" y="12710"/>
                </a:lnTo>
                <a:lnTo>
                  <a:pt x="44455" y="6370"/>
                </a:lnTo>
                <a:close/>
              </a:path>
              <a:path w="146684" h="401954">
                <a:moveTo>
                  <a:pt x="146111" y="6370"/>
                </a:moveTo>
                <a:lnTo>
                  <a:pt x="44455" y="6370"/>
                </a:lnTo>
                <a:lnTo>
                  <a:pt x="44455" y="12710"/>
                </a:lnTo>
                <a:lnTo>
                  <a:pt x="146111" y="12710"/>
                </a:lnTo>
                <a:lnTo>
                  <a:pt x="146111" y="6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0159" y="4035421"/>
            <a:ext cx="274955" cy="473075"/>
          </a:xfrm>
          <a:custGeom>
            <a:avLst/>
            <a:gdLst/>
            <a:ahLst/>
            <a:cxnLst/>
            <a:rect l="l" t="t" r="r" b="b"/>
            <a:pathLst>
              <a:path w="274955" h="473075">
                <a:moveTo>
                  <a:pt x="230111" y="396883"/>
                </a:moveTo>
                <a:lnTo>
                  <a:pt x="198369" y="396883"/>
                </a:lnTo>
                <a:lnTo>
                  <a:pt x="236469" y="473083"/>
                </a:lnTo>
                <a:lnTo>
                  <a:pt x="268223" y="409574"/>
                </a:lnTo>
                <a:lnTo>
                  <a:pt x="230111" y="409574"/>
                </a:lnTo>
                <a:lnTo>
                  <a:pt x="230111" y="396883"/>
                </a:lnTo>
                <a:close/>
              </a:path>
              <a:path w="274955" h="473075">
                <a:moveTo>
                  <a:pt x="230111" y="328553"/>
                </a:moveTo>
                <a:lnTo>
                  <a:pt x="230111" y="409574"/>
                </a:lnTo>
                <a:lnTo>
                  <a:pt x="242815" y="409574"/>
                </a:lnTo>
                <a:lnTo>
                  <a:pt x="242815" y="334898"/>
                </a:lnTo>
                <a:lnTo>
                  <a:pt x="236469" y="334898"/>
                </a:lnTo>
                <a:lnTo>
                  <a:pt x="230111" y="328553"/>
                </a:lnTo>
                <a:close/>
              </a:path>
              <a:path w="274955" h="473075">
                <a:moveTo>
                  <a:pt x="274569" y="396883"/>
                </a:moveTo>
                <a:lnTo>
                  <a:pt x="242815" y="396883"/>
                </a:lnTo>
                <a:lnTo>
                  <a:pt x="242815" y="409574"/>
                </a:lnTo>
                <a:lnTo>
                  <a:pt x="268223" y="409574"/>
                </a:lnTo>
                <a:lnTo>
                  <a:pt x="274569" y="396883"/>
                </a:lnTo>
                <a:close/>
              </a:path>
              <a:path w="274955" h="473075">
                <a:moveTo>
                  <a:pt x="234875" y="0"/>
                </a:moveTo>
                <a:lnTo>
                  <a:pt x="0" y="0"/>
                </a:lnTo>
                <a:lnTo>
                  <a:pt x="0" y="334898"/>
                </a:lnTo>
                <a:lnTo>
                  <a:pt x="230111" y="334898"/>
                </a:lnTo>
                <a:lnTo>
                  <a:pt x="230111" y="328553"/>
                </a:lnTo>
                <a:lnTo>
                  <a:pt x="12704" y="328553"/>
                </a:lnTo>
                <a:lnTo>
                  <a:pt x="6358" y="322207"/>
                </a:lnTo>
                <a:lnTo>
                  <a:pt x="12704" y="322207"/>
                </a:lnTo>
                <a:lnTo>
                  <a:pt x="12704" y="12704"/>
                </a:lnTo>
                <a:lnTo>
                  <a:pt x="6358" y="12704"/>
                </a:lnTo>
                <a:lnTo>
                  <a:pt x="12704" y="6358"/>
                </a:lnTo>
                <a:lnTo>
                  <a:pt x="234875" y="6358"/>
                </a:lnTo>
                <a:lnTo>
                  <a:pt x="234875" y="0"/>
                </a:lnTo>
                <a:close/>
              </a:path>
              <a:path w="274955" h="473075">
                <a:moveTo>
                  <a:pt x="242815" y="322207"/>
                </a:moveTo>
                <a:lnTo>
                  <a:pt x="12704" y="322207"/>
                </a:lnTo>
                <a:lnTo>
                  <a:pt x="12704" y="328553"/>
                </a:lnTo>
                <a:lnTo>
                  <a:pt x="230111" y="328553"/>
                </a:lnTo>
                <a:lnTo>
                  <a:pt x="236469" y="334898"/>
                </a:lnTo>
                <a:lnTo>
                  <a:pt x="242815" y="334898"/>
                </a:lnTo>
                <a:lnTo>
                  <a:pt x="242815" y="322207"/>
                </a:lnTo>
                <a:close/>
              </a:path>
              <a:path w="274955" h="473075">
                <a:moveTo>
                  <a:pt x="12704" y="322207"/>
                </a:moveTo>
                <a:lnTo>
                  <a:pt x="6358" y="322207"/>
                </a:lnTo>
                <a:lnTo>
                  <a:pt x="12704" y="328553"/>
                </a:lnTo>
                <a:lnTo>
                  <a:pt x="12704" y="322207"/>
                </a:lnTo>
                <a:close/>
              </a:path>
              <a:path w="274955" h="473075">
                <a:moveTo>
                  <a:pt x="12704" y="6358"/>
                </a:moveTo>
                <a:lnTo>
                  <a:pt x="6358" y="12704"/>
                </a:lnTo>
                <a:lnTo>
                  <a:pt x="12704" y="12704"/>
                </a:lnTo>
                <a:lnTo>
                  <a:pt x="12704" y="6358"/>
                </a:lnTo>
                <a:close/>
              </a:path>
              <a:path w="274955" h="473075">
                <a:moveTo>
                  <a:pt x="234875" y="6358"/>
                </a:moveTo>
                <a:lnTo>
                  <a:pt x="12704" y="6358"/>
                </a:lnTo>
                <a:lnTo>
                  <a:pt x="12704" y="12704"/>
                </a:lnTo>
                <a:lnTo>
                  <a:pt x="234875" y="12704"/>
                </a:lnTo>
                <a:lnTo>
                  <a:pt x="234875" y="63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82805" y="4035421"/>
            <a:ext cx="255904" cy="465455"/>
          </a:xfrm>
          <a:custGeom>
            <a:avLst/>
            <a:gdLst/>
            <a:ahLst/>
            <a:cxnLst/>
            <a:rect l="l" t="t" r="r" b="b"/>
            <a:pathLst>
              <a:path w="255905" h="465454">
                <a:moveTo>
                  <a:pt x="211073" y="388882"/>
                </a:moveTo>
                <a:lnTo>
                  <a:pt x="179319" y="388882"/>
                </a:lnTo>
                <a:lnTo>
                  <a:pt x="217419" y="465082"/>
                </a:lnTo>
                <a:lnTo>
                  <a:pt x="249173" y="401573"/>
                </a:lnTo>
                <a:lnTo>
                  <a:pt x="211073" y="401573"/>
                </a:lnTo>
                <a:lnTo>
                  <a:pt x="211073" y="388882"/>
                </a:lnTo>
                <a:close/>
              </a:path>
              <a:path w="255905" h="465454">
                <a:moveTo>
                  <a:pt x="211073" y="6358"/>
                </a:moveTo>
                <a:lnTo>
                  <a:pt x="211073" y="401573"/>
                </a:lnTo>
                <a:lnTo>
                  <a:pt x="223765" y="401573"/>
                </a:lnTo>
                <a:lnTo>
                  <a:pt x="223765" y="12704"/>
                </a:lnTo>
                <a:lnTo>
                  <a:pt x="217419" y="12704"/>
                </a:lnTo>
                <a:lnTo>
                  <a:pt x="211073" y="6358"/>
                </a:lnTo>
                <a:close/>
              </a:path>
              <a:path w="255905" h="465454">
                <a:moveTo>
                  <a:pt x="255519" y="388882"/>
                </a:moveTo>
                <a:lnTo>
                  <a:pt x="223765" y="388882"/>
                </a:lnTo>
                <a:lnTo>
                  <a:pt x="223765" y="401573"/>
                </a:lnTo>
                <a:lnTo>
                  <a:pt x="249173" y="401573"/>
                </a:lnTo>
                <a:lnTo>
                  <a:pt x="255519" y="388882"/>
                </a:lnTo>
                <a:close/>
              </a:path>
              <a:path w="255905" h="465454">
                <a:moveTo>
                  <a:pt x="223765" y="0"/>
                </a:moveTo>
                <a:lnTo>
                  <a:pt x="0" y="0"/>
                </a:lnTo>
                <a:lnTo>
                  <a:pt x="0" y="12704"/>
                </a:lnTo>
                <a:lnTo>
                  <a:pt x="211073" y="12704"/>
                </a:lnTo>
                <a:lnTo>
                  <a:pt x="211073" y="6358"/>
                </a:lnTo>
                <a:lnTo>
                  <a:pt x="223765" y="6358"/>
                </a:lnTo>
                <a:lnTo>
                  <a:pt x="223765" y="0"/>
                </a:lnTo>
                <a:close/>
              </a:path>
              <a:path w="255905" h="465454">
                <a:moveTo>
                  <a:pt x="223765" y="6358"/>
                </a:moveTo>
                <a:lnTo>
                  <a:pt x="211073" y="6358"/>
                </a:lnTo>
                <a:lnTo>
                  <a:pt x="217419" y="12704"/>
                </a:lnTo>
                <a:lnTo>
                  <a:pt x="223765" y="12704"/>
                </a:lnTo>
                <a:lnTo>
                  <a:pt x="223765" y="63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70250" y="4003679"/>
            <a:ext cx="76200" cy="288925"/>
          </a:xfrm>
          <a:custGeom>
            <a:avLst/>
            <a:gdLst/>
            <a:ahLst/>
            <a:cxnLst/>
            <a:rect l="l" t="t" r="r" b="b"/>
            <a:pathLst>
              <a:path w="76200" h="288925">
                <a:moveTo>
                  <a:pt x="31746" y="212716"/>
                </a:moveTo>
                <a:lnTo>
                  <a:pt x="0" y="212716"/>
                </a:lnTo>
                <a:lnTo>
                  <a:pt x="38099" y="288916"/>
                </a:lnTo>
                <a:lnTo>
                  <a:pt x="69847" y="225420"/>
                </a:lnTo>
                <a:lnTo>
                  <a:pt x="31754" y="225420"/>
                </a:lnTo>
                <a:lnTo>
                  <a:pt x="31746" y="212716"/>
                </a:lnTo>
                <a:close/>
              </a:path>
              <a:path w="76200" h="288925">
                <a:moveTo>
                  <a:pt x="44327" y="0"/>
                </a:moveTo>
                <a:lnTo>
                  <a:pt x="31622" y="0"/>
                </a:lnTo>
                <a:lnTo>
                  <a:pt x="31754" y="225420"/>
                </a:lnTo>
                <a:lnTo>
                  <a:pt x="44445" y="225420"/>
                </a:lnTo>
                <a:lnTo>
                  <a:pt x="44327" y="0"/>
                </a:lnTo>
                <a:close/>
              </a:path>
              <a:path w="76200" h="288925">
                <a:moveTo>
                  <a:pt x="76199" y="212716"/>
                </a:moveTo>
                <a:lnTo>
                  <a:pt x="44439" y="212716"/>
                </a:lnTo>
                <a:lnTo>
                  <a:pt x="44445" y="225420"/>
                </a:lnTo>
                <a:lnTo>
                  <a:pt x="69847" y="225420"/>
                </a:lnTo>
                <a:lnTo>
                  <a:pt x="76199" y="212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33500" y="5014405"/>
            <a:ext cx="69850" cy="67945"/>
          </a:xfrm>
          <a:custGeom>
            <a:avLst/>
            <a:gdLst/>
            <a:ahLst/>
            <a:cxnLst/>
            <a:rect l="l" t="t" r="r" b="b"/>
            <a:pathLst>
              <a:path w="69850" h="67945">
                <a:moveTo>
                  <a:pt x="21990" y="0"/>
                </a:moveTo>
                <a:lnTo>
                  <a:pt x="10554" y="7652"/>
                </a:lnTo>
                <a:lnTo>
                  <a:pt x="2834" y="19066"/>
                </a:lnTo>
                <a:lnTo>
                  <a:pt x="0" y="33082"/>
                </a:lnTo>
                <a:lnTo>
                  <a:pt x="655" y="39839"/>
                </a:lnTo>
                <a:lnTo>
                  <a:pt x="5342" y="51262"/>
                </a:lnTo>
                <a:lnTo>
                  <a:pt x="14336" y="60287"/>
                </a:lnTo>
                <a:lnTo>
                  <a:pt x="27399" y="66051"/>
                </a:lnTo>
                <a:lnTo>
                  <a:pt x="44291" y="67690"/>
                </a:lnTo>
                <a:lnTo>
                  <a:pt x="55060" y="62530"/>
                </a:lnTo>
                <a:lnTo>
                  <a:pt x="63428" y="53184"/>
                </a:lnTo>
                <a:lnTo>
                  <a:pt x="68591" y="39740"/>
                </a:lnTo>
                <a:lnTo>
                  <a:pt x="69747" y="22285"/>
                </a:lnTo>
                <a:lnTo>
                  <a:pt x="64000" y="12405"/>
                </a:lnTo>
                <a:lnTo>
                  <a:pt x="54175" y="4902"/>
                </a:lnTo>
                <a:lnTo>
                  <a:pt x="40196" y="520"/>
                </a:lnTo>
                <a:lnTo>
                  <a:pt x="21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33500" y="5014405"/>
            <a:ext cx="69850" cy="67945"/>
          </a:xfrm>
          <a:custGeom>
            <a:avLst/>
            <a:gdLst/>
            <a:ahLst/>
            <a:cxnLst/>
            <a:rect l="l" t="t" r="r" b="b"/>
            <a:pathLst>
              <a:path w="69850" h="67945">
                <a:moveTo>
                  <a:pt x="0" y="33082"/>
                </a:moveTo>
                <a:lnTo>
                  <a:pt x="2834" y="19066"/>
                </a:lnTo>
                <a:lnTo>
                  <a:pt x="10554" y="7652"/>
                </a:lnTo>
                <a:lnTo>
                  <a:pt x="21990" y="0"/>
                </a:lnTo>
                <a:lnTo>
                  <a:pt x="40196" y="520"/>
                </a:lnTo>
                <a:lnTo>
                  <a:pt x="54175" y="4902"/>
                </a:lnTo>
                <a:lnTo>
                  <a:pt x="64000" y="12405"/>
                </a:lnTo>
                <a:lnTo>
                  <a:pt x="69747" y="22285"/>
                </a:lnTo>
                <a:lnTo>
                  <a:pt x="68591" y="39740"/>
                </a:lnTo>
                <a:lnTo>
                  <a:pt x="63428" y="53184"/>
                </a:lnTo>
                <a:lnTo>
                  <a:pt x="55060" y="62530"/>
                </a:lnTo>
                <a:lnTo>
                  <a:pt x="44291" y="67690"/>
                </a:lnTo>
                <a:lnTo>
                  <a:pt x="27399" y="66051"/>
                </a:lnTo>
                <a:lnTo>
                  <a:pt x="14336" y="60287"/>
                </a:lnTo>
                <a:lnTo>
                  <a:pt x="5342" y="51262"/>
                </a:lnTo>
                <a:lnTo>
                  <a:pt x="655" y="39839"/>
                </a:lnTo>
                <a:lnTo>
                  <a:pt x="0" y="3308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9484" y="4796659"/>
            <a:ext cx="403860" cy="290830"/>
          </a:xfrm>
          <a:custGeom>
            <a:avLst/>
            <a:gdLst/>
            <a:ahLst/>
            <a:cxnLst/>
            <a:rect l="l" t="t" r="r" b="b"/>
            <a:pathLst>
              <a:path w="403859" h="290829">
                <a:moveTo>
                  <a:pt x="327029" y="214253"/>
                </a:moveTo>
                <a:lnTo>
                  <a:pt x="327029" y="290453"/>
                </a:lnTo>
                <a:lnTo>
                  <a:pt x="390557" y="258698"/>
                </a:lnTo>
                <a:lnTo>
                  <a:pt x="339733" y="258698"/>
                </a:lnTo>
                <a:lnTo>
                  <a:pt x="339733" y="246007"/>
                </a:lnTo>
                <a:lnTo>
                  <a:pt x="390557" y="246007"/>
                </a:lnTo>
                <a:lnTo>
                  <a:pt x="327029" y="214253"/>
                </a:lnTo>
                <a:close/>
              </a:path>
              <a:path w="403859" h="290829">
                <a:moveTo>
                  <a:pt x="12704" y="0"/>
                </a:moveTo>
                <a:lnTo>
                  <a:pt x="0" y="0"/>
                </a:lnTo>
                <a:lnTo>
                  <a:pt x="0" y="258698"/>
                </a:lnTo>
                <a:lnTo>
                  <a:pt x="327029" y="258698"/>
                </a:lnTo>
                <a:lnTo>
                  <a:pt x="327029" y="252353"/>
                </a:lnTo>
                <a:lnTo>
                  <a:pt x="12704" y="252353"/>
                </a:lnTo>
                <a:lnTo>
                  <a:pt x="6358" y="246007"/>
                </a:lnTo>
                <a:lnTo>
                  <a:pt x="12704" y="246007"/>
                </a:lnTo>
                <a:lnTo>
                  <a:pt x="12704" y="0"/>
                </a:lnTo>
                <a:close/>
              </a:path>
              <a:path w="403859" h="290829">
                <a:moveTo>
                  <a:pt x="390557" y="246007"/>
                </a:moveTo>
                <a:lnTo>
                  <a:pt x="339733" y="246007"/>
                </a:lnTo>
                <a:lnTo>
                  <a:pt x="339733" y="258698"/>
                </a:lnTo>
                <a:lnTo>
                  <a:pt x="390557" y="258698"/>
                </a:lnTo>
                <a:lnTo>
                  <a:pt x="403253" y="252353"/>
                </a:lnTo>
                <a:lnTo>
                  <a:pt x="390557" y="246007"/>
                </a:lnTo>
                <a:close/>
              </a:path>
              <a:path w="403859" h="290829">
                <a:moveTo>
                  <a:pt x="12704" y="246007"/>
                </a:moveTo>
                <a:lnTo>
                  <a:pt x="6358" y="246007"/>
                </a:lnTo>
                <a:lnTo>
                  <a:pt x="12704" y="252353"/>
                </a:lnTo>
                <a:lnTo>
                  <a:pt x="12704" y="246007"/>
                </a:lnTo>
                <a:close/>
              </a:path>
              <a:path w="403859" h="290829">
                <a:moveTo>
                  <a:pt x="327029" y="246007"/>
                </a:moveTo>
                <a:lnTo>
                  <a:pt x="12704" y="246007"/>
                </a:lnTo>
                <a:lnTo>
                  <a:pt x="12704" y="252353"/>
                </a:lnTo>
                <a:lnTo>
                  <a:pt x="327029" y="252353"/>
                </a:lnTo>
                <a:lnTo>
                  <a:pt x="327029" y="246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05758" y="4787134"/>
            <a:ext cx="401955" cy="298450"/>
          </a:xfrm>
          <a:custGeom>
            <a:avLst/>
            <a:gdLst/>
            <a:ahLst/>
            <a:cxnLst/>
            <a:rect l="l" t="t" r="r" b="b"/>
            <a:pathLst>
              <a:path w="401955" h="298450">
                <a:moveTo>
                  <a:pt x="76199" y="222254"/>
                </a:moveTo>
                <a:lnTo>
                  <a:pt x="0" y="260354"/>
                </a:lnTo>
                <a:lnTo>
                  <a:pt x="76199" y="298454"/>
                </a:lnTo>
                <a:lnTo>
                  <a:pt x="76199" y="266699"/>
                </a:lnTo>
                <a:lnTo>
                  <a:pt x="63508" y="266699"/>
                </a:lnTo>
                <a:lnTo>
                  <a:pt x="63508" y="254008"/>
                </a:lnTo>
                <a:lnTo>
                  <a:pt x="76199" y="254008"/>
                </a:lnTo>
                <a:lnTo>
                  <a:pt x="76199" y="222254"/>
                </a:lnTo>
                <a:close/>
              </a:path>
              <a:path w="401955" h="298450">
                <a:moveTo>
                  <a:pt x="76199" y="254008"/>
                </a:moveTo>
                <a:lnTo>
                  <a:pt x="63508" y="254008"/>
                </a:lnTo>
                <a:lnTo>
                  <a:pt x="63508" y="266699"/>
                </a:lnTo>
                <a:lnTo>
                  <a:pt x="76199" y="266699"/>
                </a:lnTo>
                <a:lnTo>
                  <a:pt x="76199" y="254008"/>
                </a:lnTo>
                <a:close/>
              </a:path>
              <a:path w="401955" h="298450">
                <a:moveTo>
                  <a:pt x="388882" y="254008"/>
                </a:moveTo>
                <a:lnTo>
                  <a:pt x="76199" y="254008"/>
                </a:lnTo>
                <a:lnTo>
                  <a:pt x="76199" y="266699"/>
                </a:lnTo>
                <a:lnTo>
                  <a:pt x="401573" y="266699"/>
                </a:lnTo>
                <a:lnTo>
                  <a:pt x="401573" y="260354"/>
                </a:lnTo>
                <a:lnTo>
                  <a:pt x="388882" y="260354"/>
                </a:lnTo>
                <a:lnTo>
                  <a:pt x="388882" y="254008"/>
                </a:lnTo>
                <a:close/>
              </a:path>
              <a:path w="401955" h="298450">
                <a:moveTo>
                  <a:pt x="401573" y="0"/>
                </a:moveTo>
                <a:lnTo>
                  <a:pt x="388882" y="0"/>
                </a:lnTo>
                <a:lnTo>
                  <a:pt x="388882" y="260354"/>
                </a:lnTo>
                <a:lnTo>
                  <a:pt x="395228" y="254008"/>
                </a:lnTo>
                <a:lnTo>
                  <a:pt x="401573" y="254008"/>
                </a:lnTo>
                <a:lnTo>
                  <a:pt x="401573" y="0"/>
                </a:lnTo>
                <a:close/>
              </a:path>
              <a:path w="401955" h="298450">
                <a:moveTo>
                  <a:pt x="401573" y="254008"/>
                </a:moveTo>
                <a:lnTo>
                  <a:pt x="395228" y="254008"/>
                </a:lnTo>
                <a:lnTo>
                  <a:pt x="388882" y="260354"/>
                </a:lnTo>
                <a:lnTo>
                  <a:pt x="401573" y="260354"/>
                </a:lnTo>
                <a:lnTo>
                  <a:pt x="401573" y="25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47925" y="5303408"/>
            <a:ext cx="69850" cy="67945"/>
          </a:xfrm>
          <a:custGeom>
            <a:avLst/>
            <a:gdLst/>
            <a:ahLst/>
            <a:cxnLst/>
            <a:rect l="l" t="t" r="r" b="b"/>
            <a:pathLst>
              <a:path w="69850" h="67945">
                <a:moveTo>
                  <a:pt x="22054" y="0"/>
                </a:moveTo>
                <a:lnTo>
                  <a:pt x="10587" y="7605"/>
                </a:lnTo>
                <a:lnTo>
                  <a:pt x="2843" y="18989"/>
                </a:lnTo>
                <a:lnTo>
                  <a:pt x="0" y="33008"/>
                </a:lnTo>
                <a:lnTo>
                  <a:pt x="641" y="39694"/>
                </a:lnTo>
                <a:lnTo>
                  <a:pt x="5309" y="51144"/>
                </a:lnTo>
                <a:lnTo>
                  <a:pt x="14289" y="60196"/>
                </a:lnTo>
                <a:lnTo>
                  <a:pt x="27336" y="65983"/>
                </a:lnTo>
                <a:lnTo>
                  <a:pt x="44202" y="67640"/>
                </a:lnTo>
                <a:lnTo>
                  <a:pt x="55007" y="62503"/>
                </a:lnTo>
                <a:lnTo>
                  <a:pt x="63409" y="53175"/>
                </a:lnTo>
                <a:lnTo>
                  <a:pt x="68602" y="39751"/>
                </a:lnTo>
                <a:lnTo>
                  <a:pt x="69783" y="22327"/>
                </a:lnTo>
                <a:lnTo>
                  <a:pt x="64060" y="12433"/>
                </a:lnTo>
                <a:lnTo>
                  <a:pt x="54246" y="4924"/>
                </a:lnTo>
                <a:lnTo>
                  <a:pt x="40268" y="535"/>
                </a:lnTo>
                <a:lnTo>
                  <a:pt x="22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47925" y="5303408"/>
            <a:ext cx="69850" cy="67945"/>
          </a:xfrm>
          <a:custGeom>
            <a:avLst/>
            <a:gdLst/>
            <a:ahLst/>
            <a:cxnLst/>
            <a:rect l="l" t="t" r="r" b="b"/>
            <a:pathLst>
              <a:path w="69850" h="67945">
                <a:moveTo>
                  <a:pt x="0" y="33008"/>
                </a:moveTo>
                <a:lnTo>
                  <a:pt x="2843" y="18989"/>
                </a:lnTo>
                <a:lnTo>
                  <a:pt x="10587" y="7605"/>
                </a:lnTo>
                <a:lnTo>
                  <a:pt x="22054" y="0"/>
                </a:lnTo>
                <a:lnTo>
                  <a:pt x="40268" y="535"/>
                </a:lnTo>
                <a:lnTo>
                  <a:pt x="54246" y="4924"/>
                </a:lnTo>
                <a:lnTo>
                  <a:pt x="64060" y="12433"/>
                </a:lnTo>
                <a:lnTo>
                  <a:pt x="69783" y="22327"/>
                </a:lnTo>
                <a:lnTo>
                  <a:pt x="68602" y="39751"/>
                </a:lnTo>
                <a:lnTo>
                  <a:pt x="63409" y="53175"/>
                </a:lnTo>
                <a:lnTo>
                  <a:pt x="55007" y="62503"/>
                </a:lnTo>
                <a:lnTo>
                  <a:pt x="44202" y="67640"/>
                </a:lnTo>
                <a:lnTo>
                  <a:pt x="27336" y="65983"/>
                </a:lnTo>
                <a:lnTo>
                  <a:pt x="14289" y="60196"/>
                </a:lnTo>
                <a:lnTo>
                  <a:pt x="5309" y="51144"/>
                </a:lnTo>
                <a:lnTo>
                  <a:pt x="641" y="39694"/>
                </a:lnTo>
                <a:lnTo>
                  <a:pt x="0" y="3300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64492" y="5082409"/>
            <a:ext cx="1084580" cy="292100"/>
          </a:xfrm>
          <a:custGeom>
            <a:avLst/>
            <a:gdLst/>
            <a:ahLst/>
            <a:cxnLst/>
            <a:rect l="l" t="t" r="r" b="b"/>
            <a:pathLst>
              <a:path w="1084580" h="292100">
                <a:moveTo>
                  <a:pt x="1007994" y="215908"/>
                </a:moveTo>
                <a:lnTo>
                  <a:pt x="1007994" y="292108"/>
                </a:lnTo>
                <a:lnTo>
                  <a:pt x="1071503" y="260354"/>
                </a:lnTo>
                <a:lnTo>
                  <a:pt x="1020698" y="260354"/>
                </a:lnTo>
                <a:lnTo>
                  <a:pt x="1020698" y="247649"/>
                </a:lnTo>
                <a:lnTo>
                  <a:pt x="1071478" y="247649"/>
                </a:lnTo>
                <a:lnTo>
                  <a:pt x="1007994" y="215908"/>
                </a:lnTo>
                <a:close/>
              </a:path>
              <a:path w="1084580" h="292100">
                <a:moveTo>
                  <a:pt x="12691" y="0"/>
                </a:moveTo>
                <a:lnTo>
                  <a:pt x="0" y="0"/>
                </a:lnTo>
                <a:lnTo>
                  <a:pt x="0" y="260354"/>
                </a:lnTo>
                <a:lnTo>
                  <a:pt x="1007994" y="260354"/>
                </a:lnTo>
                <a:lnTo>
                  <a:pt x="1007994" y="254008"/>
                </a:lnTo>
                <a:lnTo>
                  <a:pt x="12691" y="254008"/>
                </a:lnTo>
                <a:lnTo>
                  <a:pt x="6345" y="247649"/>
                </a:lnTo>
                <a:lnTo>
                  <a:pt x="12691" y="247649"/>
                </a:lnTo>
                <a:lnTo>
                  <a:pt x="12691" y="0"/>
                </a:lnTo>
                <a:close/>
              </a:path>
              <a:path w="1084580" h="292100">
                <a:moveTo>
                  <a:pt x="1071478" y="247649"/>
                </a:moveTo>
                <a:lnTo>
                  <a:pt x="1020698" y="247649"/>
                </a:lnTo>
                <a:lnTo>
                  <a:pt x="1020698" y="260354"/>
                </a:lnTo>
                <a:lnTo>
                  <a:pt x="1071503" y="260354"/>
                </a:lnTo>
                <a:lnTo>
                  <a:pt x="1084194" y="254008"/>
                </a:lnTo>
                <a:lnTo>
                  <a:pt x="1071478" y="247649"/>
                </a:lnTo>
                <a:close/>
              </a:path>
              <a:path w="1084580" h="292100">
                <a:moveTo>
                  <a:pt x="12691" y="247649"/>
                </a:moveTo>
                <a:lnTo>
                  <a:pt x="6345" y="247649"/>
                </a:lnTo>
                <a:lnTo>
                  <a:pt x="12691" y="254008"/>
                </a:lnTo>
                <a:lnTo>
                  <a:pt x="12691" y="247649"/>
                </a:lnTo>
                <a:close/>
              </a:path>
              <a:path w="1084580" h="292100">
                <a:moveTo>
                  <a:pt x="1007994" y="247649"/>
                </a:moveTo>
                <a:lnTo>
                  <a:pt x="12691" y="247649"/>
                </a:lnTo>
                <a:lnTo>
                  <a:pt x="12691" y="254008"/>
                </a:lnTo>
                <a:lnTo>
                  <a:pt x="1007994" y="254008"/>
                </a:lnTo>
                <a:lnTo>
                  <a:pt x="1007994" y="247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18541" y="4580763"/>
            <a:ext cx="295275" cy="795655"/>
          </a:xfrm>
          <a:custGeom>
            <a:avLst/>
            <a:gdLst/>
            <a:ahLst/>
            <a:cxnLst/>
            <a:rect l="l" t="t" r="r" b="b"/>
            <a:pathLst>
              <a:path w="295275" h="795654">
                <a:moveTo>
                  <a:pt x="76199" y="719078"/>
                </a:moveTo>
                <a:lnTo>
                  <a:pt x="0" y="757178"/>
                </a:lnTo>
                <a:lnTo>
                  <a:pt x="76199" y="795278"/>
                </a:lnTo>
                <a:lnTo>
                  <a:pt x="76199" y="763523"/>
                </a:lnTo>
                <a:lnTo>
                  <a:pt x="63495" y="763523"/>
                </a:lnTo>
                <a:lnTo>
                  <a:pt x="63495" y="750819"/>
                </a:lnTo>
                <a:lnTo>
                  <a:pt x="76199" y="750819"/>
                </a:lnTo>
                <a:lnTo>
                  <a:pt x="76199" y="719078"/>
                </a:lnTo>
                <a:close/>
              </a:path>
              <a:path w="295275" h="795654">
                <a:moveTo>
                  <a:pt x="76199" y="750819"/>
                </a:moveTo>
                <a:lnTo>
                  <a:pt x="63495" y="750819"/>
                </a:lnTo>
                <a:lnTo>
                  <a:pt x="63495" y="763523"/>
                </a:lnTo>
                <a:lnTo>
                  <a:pt x="76199" y="763523"/>
                </a:lnTo>
                <a:lnTo>
                  <a:pt x="76199" y="750819"/>
                </a:lnTo>
                <a:close/>
              </a:path>
              <a:path w="295275" h="795654">
                <a:moveTo>
                  <a:pt x="282570" y="750819"/>
                </a:moveTo>
                <a:lnTo>
                  <a:pt x="76199" y="750819"/>
                </a:lnTo>
                <a:lnTo>
                  <a:pt x="76199" y="763523"/>
                </a:lnTo>
                <a:lnTo>
                  <a:pt x="295274" y="763523"/>
                </a:lnTo>
                <a:lnTo>
                  <a:pt x="295274" y="757178"/>
                </a:lnTo>
                <a:lnTo>
                  <a:pt x="282570" y="757178"/>
                </a:lnTo>
                <a:lnTo>
                  <a:pt x="282570" y="750819"/>
                </a:lnTo>
                <a:close/>
              </a:path>
              <a:path w="295275" h="795654">
                <a:moveTo>
                  <a:pt x="295274" y="0"/>
                </a:moveTo>
                <a:lnTo>
                  <a:pt x="282570" y="0"/>
                </a:lnTo>
                <a:lnTo>
                  <a:pt x="282570" y="757178"/>
                </a:lnTo>
                <a:lnTo>
                  <a:pt x="288916" y="750819"/>
                </a:lnTo>
                <a:lnTo>
                  <a:pt x="295274" y="750819"/>
                </a:lnTo>
                <a:lnTo>
                  <a:pt x="295274" y="0"/>
                </a:lnTo>
                <a:close/>
              </a:path>
              <a:path w="295275" h="795654">
                <a:moveTo>
                  <a:pt x="295274" y="750819"/>
                </a:moveTo>
                <a:lnTo>
                  <a:pt x="288916" y="750819"/>
                </a:lnTo>
                <a:lnTo>
                  <a:pt x="282570" y="757178"/>
                </a:lnTo>
                <a:lnTo>
                  <a:pt x="295274" y="757178"/>
                </a:lnTo>
                <a:lnTo>
                  <a:pt x="295274" y="750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8271" y="2522463"/>
            <a:ext cx="1099185" cy="2887980"/>
          </a:xfrm>
          <a:custGeom>
            <a:avLst/>
            <a:gdLst/>
            <a:ahLst/>
            <a:cxnLst/>
            <a:rect l="l" t="t" r="r" b="b"/>
            <a:pathLst>
              <a:path w="1099185" h="2887979">
                <a:moveTo>
                  <a:pt x="158768" y="2811536"/>
                </a:moveTo>
                <a:lnTo>
                  <a:pt x="158768" y="2887736"/>
                </a:lnTo>
                <a:lnTo>
                  <a:pt x="222276" y="2855982"/>
                </a:lnTo>
                <a:lnTo>
                  <a:pt x="171463" y="2855982"/>
                </a:lnTo>
                <a:lnTo>
                  <a:pt x="171463" y="2843290"/>
                </a:lnTo>
                <a:lnTo>
                  <a:pt x="222276" y="2843290"/>
                </a:lnTo>
                <a:lnTo>
                  <a:pt x="158768" y="2811536"/>
                </a:lnTo>
                <a:close/>
              </a:path>
              <a:path w="1099185" h="2887979">
                <a:moveTo>
                  <a:pt x="1098625" y="0"/>
                </a:moveTo>
                <a:lnTo>
                  <a:pt x="0" y="0"/>
                </a:lnTo>
                <a:lnTo>
                  <a:pt x="0" y="2855982"/>
                </a:lnTo>
                <a:lnTo>
                  <a:pt x="158768" y="2855982"/>
                </a:lnTo>
                <a:lnTo>
                  <a:pt x="158768" y="2849636"/>
                </a:lnTo>
                <a:lnTo>
                  <a:pt x="12704" y="2849636"/>
                </a:lnTo>
                <a:lnTo>
                  <a:pt x="6358" y="2843290"/>
                </a:lnTo>
                <a:lnTo>
                  <a:pt x="12704" y="2843290"/>
                </a:lnTo>
                <a:lnTo>
                  <a:pt x="12704" y="12710"/>
                </a:lnTo>
                <a:lnTo>
                  <a:pt x="6358" y="12710"/>
                </a:lnTo>
                <a:lnTo>
                  <a:pt x="12704" y="6370"/>
                </a:lnTo>
                <a:lnTo>
                  <a:pt x="1098625" y="6370"/>
                </a:lnTo>
                <a:lnTo>
                  <a:pt x="1098625" y="0"/>
                </a:lnTo>
                <a:close/>
              </a:path>
              <a:path w="1099185" h="2887979">
                <a:moveTo>
                  <a:pt x="222276" y="2843290"/>
                </a:moveTo>
                <a:lnTo>
                  <a:pt x="171463" y="2843290"/>
                </a:lnTo>
                <a:lnTo>
                  <a:pt x="171463" y="2855982"/>
                </a:lnTo>
                <a:lnTo>
                  <a:pt x="222276" y="2855982"/>
                </a:lnTo>
                <a:lnTo>
                  <a:pt x="234968" y="2849636"/>
                </a:lnTo>
                <a:lnTo>
                  <a:pt x="222276" y="2843290"/>
                </a:lnTo>
                <a:close/>
              </a:path>
              <a:path w="1099185" h="2887979">
                <a:moveTo>
                  <a:pt x="12704" y="2843290"/>
                </a:moveTo>
                <a:lnTo>
                  <a:pt x="6358" y="2843290"/>
                </a:lnTo>
                <a:lnTo>
                  <a:pt x="12704" y="2849636"/>
                </a:lnTo>
                <a:lnTo>
                  <a:pt x="12704" y="2843290"/>
                </a:lnTo>
                <a:close/>
              </a:path>
              <a:path w="1099185" h="2887979">
                <a:moveTo>
                  <a:pt x="158768" y="2843290"/>
                </a:moveTo>
                <a:lnTo>
                  <a:pt x="12704" y="2843290"/>
                </a:lnTo>
                <a:lnTo>
                  <a:pt x="12704" y="2849636"/>
                </a:lnTo>
                <a:lnTo>
                  <a:pt x="158768" y="2849636"/>
                </a:lnTo>
                <a:lnTo>
                  <a:pt x="158768" y="2843290"/>
                </a:lnTo>
                <a:close/>
              </a:path>
              <a:path w="1099185" h="2887979">
                <a:moveTo>
                  <a:pt x="12704" y="6370"/>
                </a:moveTo>
                <a:lnTo>
                  <a:pt x="6358" y="12710"/>
                </a:lnTo>
                <a:lnTo>
                  <a:pt x="12704" y="12710"/>
                </a:lnTo>
                <a:lnTo>
                  <a:pt x="12704" y="6370"/>
                </a:lnTo>
                <a:close/>
              </a:path>
              <a:path w="1099185" h="2887979">
                <a:moveTo>
                  <a:pt x="1098625" y="6370"/>
                </a:moveTo>
                <a:lnTo>
                  <a:pt x="12704" y="6370"/>
                </a:lnTo>
                <a:lnTo>
                  <a:pt x="12704" y="12710"/>
                </a:lnTo>
                <a:lnTo>
                  <a:pt x="1098625" y="12710"/>
                </a:lnTo>
                <a:lnTo>
                  <a:pt x="1098625" y="6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14596" y="2522463"/>
            <a:ext cx="1510030" cy="3083560"/>
          </a:xfrm>
          <a:custGeom>
            <a:avLst/>
            <a:gdLst/>
            <a:ahLst/>
            <a:cxnLst/>
            <a:rect l="l" t="t" r="r" b="b"/>
            <a:pathLst>
              <a:path w="1510029" h="3083560">
                <a:moveTo>
                  <a:pt x="476131" y="2913132"/>
                </a:moveTo>
                <a:lnTo>
                  <a:pt x="463427" y="2913132"/>
                </a:lnTo>
                <a:lnTo>
                  <a:pt x="463427" y="3083045"/>
                </a:lnTo>
                <a:lnTo>
                  <a:pt x="1509653" y="3083045"/>
                </a:lnTo>
                <a:lnTo>
                  <a:pt x="1509653" y="3076699"/>
                </a:lnTo>
                <a:lnTo>
                  <a:pt x="476131" y="3076699"/>
                </a:lnTo>
                <a:lnTo>
                  <a:pt x="469772" y="3070353"/>
                </a:lnTo>
                <a:lnTo>
                  <a:pt x="476131" y="3070353"/>
                </a:lnTo>
                <a:lnTo>
                  <a:pt x="476131" y="2913132"/>
                </a:lnTo>
                <a:close/>
              </a:path>
              <a:path w="1510029" h="3083560">
                <a:moveTo>
                  <a:pt x="476131" y="3070353"/>
                </a:moveTo>
                <a:lnTo>
                  <a:pt x="469772" y="3070353"/>
                </a:lnTo>
                <a:lnTo>
                  <a:pt x="476131" y="3076699"/>
                </a:lnTo>
                <a:lnTo>
                  <a:pt x="476131" y="3070353"/>
                </a:lnTo>
                <a:close/>
              </a:path>
              <a:path w="1510029" h="3083560">
                <a:moveTo>
                  <a:pt x="1496942" y="3070353"/>
                </a:moveTo>
                <a:lnTo>
                  <a:pt x="476131" y="3070353"/>
                </a:lnTo>
                <a:lnTo>
                  <a:pt x="476131" y="3076699"/>
                </a:lnTo>
                <a:lnTo>
                  <a:pt x="1496942" y="3076699"/>
                </a:lnTo>
                <a:lnTo>
                  <a:pt x="1496942" y="3070353"/>
                </a:lnTo>
                <a:close/>
              </a:path>
              <a:path w="1510029" h="3083560">
                <a:moveTo>
                  <a:pt x="1496942" y="6370"/>
                </a:moveTo>
                <a:lnTo>
                  <a:pt x="1496942" y="3076699"/>
                </a:lnTo>
                <a:lnTo>
                  <a:pt x="1503313" y="3070353"/>
                </a:lnTo>
                <a:lnTo>
                  <a:pt x="1509653" y="3070353"/>
                </a:lnTo>
                <a:lnTo>
                  <a:pt x="1509653" y="12710"/>
                </a:lnTo>
                <a:lnTo>
                  <a:pt x="1503313" y="12710"/>
                </a:lnTo>
                <a:lnTo>
                  <a:pt x="1496942" y="6370"/>
                </a:lnTo>
                <a:close/>
              </a:path>
              <a:path w="1510029" h="3083560">
                <a:moveTo>
                  <a:pt x="1509653" y="3070353"/>
                </a:moveTo>
                <a:lnTo>
                  <a:pt x="1503313" y="3070353"/>
                </a:lnTo>
                <a:lnTo>
                  <a:pt x="1496942" y="3076699"/>
                </a:lnTo>
                <a:lnTo>
                  <a:pt x="1509653" y="3076699"/>
                </a:lnTo>
                <a:lnTo>
                  <a:pt x="1509653" y="3070353"/>
                </a:lnTo>
                <a:close/>
              </a:path>
              <a:path w="1510029" h="3083560">
                <a:moveTo>
                  <a:pt x="469772" y="2849636"/>
                </a:moveTo>
                <a:lnTo>
                  <a:pt x="431672" y="2925836"/>
                </a:lnTo>
                <a:lnTo>
                  <a:pt x="463427" y="2925836"/>
                </a:lnTo>
                <a:lnTo>
                  <a:pt x="463427" y="2913132"/>
                </a:lnTo>
                <a:lnTo>
                  <a:pt x="501520" y="2913132"/>
                </a:lnTo>
                <a:lnTo>
                  <a:pt x="469772" y="2849636"/>
                </a:lnTo>
                <a:close/>
              </a:path>
              <a:path w="1510029" h="3083560">
                <a:moveTo>
                  <a:pt x="501520" y="2913132"/>
                </a:moveTo>
                <a:lnTo>
                  <a:pt x="476131" y="2913132"/>
                </a:lnTo>
                <a:lnTo>
                  <a:pt x="476131" y="2925836"/>
                </a:lnTo>
                <a:lnTo>
                  <a:pt x="507872" y="2925836"/>
                </a:lnTo>
                <a:lnTo>
                  <a:pt x="501520" y="2913132"/>
                </a:lnTo>
                <a:close/>
              </a:path>
              <a:path w="1510029" h="3083560">
                <a:moveTo>
                  <a:pt x="1509653" y="0"/>
                </a:moveTo>
                <a:lnTo>
                  <a:pt x="0" y="0"/>
                </a:lnTo>
                <a:lnTo>
                  <a:pt x="0" y="12710"/>
                </a:lnTo>
                <a:lnTo>
                  <a:pt x="1496942" y="12710"/>
                </a:lnTo>
                <a:lnTo>
                  <a:pt x="1496942" y="6370"/>
                </a:lnTo>
                <a:lnTo>
                  <a:pt x="1509653" y="6370"/>
                </a:lnTo>
                <a:lnTo>
                  <a:pt x="1509653" y="0"/>
                </a:lnTo>
                <a:close/>
              </a:path>
              <a:path w="1510029" h="3083560">
                <a:moveTo>
                  <a:pt x="1509653" y="6370"/>
                </a:moveTo>
                <a:lnTo>
                  <a:pt x="1496942" y="6370"/>
                </a:lnTo>
                <a:lnTo>
                  <a:pt x="1503313" y="12710"/>
                </a:lnTo>
                <a:lnTo>
                  <a:pt x="1509653" y="12710"/>
                </a:lnTo>
                <a:lnTo>
                  <a:pt x="1509653" y="6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23446" y="3406551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91570" y="3970195"/>
            <a:ext cx="110489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09171" y="4572158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48864" y="4859563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779916" y="3357493"/>
            <a:ext cx="647700" cy="431800"/>
          </a:xfrm>
          <a:custGeom>
            <a:avLst/>
            <a:gdLst/>
            <a:ahLst/>
            <a:cxnLst/>
            <a:rect l="l" t="t" r="r" b="b"/>
            <a:pathLst>
              <a:path w="647700" h="431800">
                <a:moveTo>
                  <a:pt x="485759" y="0"/>
                </a:moveTo>
                <a:lnTo>
                  <a:pt x="485759" y="107960"/>
                </a:lnTo>
                <a:lnTo>
                  <a:pt x="0" y="107960"/>
                </a:lnTo>
                <a:lnTo>
                  <a:pt x="0" y="323849"/>
                </a:lnTo>
                <a:lnTo>
                  <a:pt x="485759" y="323849"/>
                </a:lnTo>
                <a:lnTo>
                  <a:pt x="485759" y="431810"/>
                </a:lnTo>
                <a:lnTo>
                  <a:pt x="647699" y="215889"/>
                </a:lnTo>
                <a:lnTo>
                  <a:pt x="48575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79916" y="3357493"/>
            <a:ext cx="647700" cy="431800"/>
          </a:xfrm>
          <a:custGeom>
            <a:avLst/>
            <a:gdLst/>
            <a:ahLst/>
            <a:cxnLst/>
            <a:rect l="l" t="t" r="r" b="b"/>
            <a:pathLst>
              <a:path w="647700" h="431800">
                <a:moveTo>
                  <a:pt x="0" y="107960"/>
                </a:moveTo>
                <a:lnTo>
                  <a:pt x="485759" y="107960"/>
                </a:lnTo>
                <a:lnTo>
                  <a:pt x="485759" y="0"/>
                </a:lnTo>
                <a:lnTo>
                  <a:pt x="647699" y="215889"/>
                </a:lnTo>
                <a:lnTo>
                  <a:pt x="485759" y="431810"/>
                </a:lnTo>
                <a:lnTo>
                  <a:pt x="485759" y="323849"/>
                </a:lnTo>
                <a:lnTo>
                  <a:pt x="0" y="323849"/>
                </a:lnTo>
                <a:lnTo>
                  <a:pt x="0" y="10796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53056" y="976297"/>
            <a:ext cx="3933962" cy="5153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99318" y="1105416"/>
            <a:ext cx="6727825" cy="153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0" algn="r">
              <a:lnSpc>
                <a:spcPts val="1435"/>
              </a:lnSpc>
            </a:pP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z="2000" dirty="0">
                <a:latin typeface="Arial"/>
                <a:cs typeface="Arial"/>
              </a:rPr>
              <a:t>Paso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diag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flujo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grafo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flujo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1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250">
              <a:latin typeface="Times New Roman"/>
              <a:cs typeface="Times New Roman"/>
            </a:endParaRPr>
          </a:p>
          <a:p>
            <a:pPr marL="911225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417700" y="2852746"/>
            <a:ext cx="576580" cy="287655"/>
          </a:xfrm>
          <a:prstGeom prst="rect">
            <a:avLst/>
          </a:prstGeom>
          <a:solidFill>
            <a:srgbClr val="797979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0955"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19421" y="3716333"/>
            <a:ext cx="576580" cy="287655"/>
          </a:xfrm>
          <a:prstGeom prst="rect">
            <a:avLst/>
          </a:prstGeom>
          <a:solidFill>
            <a:srgbClr val="797979"/>
          </a:solidFill>
        </p:spPr>
        <p:txBody>
          <a:bodyPr vert="horz" wrap="square" lIns="0" tIns="0" rIns="0" bIns="0" rtlCol="0">
            <a:spAutoFit/>
          </a:bodyPr>
          <a:lstStyle/>
          <a:p>
            <a:pPr marR="62230"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19421" y="4292667"/>
            <a:ext cx="576580" cy="287655"/>
          </a:xfrm>
          <a:prstGeom prst="rect">
            <a:avLst/>
          </a:prstGeom>
          <a:solidFill>
            <a:srgbClr val="797979"/>
          </a:solidFill>
        </p:spPr>
        <p:txBody>
          <a:bodyPr vert="horz" wrap="square" lIns="0" tIns="0" rIns="0" bIns="0" rtlCol="0">
            <a:spAutoFit/>
          </a:bodyPr>
          <a:lstStyle/>
          <a:p>
            <a:pPr marR="62230"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7700" y="4508432"/>
            <a:ext cx="576580" cy="287655"/>
          </a:xfrm>
          <a:prstGeom prst="rect">
            <a:avLst/>
          </a:prstGeom>
          <a:solidFill>
            <a:srgbClr val="797979"/>
          </a:solidFill>
        </p:spPr>
        <p:txBody>
          <a:bodyPr vert="horz" wrap="square" lIns="0" tIns="0" rIns="0" bIns="0" rtlCol="0">
            <a:spAutoFit/>
          </a:bodyPr>
          <a:lstStyle/>
          <a:p>
            <a:pPr marR="66040"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0495" y="5075328"/>
            <a:ext cx="6837045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b="1" spc="-60" dirty="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402456" y="2820171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116957" y="2820171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59656" y="3620526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830574" y="3620526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402456" y="4306327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16957" y="4878208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CA</a:t>
            </a:r>
            <a:r>
              <a:rPr spc="-105" dirty="0"/>
              <a:t>L</a:t>
            </a:r>
            <a:r>
              <a:rPr spc="-60" dirty="0"/>
              <a:t>C</a:t>
            </a:r>
            <a:r>
              <a:rPr spc="-65" dirty="0"/>
              <a:t>U</a:t>
            </a:r>
            <a:r>
              <a:rPr spc="-70" dirty="0"/>
              <a:t>L</a:t>
            </a:r>
            <a:r>
              <a:rPr spc="-60" dirty="0"/>
              <a:t>A</a:t>
            </a:r>
            <a:r>
              <a:rPr dirty="0"/>
              <a:t>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70" dirty="0"/>
              <a:t>L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MP</a:t>
            </a:r>
            <a:r>
              <a:rPr spc="-70" dirty="0"/>
              <a:t>L</a:t>
            </a:r>
            <a:r>
              <a:rPr spc="-60" dirty="0"/>
              <a:t>E</a:t>
            </a:r>
            <a:r>
              <a:rPr spc="-70" dirty="0"/>
              <a:t>J</a:t>
            </a:r>
            <a:r>
              <a:rPr spc="-65" dirty="0"/>
              <a:t>I</a:t>
            </a:r>
            <a:r>
              <a:rPr spc="-145" dirty="0"/>
              <a:t>D</a:t>
            </a:r>
            <a:r>
              <a:rPr spc="-75" dirty="0"/>
              <a:t>A</a:t>
            </a:r>
            <a:r>
              <a:rPr dirty="0"/>
              <a:t>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I</a:t>
            </a:r>
            <a:r>
              <a:rPr spc="-60" dirty="0"/>
              <a:t>C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spc="-60" dirty="0"/>
              <a:t>MÁT</a:t>
            </a:r>
            <a:r>
              <a:rPr spc="-75" dirty="0"/>
              <a:t>IC</a:t>
            </a:r>
            <a:r>
              <a:rPr dirty="0"/>
              <a:t>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4373" y="1312107"/>
            <a:ext cx="8340725" cy="4807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182880" algn="just">
              <a:lnSpc>
                <a:spcPts val="2160"/>
              </a:lnSpc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La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é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D1282D"/>
                </a:solidFill>
                <a:latin typeface="Arial"/>
                <a:cs typeface="Arial"/>
              </a:rPr>
              <a:t>cam</a:t>
            </a:r>
            <a:r>
              <a:rPr sz="2000" b="1" i="1" spc="-10" dirty="0">
                <a:solidFill>
                  <a:srgbClr val="D1282D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D1282D"/>
                </a:solidFill>
                <a:latin typeface="Arial"/>
                <a:cs typeface="Arial"/>
              </a:rPr>
              <a:t>no</a:t>
            </a:r>
            <a:r>
              <a:rPr sz="2000" b="1" i="1" spc="175" dirty="0">
                <a:solidFill>
                  <a:srgbClr val="D1282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D1282D"/>
                </a:solidFill>
                <a:latin typeface="Arial"/>
                <a:cs typeface="Arial"/>
              </a:rPr>
              <a:t>b</a:t>
            </a:r>
            <a:r>
              <a:rPr sz="2000" b="1" i="1" spc="-10" dirty="0">
                <a:solidFill>
                  <a:srgbClr val="D1282D"/>
                </a:solidFill>
                <a:latin typeface="Arial"/>
                <a:cs typeface="Arial"/>
              </a:rPr>
              <a:t>ás</a:t>
            </a:r>
            <a:r>
              <a:rPr sz="2000" b="1" i="1" dirty="0">
                <a:solidFill>
                  <a:srgbClr val="D1282D"/>
                </a:solidFill>
                <a:latin typeface="Arial"/>
                <a:cs typeface="Arial"/>
              </a:rPr>
              <a:t>ico</a:t>
            </a:r>
            <a:r>
              <a:rPr sz="2000" b="1" i="1" spc="170" dirty="0">
                <a:solidFill>
                  <a:srgbClr val="D1282D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sa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dida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plejidad ci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lom</a:t>
            </a:r>
            <a:r>
              <a:rPr sz="2000" spc="-10" dirty="0">
                <a:latin typeface="Arial"/>
                <a:cs typeface="Arial"/>
              </a:rPr>
              <a:t>á</a:t>
            </a:r>
            <a:r>
              <a:rPr sz="2000" dirty="0">
                <a:latin typeface="Arial"/>
                <a:cs typeface="Arial"/>
              </a:rPr>
              <a:t>tica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</a:t>
            </a:r>
            <a:r>
              <a:rPr sz="2000" dirty="0">
                <a:latin typeface="Arial"/>
                <a:cs typeface="Arial"/>
              </a:rPr>
              <a:t>ue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é</a:t>
            </a:r>
            <a:r>
              <a:rPr sz="2000" dirty="0">
                <a:latin typeface="Arial"/>
                <a:cs typeface="Arial"/>
              </a:rPr>
              <a:t>trica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25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</a:t>
            </a:r>
            <a:r>
              <a:rPr sz="2000" dirty="0">
                <a:latin typeface="Arial"/>
                <a:cs typeface="Arial"/>
              </a:rPr>
              <a:t>ue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ee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dición c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anti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ati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mplejidad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lógi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  <a:buClr>
                <a:srgbClr val="D1282D"/>
              </a:buClr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469265" marR="5080" indent="-182245" algn="just">
              <a:lnSpc>
                <a:spcPts val="2160"/>
              </a:lnSpc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  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 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ex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  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</a:t>
            </a:r>
            <a:r>
              <a:rPr sz="2000" i="1" spc="-20" dirty="0">
                <a:latin typeface="Arial"/>
                <a:cs typeface="Arial"/>
              </a:rPr>
              <a:t>e</a:t>
            </a:r>
            <a:r>
              <a:rPr sz="2000" i="1" dirty="0">
                <a:latin typeface="Arial"/>
                <a:cs typeface="Arial"/>
              </a:rPr>
              <a:t>sting</a:t>
            </a:r>
            <a:r>
              <a:rPr sz="2000" dirty="0">
                <a:latin typeface="Arial"/>
                <a:cs typeface="Arial"/>
              </a:rPr>
              <a:t>,  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fine  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 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nú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ero  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  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 indepe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dien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es 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 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junto 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á</a:t>
            </a:r>
            <a:r>
              <a:rPr sz="2000" dirty="0">
                <a:latin typeface="Arial"/>
                <a:cs typeface="Arial"/>
              </a:rPr>
              <a:t>sico 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rega 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 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limi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or para  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 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ú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ro  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 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cas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  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ces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rios  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ar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eje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  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od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  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 instru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ciones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menos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vez.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Clr>
                <a:srgbClr val="D1282D"/>
              </a:buClr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469900" indent="-182880">
              <a:lnSpc>
                <a:spcPts val="2280"/>
              </a:lnSpc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inconvenien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es</a:t>
            </a:r>
            <a:r>
              <a:rPr sz="2000" dirty="0">
                <a:latin typeface="Arial"/>
                <a:cs typeface="Arial"/>
              </a:rPr>
              <a:t>enta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q</a:t>
            </a:r>
            <a:r>
              <a:rPr sz="2000" dirty="0">
                <a:latin typeface="Arial"/>
                <a:cs typeface="Arial"/>
              </a:rPr>
              <a:t>ue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idea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plejidad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datos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Calcu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o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 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comp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ej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dad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cic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omática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V(G)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Número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regiones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V(G)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Aristas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Nodos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V(G)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Número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nod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predi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ado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289" y="152400"/>
            <a:ext cx="8498205" cy="828675"/>
          </a:xfrm>
          <a:custGeom>
            <a:avLst/>
            <a:gdLst/>
            <a:ahLst/>
            <a:cxnLst/>
            <a:rect l="l" t="t" r="r" b="b"/>
            <a:pathLst>
              <a:path w="8498205" h="828675">
                <a:moveTo>
                  <a:pt x="138110" y="0"/>
                </a:moveTo>
                <a:lnTo>
                  <a:pt x="8497890" y="0"/>
                </a:lnTo>
                <a:lnTo>
                  <a:pt x="8497890" y="690493"/>
                </a:lnTo>
                <a:lnTo>
                  <a:pt x="8491187" y="733137"/>
                </a:lnTo>
                <a:lnTo>
                  <a:pt x="8472483" y="770370"/>
                </a:lnTo>
                <a:lnTo>
                  <a:pt x="8443885" y="800087"/>
                </a:lnTo>
                <a:lnTo>
                  <a:pt x="8407500" y="820180"/>
                </a:lnTo>
                <a:lnTo>
                  <a:pt x="8365434" y="828544"/>
                </a:lnTo>
                <a:lnTo>
                  <a:pt x="0" y="828659"/>
                </a:lnTo>
                <a:lnTo>
                  <a:pt x="0" y="138165"/>
                </a:lnTo>
                <a:lnTo>
                  <a:pt x="6704" y="95514"/>
                </a:lnTo>
                <a:lnTo>
                  <a:pt x="25412" y="58275"/>
                </a:lnTo>
                <a:lnTo>
                  <a:pt x="54012" y="28557"/>
                </a:lnTo>
                <a:lnTo>
                  <a:pt x="90394" y="8467"/>
                </a:lnTo>
                <a:lnTo>
                  <a:pt x="132449" y="113"/>
                </a:lnTo>
                <a:lnTo>
                  <a:pt x="13811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spc="-60" dirty="0"/>
              <a:t>CA</a:t>
            </a:r>
            <a:r>
              <a:rPr spc="-105" dirty="0"/>
              <a:t>L</a:t>
            </a:r>
            <a:r>
              <a:rPr spc="-60" dirty="0"/>
              <a:t>C</a:t>
            </a:r>
            <a:r>
              <a:rPr spc="-65" dirty="0"/>
              <a:t>UL</a:t>
            </a:r>
            <a:r>
              <a:rPr spc="-60" dirty="0"/>
              <a:t>A</a:t>
            </a:r>
            <a:r>
              <a:rPr dirty="0"/>
              <a:t>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5" dirty="0"/>
              <a:t>L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M</a:t>
            </a:r>
            <a:r>
              <a:rPr spc="-55" dirty="0"/>
              <a:t>P</a:t>
            </a:r>
            <a:r>
              <a:rPr spc="-65" dirty="0"/>
              <a:t>L</a:t>
            </a:r>
            <a:r>
              <a:rPr spc="-55" dirty="0"/>
              <a:t>E</a:t>
            </a:r>
            <a:r>
              <a:rPr spc="-65" dirty="0"/>
              <a:t>JI</a:t>
            </a:r>
            <a:r>
              <a:rPr spc="-145" dirty="0"/>
              <a:t>D</a:t>
            </a:r>
            <a:r>
              <a:rPr spc="-70" dirty="0"/>
              <a:t>A</a:t>
            </a:r>
            <a:r>
              <a:rPr dirty="0"/>
              <a:t>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I</a:t>
            </a:r>
            <a:r>
              <a:rPr spc="-60" dirty="0"/>
              <a:t>C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spc="-60" dirty="0"/>
              <a:t>MÁ</a:t>
            </a:r>
            <a:r>
              <a:rPr spc="-55" dirty="0"/>
              <a:t>T</a:t>
            </a:r>
            <a:r>
              <a:rPr spc="-75" dirty="0"/>
              <a:t>I</a:t>
            </a:r>
            <a:r>
              <a:rPr spc="-70" dirty="0"/>
              <a:t>C</a:t>
            </a:r>
            <a:r>
              <a:rPr dirty="0"/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69844" y="1335872"/>
            <a:ext cx="3708400" cy="4276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1600" spc="-10" dirty="0">
                <a:latin typeface="Arial"/>
                <a:cs typeface="Arial"/>
              </a:rPr>
              <a:t>Considerando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el grafo,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ontramos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el siguiente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conjunto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nos independ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ente</a:t>
            </a:r>
            <a:r>
              <a:rPr sz="1600" spc="-5" dirty="0">
                <a:latin typeface="Arial"/>
                <a:cs typeface="Arial"/>
              </a:rPr>
              <a:t>s:</a:t>
            </a:r>
            <a:endParaRPr sz="1600">
              <a:latin typeface="Arial"/>
              <a:cs typeface="Arial"/>
            </a:endParaRPr>
          </a:p>
          <a:p>
            <a:pPr marL="881380" lvl="1" indent="-228600">
              <a:lnSpc>
                <a:spcPct val="100000"/>
              </a:lnSpc>
              <a:spcBef>
                <a:spcPts val="384"/>
              </a:spcBef>
              <a:buClr>
                <a:srgbClr val="D1282D"/>
              </a:buClr>
              <a:buFont typeface="Wingdings"/>
              <a:buChar char=""/>
              <a:tabLst>
                <a:tab pos="882015" algn="l"/>
              </a:tabLst>
            </a:pP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Cam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no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1:</a:t>
            </a:r>
            <a:r>
              <a:rPr sz="1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384"/>
              </a:spcBef>
            </a:pPr>
            <a:r>
              <a:rPr sz="1600" spc="-1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600" spc="-2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Cam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no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2:</a:t>
            </a:r>
            <a:r>
              <a:rPr sz="1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4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8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385"/>
              </a:spcBef>
            </a:pPr>
            <a:r>
              <a:rPr sz="1600" spc="-1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600" spc="-2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Camino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3:</a:t>
            </a:r>
            <a:r>
              <a:rPr sz="16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-2-3-6-7-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8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-1-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384"/>
              </a:spcBef>
            </a:pPr>
            <a:r>
              <a:rPr sz="1600" spc="-1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600" spc="-2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Cam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no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4:</a:t>
            </a:r>
            <a:r>
              <a:rPr sz="1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3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5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7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8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  <a:p>
            <a:pPr marL="195580" marR="74930" indent="-182880">
              <a:lnSpc>
                <a:spcPct val="100000"/>
              </a:lnSpc>
              <a:spcBef>
                <a:spcPts val="384"/>
              </a:spcBef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1600" spc="-15" dirty="0">
                <a:latin typeface="Arial"/>
                <a:cs typeface="Arial"/>
              </a:rPr>
              <a:t>Cad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c</a:t>
            </a:r>
            <a:r>
              <a:rPr sz="1600" spc="-20" dirty="0">
                <a:latin typeface="Arial"/>
                <a:cs typeface="Arial"/>
              </a:rPr>
              <a:t>am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ntrodu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arco</a:t>
            </a:r>
            <a:r>
              <a:rPr sz="1600" spc="-10" dirty="0">
                <a:latin typeface="Arial"/>
                <a:cs typeface="Arial"/>
              </a:rPr>
              <a:t> nue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o.</a:t>
            </a:r>
            <a:endParaRPr sz="1600">
              <a:latin typeface="Arial"/>
              <a:cs typeface="Arial"/>
            </a:endParaRPr>
          </a:p>
          <a:p>
            <a:pPr marL="195580" marR="144780" indent="-182880">
              <a:lnSpc>
                <a:spcPct val="100000"/>
              </a:lnSpc>
              <a:spcBef>
                <a:spcPts val="384"/>
              </a:spcBef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1600" spc="-15" dirty="0">
                <a:latin typeface="Arial"/>
                <a:cs typeface="Arial"/>
              </a:rPr>
              <a:t>No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ideran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nos indepen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ientes aquel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os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que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esu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ten de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comb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na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ión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otros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no</a:t>
            </a:r>
            <a:r>
              <a:rPr sz="1600" spc="-5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84"/>
              </a:spcBef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1600" spc="-10" dirty="0">
                <a:latin typeface="Arial"/>
                <a:cs typeface="Arial"/>
              </a:rPr>
              <a:t>El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conjunto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bá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ico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ún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co.</a:t>
            </a:r>
            <a:endParaRPr sz="1600">
              <a:latin typeface="Arial"/>
              <a:cs typeface="Arial"/>
            </a:endParaRPr>
          </a:p>
          <a:p>
            <a:pPr marL="195580" marR="153035" indent="-182880">
              <a:lnSpc>
                <a:spcPct val="100000"/>
              </a:lnSpc>
              <a:spcBef>
                <a:spcPts val="384"/>
              </a:spcBef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1600" spc="-10" dirty="0">
                <a:latin typeface="Arial"/>
                <a:cs typeface="Arial"/>
              </a:rPr>
              <a:t>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debe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egir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como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primer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no aquel que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atrav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ese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25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or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número de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isiones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graf</a:t>
            </a:r>
            <a:r>
              <a:rPr sz="1600" spc="-5" dirty="0">
                <a:latin typeface="Arial"/>
                <a:cs typeface="Arial"/>
              </a:rPr>
              <a:t>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124937"/>
            <a:ext cx="4968941" cy="53282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CA</a:t>
            </a:r>
            <a:r>
              <a:rPr spc="-105" dirty="0"/>
              <a:t>L</a:t>
            </a:r>
            <a:r>
              <a:rPr spc="-60" dirty="0"/>
              <a:t>C</a:t>
            </a:r>
            <a:r>
              <a:rPr spc="-65" dirty="0"/>
              <a:t>U</a:t>
            </a:r>
            <a:r>
              <a:rPr spc="-70" dirty="0"/>
              <a:t>L</a:t>
            </a:r>
            <a:r>
              <a:rPr spc="-60" dirty="0"/>
              <a:t>A</a:t>
            </a:r>
            <a:r>
              <a:rPr dirty="0"/>
              <a:t>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70" dirty="0"/>
              <a:t>L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MP</a:t>
            </a:r>
            <a:r>
              <a:rPr spc="-70" dirty="0"/>
              <a:t>L</a:t>
            </a:r>
            <a:r>
              <a:rPr spc="-60" dirty="0"/>
              <a:t>E</a:t>
            </a:r>
            <a:r>
              <a:rPr spc="-70" dirty="0"/>
              <a:t>J</a:t>
            </a:r>
            <a:r>
              <a:rPr spc="-65" dirty="0"/>
              <a:t>I</a:t>
            </a:r>
            <a:r>
              <a:rPr spc="-145" dirty="0"/>
              <a:t>D</a:t>
            </a:r>
            <a:r>
              <a:rPr spc="-75" dirty="0"/>
              <a:t>A</a:t>
            </a:r>
            <a:r>
              <a:rPr dirty="0"/>
              <a:t>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I</a:t>
            </a:r>
            <a:r>
              <a:rPr spc="-60" dirty="0"/>
              <a:t>C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spc="-60" dirty="0"/>
              <a:t>MÁT</a:t>
            </a:r>
            <a:r>
              <a:rPr spc="-75" dirty="0"/>
              <a:t>IC</a:t>
            </a:r>
            <a:r>
              <a:rPr dirty="0"/>
              <a:t>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4373" y="1351741"/>
            <a:ext cx="7625080" cy="2192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Para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el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caso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del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grafo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ant</a:t>
            </a:r>
            <a:r>
              <a:rPr sz="2000" b="1" spc="5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rio</a:t>
            </a:r>
            <a:r>
              <a:rPr sz="2000" b="1" spc="-114" dirty="0">
                <a:solidFill>
                  <a:srgbClr val="526CA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,</a:t>
            </a:r>
            <a:r>
              <a:rPr sz="2000" b="1" spc="-4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el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conjunto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básico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calculado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en todos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los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casos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da 4.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V(G)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Número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regiones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D1282D"/>
                </a:solidFill>
                <a:latin typeface="Arial"/>
                <a:cs typeface="Arial"/>
              </a:rPr>
              <a:t>•</a:t>
            </a:r>
            <a:r>
              <a:rPr sz="2000" spc="180" dirty="0">
                <a:solidFill>
                  <a:srgbClr val="D1282D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V(G)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Aristas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Nodos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 =</a:t>
            </a:r>
            <a:r>
              <a:rPr sz="2000" spc="-145" dirty="0">
                <a:latin typeface="Arial"/>
                <a:cs typeface="Arial"/>
              </a:rPr>
              <a:t>1</a:t>
            </a:r>
            <a:r>
              <a:rPr sz="2000" spc="1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-9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V(G)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Nodos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Predi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ado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 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39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0" y="1371599"/>
                </a:moveTo>
                <a:lnTo>
                  <a:pt x="142859" y="1371599"/>
                </a:lnTo>
                <a:lnTo>
                  <a:pt x="142859" y="0"/>
                </a:lnTo>
                <a:lnTo>
                  <a:pt x="0" y="0"/>
                </a:lnTo>
                <a:lnTo>
                  <a:pt x="0" y="1371599"/>
                </a:lnTo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39" y="1371600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0" y="5486399"/>
                </a:moveTo>
                <a:lnTo>
                  <a:pt x="142859" y="5486399"/>
                </a:lnTo>
                <a:lnTo>
                  <a:pt x="142859" y="0"/>
                </a:lnTo>
                <a:lnTo>
                  <a:pt x="0" y="0"/>
                </a:lnTo>
                <a:lnTo>
                  <a:pt x="0" y="548639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2343057"/>
            <a:ext cx="5683885" cy="2617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6000" spc="-85" dirty="0">
                <a:latin typeface="Arial Black"/>
                <a:cs typeface="Arial Black"/>
              </a:rPr>
              <a:t>TÉC</a:t>
            </a:r>
            <a:r>
              <a:rPr sz="6000" spc="-80" dirty="0">
                <a:latin typeface="Arial Black"/>
                <a:cs typeface="Arial Black"/>
              </a:rPr>
              <a:t>NI</a:t>
            </a:r>
            <a:r>
              <a:rPr sz="6000" spc="-85" dirty="0">
                <a:latin typeface="Arial Black"/>
                <a:cs typeface="Arial Black"/>
              </a:rPr>
              <a:t>CA</a:t>
            </a:r>
            <a:r>
              <a:rPr sz="6000" dirty="0">
                <a:latin typeface="Arial Black"/>
                <a:cs typeface="Arial Black"/>
              </a:rPr>
              <a:t>S</a:t>
            </a:r>
            <a:r>
              <a:rPr sz="6000" spc="355" dirty="0">
                <a:latin typeface="Times New Roman"/>
                <a:cs typeface="Times New Roman"/>
              </a:rPr>
              <a:t> </a:t>
            </a:r>
            <a:r>
              <a:rPr sz="6000" spc="-85" dirty="0">
                <a:latin typeface="Arial Black"/>
                <a:cs typeface="Arial Black"/>
              </a:rPr>
              <a:t>D</a:t>
            </a:r>
            <a:r>
              <a:rPr sz="6000" dirty="0">
                <a:latin typeface="Arial Black"/>
                <a:cs typeface="Arial Black"/>
              </a:rPr>
              <a:t>E</a:t>
            </a:r>
            <a:r>
              <a:rPr sz="6000" dirty="0">
                <a:latin typeface="Times New Roman"/>
                <a:cs typeface="Times New Roman"/>
              </a:rPr>
              <a:t> </a:t>
            </a:r>
            <a:r>
              <a:rPr sz="6000" spc="-135" dirty="0">
                <a:latin typeface="Arial Black"/>
                <a:cs typeface="Arial Black"/>
              </a:rPr>
              <a:t>C</a:t>
            </a:r>
            <a:r>
              <a:rPr sz="6000" spc="-80" dirty="0">
                <a:latin typeface="Arial Black"/>
                <a:cs typeface="Arial Black"/>
              </a:rPr>
              <a:t>ON</a:t>
            </a:r>
            <a:r>
              <a:rPr sz="6000" spc="-85" dirty="0">
                <a:latin typeface="Arial Black"/>
                <a:cs typeface="Arial Black"/>
              </a:rPr>
              <a:t>T</a:t>
            </a:r>
            <a:r>
              <a:rPr sz="6000" spc="-245" dirty="0">
                <a:latin typeface="Arial Black"/>
                <a:cs typeface="Arial Black"/>
              </a:rPr>
              <a:t>R</a:t>
            </a:r>
            <a:r>
              <a:rPr sz="6000" spc="-80" dirty="0">
                <a:latin typeface="Arial Black"/>
                <a:cs typeface="Arial Black"/>
              </a:rPr>
              <a:t>O</a:t>
            </a:r>
            <a:r>
              <a:rPr sz="6000" spc="-40" dirty="0">
                <a:latin typeface="Arial Black"/>
                <a:cs typeface="Arial Black"/>
              </a:rPr>
              <a:t>L</a:t>
            </a:r>
            <a:r>
              <a:rPr sz="6000" spc="350" dirty="0">
                <a:latin typeface="Times New Roman"/>
                <a:cs typeface="Times New Roman"/>
              </a:rPr>
              <a:t> </a:t>
            </a:r>
            <a:r>
              <a:rPr sz="6000" spc="-135" dirty="0">
                <a:latin typeface="Arial Black"/>
                <a:cs typeface="Arial Black"/>
              </a:rPr>
              <a:t>D</a:t>
            </a:r>
            <a:r>
              <a:rPr sz="6000" dirty="0">
                <a:latin typeface="Arial Black"/>
                <a:cs typeface="Arial Black"/>
              </a:rPr>
              <a:t>E</a:t>
            </a:r>
            <a:r>
              <a:rPr sz="6000" dirty="0">
                <a:latin typeface="Times New Roman"/>
                <a:cs typeface="Times New Roman"/>
              </a:rPr>
              <a:t> </a:t>
            </a:r>
            <a:r>
              <a:rPr sz="6000" spc="-90" dirty="0">
                <a:latin typeface="Arial Black"/>
                <a:cs typeface="Arial Black"/>
              </a:rPr>
              <a:t>F</a:t>
            </a:r>
            <a:r>
              <a:rPr sz="6000" spc="-250" dirty="0">
                <a:latin typeface="Arial Black"/>
                <a:cs typeface="Arial Black"/>
              </a:rPr>
              <a:t>L</a:t>
            </a:r>
            <a:r>
              <a:rPr sz="6000" spc="-80" dirty="0">
                <a:latin typeface="Arial Black"/>
                <a:cs typeface="Arial Black"/>
              </a:rPr>
              <a:t>U</a:t>
            </a:r>
            <a:r>
              <a:rPr sz="6000" spc="-90" dirty="0">
                <a:latin typeface="Arial Black"/>
                <a:cs typeface="Arial Black"/>
              </a:rPr>
              <a:t>J</a:t>
            </a:r>
            <a:r>
              <a:rPr sz="6000" dirty="0">
                <a:latin typeface="Arial Black"/>
                <a:cs typeface="Arial Black"/>
              </a:rPr>
              <a:t>O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971537"/>
            <a:ext cx="599757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COB</a:t>
            </a:r>
            <a:r>
              <a:rPr sz="2000" spc="12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9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12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U</a:t>
            </a:r>
            <a:r>
              <a:rPr sz="2000" spc="105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15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10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spc="12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CI</a:t>
            </a:r>
            <a:r>
              <a:rPr sz="2000" spc="12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100" dirty="0">
                <a:solidFill>
                  <a:srgbClr val="D1282D"/>
                </a:solidFill>
                <a:latin typeface="Arial Black"/>
                <a:cs typeface="Arial Black"/>
              </a:rPr>
              <a:t>Ó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,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15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CONDI</a:t>
            </a:r>
            <a:r>
              <a:rPr sz="2000" spc="105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IÓ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TÉC</a:t>
            </a:r>
            <a:r>
              <a:rPr spc="-65" dirty="0"/>
              <a:t>NI</a:t>
            </a:r>
            <a:r>
              <a:rPr spc="-60" dirty="0"/>
              <a:t>C</a:t>
            </a:r>
            <a:r>
              <a:rPr spc="-75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ON</a:t>
            </a:r>
            <a:r>
              <a:rPr spc="-60" dirty="0"/>
              <a:t>T</a:t>
            </a:r>
            <a:r>
              <a:rPr spc="-100" dirty="0"/>
              <a:t>R</a:t>
            </a:r>
            <a:r>
              <a:rPr spc="-65" dirty="0"/>
              <a:t>O</a:t>
            </a:r>
            <a:r>
              <a:rPr dirty="0"/>
              <a:t>L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70" dirty="0"/>
              <a:t>F</a:t>
            </a:r>
            <a:r>
              <a:rPr spc="-114" dirty="0"/>
              <a:t>L</a:t>
            </a:r>
            <a:r>
              <a:rPr spc="-65" dirty="0"/>
              <a:t>U</a:t>
            </a:r>
            <a:r>
              <a:rPr spc="-70" dirty="0"/>
              <a:t>J</a:t>
            </a:r>
            <a:r>
              <a:rPr dirty="0"/>
              <a:t>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8693" y="1342587"/>
            <a:ext cx="8011159" cy="457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Cobe</a:t>
            </a:r>
            <a:r>
              <a:rPr sz="2000" i="1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tura</a:t>
            </a:r>
            <a:r>
              <a:rPr sz="2000" i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Deci</a:t>
            </a:r>
            <a:r>
              <a:rPr sz="2000" i="1" spc="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ió</a:t>
            </a:r>
            <a:r>
              <a:rPr sz="2000" i="1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iben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prueba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ficientes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 que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isión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prog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eje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vez con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ltado verdad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otra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als</a:t>
            </a:r>
            <a:r>
              <a:rPr sz="2000" spc="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95580" marR="86995" indent="-182880">
              <a:lnSpc>
                <a:spcPct val="100000"/>
              </a:lnSpc>
              <a:spcBef>
                <a:spcPts val="1680"/>
              </a:spcBef>
              <a:buClr>
                <a:srgbClr val="D1282D"/>
              </a:buClr>
              <a:buFont typeface="Arial"/>
              <a:buChar char="•"/>
              <a:tabLst>
                <a:tab pos="266065" algn="l"/>
              </a:tabLst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Cobe</a:t>
            </a:r>
            <a:r>
              <a:rPr sz="2000" i="1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tura</a:t>
            </a:r>
            <a:r>
              <a:rPr sz="2000" i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de Co</a:t>
            </a:r>
            <a:r>
              <a:rPr sz="2000" i="1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dicione</a:t>
            </a:r>
            <a:r>
              <a:rPr sz="2000" i="1" spc="2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iben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prueba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ficientes 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ndi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ión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 una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isión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tenga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vez re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ultado verdad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otra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falso.</a:t>
            </a:r>
            <a:endParaRPr sz="2000">
              <a:latin typeface="Arial"/>
              <a:cs typeface="Arial"/>
            </a:endParaRPr>
          </a:p>
          <a:p>
            <a:pPr marL="195580" marR="204470" indent="-182880">
              <a:lnSpc>
                <a:spcPct val="100000"/>
              </a:lnSpc>
              <a:spcBef>
                <a:spcPts val="1680"/>
              </a:spcBef>
              <a:buClr>
                <a:srgbClr val="D1282D"/>
              </a:buClr>
              <a:buFont typeface="Arial"/>
              <a:buChar char="•"/>
              <a:tabLst>
                <a:tab pos="266065" algn="l"/>
              </a:tabLst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Cobe</a:t>
            </a:r>
            <a:r>
              <a:rPr sz="2000" i="1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tura</a:t>
            </a:r>
            <a:r>
              <a:rPr sz="2000" i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Deci</a:t>
            </a:r>
            <a:r>
              <a:rPr sz="2000" i="1" spc="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ión/Condició</a:t>
            </a:r>
            <a:r>
              <a:rPr sz="2000" i="1" spc="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iben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prueba 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ficientes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ndi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ión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isión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tome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todas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 po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ibles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lida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 menos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vez,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isión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tome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todas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 po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ibles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lida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 menos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vez..</a:t>
            </a:r>
            <a:endParaRPr sz="2000">
              <a:latin typeface="Arial"/>
              <a:cs typeface="Arial"/>
            </a:endParaRPr>
          </a:p>
          <a:p>
            <a:pPr marL="195580" marR="86360" indent="-182880">
              <a:lnSpc>
                <a:spcPct val="100000"/>
              </a:lnSpc>
              <a:spcBef>
                <a:spcPts val="1680"/>
              </a:spcBef>
              <a:buClr>
                <a:srgbClr val="D1282D"/>
              </a:buClr>
              <a:buFont typeface="Arial"/>
              <a:buChar char="•"/>
              <a:tabLst>
                <a:tab pos="266065" algn="l"/>
              </a:tabLst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Cobe</a:t>
            </a:r>
            <a:r>
              <a:rPr sz="2000" i="1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tura</a:t>
            </a:r>
            <a:r>
              <a:rPr sz="2000" i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de Co</a:t>
            </a:r>
            <a:r>
              <a:rPr sz="2000" i="1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dición</a:t>
            </a:r>
            <a:r>
              <a:rPr sz="2000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Múlt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ple:</a:t>
            </a:r>
            <a:r>
              <a:rPr sz="20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iben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prueba 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ficientes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todas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mbina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iones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ibles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ltados 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ndi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ión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invoquen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 menos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</a:t>
            </a:r>
            <a:r>
              <a:rPr sz="2000" spc="1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8259" y="268734"/>
            <a:ext cx="358267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BE</a:t>
            </a:r>
            <a:r>
              <a:rPr sz="2000" spc="-85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U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-1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4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DEC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80" dirty="0">
                <a:solidFill>
                  <a:srgbClr val="D1282D"/>
                </a:solidFill>
                <a:latin typeface="Arial Black"/>
                <a:cs typeface="Arial Black"/>
              </a:rPr>
              <a:t>Ó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8693" y="1363372"/>
            <a:ext cx="7928609" cy="1778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3000" dirty="0">
                <a:latin typeface="Arial"/>
                <a:cs typeface="Arial"/>
              </a:rPr>
              <a:t>Se escriben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casos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de p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ueba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suficientes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para que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cada decisión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en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el programa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se ejecute una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vez con resultado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verdadero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y otra con el falso.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693" y="3936085"/>
            <a:ext cx="4917440" cy="170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800" spc="-15" dirty="0">
                <a:latin typeface="Arial"/>
                <a:cs typeface="Arial"/>
              </a:rPr>
              <a:t>Mire</a:t>
            </a:r>
            <a:r>
              <a:rPr sz="2800" spc="-20" dirty="0">
                <a:latin typeface="Arial"/>
                <a:cs typeface="Arial"/>
              </a:rPr>
              <a:t>mos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el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si</a:t>
            </a:r>
            <a:r>
              <a:rPr sz="2800" spc="-15" dirty="0">
                <a:latin typeface="Arial"/>
                <a:cs typeface="Arial"/>
              </a:rPr>
              <a:t>g</a:t>
            </a:r>
            <a:r>
              <a:rPr sz="2800" spc="-2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nte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j</a:t>
            </a:r>
            <a:r>
              <a:rPr sz="2800" spc="-20" dirty="0">
                <a:latin typeface="Arial"/>
                <a:cs typeface="Arial"/>
              </a:rPr>
              <a:t>em</a:t>
            </a:r>
            <a:r>
              <a:rPr sz="2800" spc="-15" dirty="0">
                <a:latin typeface="Arial"/>
                <a:cs typeface="Arial"/>
              </a:rPr>
              <a:t>p</a:t>
            </a:r>
            <a:r>
              <a:rPr sz="2800" spc="-10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3500">
              <a:latin typeface="Times New Roman"/>
              <a:cs typeface="Times New Roman"/>
            </a:endParaRPr>
          </a:p>
          <a:p>
            <a:pPr marL="1567180">
              <a:lnSpc>
                <a:spcPct val="100000"/>
              </a:lnSpc>
              <a:tabLst>
                <a:tab pos="2693670" algn="l"/>
              </a:tabLst>
            </a:pP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(a&gt;0)	{</a:t>
            </a:r>
            <a:r>
              <a:rPr sz="24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x = x</a:t>
            </a:r>
            <a:r>
              <a:rPr sz="24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+ </a:t>
            </a:r>
            <a:r>
              <a:rPr sz="2400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;</a:t>
            </a:r>
            <a:r>
              <a:rPr sz="24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56718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(b==3)</a:t>
            </a:r>
            <a:r>
              <a:rPr sz="24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{</a:t>
            </a:r>
            <a:r>
              <a:rPr sz="24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4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= </a:t>
            </a:r>
            <a:r>
              <a:rPr sz="2400" spc="-10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; 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BE</a:t>
            </a:r>
            <a:r>
              <a:rPr spc="-85" dirty="0"/>
              <a:t>R</a:t>
            </a:r>
            <a:r>
              <a:rPr spc="-60" dirty="0"/>
              <a:t>T</a:t>
            </a:r>
            <a:r>
              <a:rPr spc="-65" dirty="0"/>
              <a:t>U</a:t>
            </a:r>
            <a:r>
              <a:rPr spc="-75" dirty="0"/>
              <a:t>R</a:t>
            </a:r>
            <a:r>
              <a:rPr dirty="0"/>
              <a:t>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DEC</a:t>
            </a:r>
            <a:r>
              <a:rPr spc="-65" dirty="0"/>
              <a:t>I</a:t>
            </a:r>
            <a:r>
              <a:rPr spc="-60" dirty="0"/>
              <a:t>S</a:t>
            </a:r>
            <a:r>
              <a:rPr spc="-65" dirty="0"/>
              <a:t>I</a:t>
            </a:r>
            <a:r>
              <a:rPr spc="-80" dirty="0"/>
              <a:t>Ó</a:t>
            </a:r>
            <a:r>
              <a:rPr dirty="0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8693" y="1352063"/>
            <a:ext cx="7870825" cy="457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666115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técnica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sitaríamos empl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 menos los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dos 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ui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casos de prueba: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Clr>
                <a:srgbClr val="D1282D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652145" indent="-639445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652780" algn="l"/>
              </a:tabLst>
            </a:pPr>
            <a:r>
              <a:rPr sz="2400" dirty="0">
                <a:latin typeface="Arial"/>
                <a:cs typeface="Arial"/>
              </a:rPr>
              <a:t>1.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parte val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n:</a:t>
            </a:r>
            <a:endParaRPr sz="2400">
              <a:latin typeface="Arial"/>
              <a:cs typeface="Arial"/>
            </a:endParaRPr>
          </a:p>
          <a:p>
            <a:pPr marL="652145" indent="-639445">
              <a:lnSpc>
                <a:spcPct val="100000"/>
              </a:lnSpc>
              <a:spcBef>
                <a:spcPts val="575"/>
              </a:spcBef>
              <a:buClr>
                <a:srgbClr val="D1282D"/>
              </a:buClr>
              <a:buFont typeface="Arial"/>
              <a:buChar char="•"/>
              <a:tabLst>
                <a:tab pos="652780" algn="l"/>
              </a:tabLst>
            </a:pPr>
            <a:r>
              <a:rPr sz="2400" dirty="0">
                <a:latin typeface="Arial"/>
                <a:cs typeface="Arial"/>
              </a:rPr>
              <a:t>a = 2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 = 3 ( 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verdadero,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verdadero)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Clr>
                <a:srgbClr val="D1282D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652145" indent="-639445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652780" algn="l"/>
              </a:tabLst>
            </a:pPr>
            <a:r>
              <a:rPr sz="2400" dirty="0">
                <a:latin typeface="Arial"/>
                <a:cs typeface="Arial"/>
              </a:rPr>
              <a:t>2.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va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ua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 inv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ic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ón:</a:t>
            </a:r>
            <a:endParaRPr sz="2400">
              <a:latin typeface="Arial"/>
              <a:cs typeface="Arial"/>
            </a:endParaRPr>
          </a:p>
          <a:p>
            <a:pPr marL="652145" indent="-639445">
              <a:lnSpc>
                <a:spcPct val="100000"/>
              </a:lnSpc>
              <a:spcBef>
                <a:spcPts val="575"/>
              </a:spcBef>
              <a:buClr>
                <a:srgbClr val="D1282D"/>
              </a:buClr>
              <a:buFont typeface="Arial"/>
              <a:buChar char="•"/>
              <a:tabLst>
                <a:tab pos="652780" algn="l"/>
              </a:tabLst>
            </a:pPr>
            <a:r>
              <a:rPr sz="2400" dirty="0">
                <a:latin typeface="Arial"/>
                <a:cs typeface="Arial"/>
              </a:rPr>
              <a:t>a = -2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 = 3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 a falso, b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verdadero)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D1282D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estos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 casos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prueba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son eva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ua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 menos</a:t>
            </a:r>
            <a:endParaRPr sz="24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vez,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vá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vá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BE</a:t>
            </a:r>
            <a:r>
              <a:rPr spc="-85" dirty="0"/>
              <a:t>R</a:t>
            </a:r>
            <a:r>
              <a:rPr spc="-60" dirty="0"/>
              <a:t>T</a:t>
            </a:r>
            <a:r>
              <a:rPr spc="-65" dirty="0"/>
              <a:t>U</a:t>
            </a:r>
            <a:r>
              <a:rPr spc="-75" dirty="0"/>
              <a:t>R</a:t>
            </a:r>
            <a:r>
              <a:rPr dirty="0"/>
              <a:t>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ON</a:t>
            </a:r>
            <a:r>
              <a:rPr spc="-60" dirty="0"/>
              <a:t>D</a:t>
            </a:r>
            <a:r>
              <a:rPr spc="-65" dirty="0"/>
              <a:t>I</a:t>
            </a:r>
            <a:r>
              <a:rPr spc="-75" dirty="0"/>
              <a:t>CI</a:t>
            </a:r>
            <a:r>
              <a:rPr spc="-65" dirty="0"/>
              <a:t>O</a:t>
            </a:r>
            <a:r>
              <a:rPr spc="-80" dirty="0"/>
              <a:t>N</a:t>
            </a:r>
            <a:r>
              <a:rPr spc="-60" dirty="0"/>
              <a:t>E</a:t>
            </a:r>
            <a:r>
              <a:rPr dirty="0"/>
              <a:t>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8693" y="1342587"/>
            <a:ext cx="795337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iben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prueba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ficientes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ndi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ión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 una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isión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tenga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vez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ltado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verdad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otra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falso.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693" y="2379230"/>
            <a:ext cx="1149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D1282D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8749" y="2378908"/>
            <a:ext cx="45256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Para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entender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miremos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ejemplo: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8746" y="3101604"/>
            <a:ext cx="22923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3527" y="3101229"/>
            <a:ext cx="1898014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(a&gt;0)</a:t>
            </a:r>
            <a:r>
              <a:rPr sz="18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{x = x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+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;}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(b==3)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{y =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;}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8693" y="4135141"/>
            <a:ext cx="1149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D1282D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1573" y="4134818"/>
            <a:ext cx="7171690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upongamos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an 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ejecutar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siguientes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prueb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8746" y="5162307"/>
            <a:ext cx="22987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7535" y="5161932"/>
            <a:ext cx="407416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 = 2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b =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3 (a v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rd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ro,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b v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rd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ro)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-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=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3 (a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ls</a:t>
            </a:r>
            <a:r>
              <a:rPr sz="18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, b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ver</a:t>
            </a:r>
            <a:r>
              <a:rPr sz="1800" spc="-15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ade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BE</a:t>
            </a:r>
            <a:r>
              <a:rPr spc="-85" dirty="0"/>
              <a:t>R</a:t>
            </a:r>
            <a:r>
              <a:rPr spc="-60" dirty="0"/>
              <a:t>T</a:t>
            </a:r>
            <a:r>
              <a:rPr spc="-65" dirty="0"/>
              <a:t>U</a:t>
            </a:r>
            <a:r>
              <a:rPr spc="-75" dirty="0"/>
              <a:t>R</a:t>
            </a:r>
            <a:r>
              <a:rPr dirty="0"/>
              <a:t>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ON</a:t>
            </a:r>
            <a:r>
              <a:rPr spc="-60" dirty="0"/>
              <a:t>D</a:t>
            </a:r>
            <a:r>
              <a:rPr spc="-65" dirty="0"/>
              <a:t>I</a:t>
            </a:r>
            <a:r>
              <a:rPr spc="-75" dirty="0"/>
              <a:t>CI</a:t>
            </a:r>
            <a:r>
              <a:rPr spc="-65" dirty="0"/>
              <a:t>O</a:t>
            </a:r>
            <a:r>
              <a:rPr spc="-80" dirty="0"/>
              <a:t>N</a:t>
            </a:r>
            <a:r>
              <a:rPr spc="-6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 marR="5080">
              <a:lnSpc>
                <a:spcPct val="100000"/>
              </a:lnSpc>
              <a:tabLst>
                <a:tab pos="1250950" algn="l"/>
                <a:tab pos="1615440" algn="l"/>
                <a:tab pos="2757170" algn="l"/>
                <a:tab pos="3784600" algn="l"/>
                <a:tab pos="4150360" algn="l"/>
                <a:tab pos="4895850" algn="l"/>
                <a:tab pos="5924550" algn="l"/>
                <a:tab pos="6375400" algn="l"/>
                <a:tab pos="6739890" algn="l"/>
                <a:tab pos="7980680" algn="l"/>
              </a:tabLst>
            </a:pPr>
            <a:r>
              <a:rPr dirty="0"/>
              <a:t>Con</a:t>
            </a:r>
            <a:r>
              <a:rPr spc="-15" dirty="0"/>
              <a:t> </a:t>
            </a:r>
            <a:r>
              <a:rPr spc="-5" dirty="0"/>
              <a:t>l</a:t>
            </a:r>
            <a:r>
              <a:rPr dirty="0"/>
              <a:t>a primera</a:t>
            </a:r>
            <a:r>
              <a:rPr spc="-20" dirty="0"/>
              <a:t> </a:t>
            </a:r>
            <a:r>
              <a:rPr dirty="0"/>
              <a:t>prueb</a:t>
            </a:r>
            <a:r>
              <a:rPr spc="5" dirty="0"/>
              <a:t>a</a:t>
            </a:r>
            <a:r>
              <a:rPr dirty="0"/>
              <a:t>,</a:t>
            </a:r>
            <a:r>
              <a:rPr spc="-40" dirty="0"/>
              <a:t> </a:t>
            </a:r>
            <a:r>
              <a:rPr spc="-5" dirty="0"/>
              <a:t>l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pa</a:t>
            </a:r>
            <a:r>
              <a:rPr spc="5" dirty="0"/>
              <a:t>r</a:t>
            </a:r>
            <a:r>
              <a:rPr dirty="0"/>
              <a:t>te</a:t>
            </a:r>
            <a:r>
              <a:rPr spc="-30" dirty="0"/>
              <a:t> </a:t>
            </a:r>
            <a:r>
              <a:rPr dirty="0"/>
              <a:t>válida</a:t>
            </a:r>
            <a:r>
              <a:rPr spc="-10" dirty="0"/>
              <a:t> </a:t>
            </a:r>
            <a:r>
              <a:rPr dirty="0"/>
              <a:t>de</a:t>
            </a:r>
            <a:r>
              <a:rPr spc="-5" dirty="0"/>
              <a:t> l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c</a:t>
            </a:r>
            <a:r>
              <a:rPr spc="5" dirty="0"/>
              <a:t>o</a:t>
            </a:r>
            <a:r>
              <a:rPr dirty="0"/>
              <a:t>ndi</a:t>
            </a:r>
            <a:r>
              <a:rPr spc="5" dirty="0"/>
              <a:t>c</a:t>
            </a:r>
            <a:r>
              <a:rPr dirty="0"/>
              <a:t>ión</a:t>
            </a:r>
            <a:r>
              <a:rPr spc="-25" dirty="0"/>
              <a:t> </a:t>
            </a:r>
            <a:r>
              <a:rPr dirty="0"/>
              <a:t>s</a:t>
            </a:r>
            <a:r>
              <a:rPr spc="5" dirty="0"/>
              <a:t>e</a:t>
            </a:r>
            <a:r>
              <a:rPr dirty="0"/>
              <a:t>rá</a:t>
            </a:r>
            <a:r>
              <a:rPr spc="-30" dirty="0"/>
              <a:t> </a:t>
            </a:r>
            <a:r>
              <a:rPr dirty="0"/>
              <a:t>rec</a:t>
            </a:r>
            <a:r>
              <a:rPr spc="5" dirty="0"/>
              <a:t>o</a:t>
            </a:r>
            <a:r>
              <a:rPr dirty="0"/>
              <a:t>r</a:t>
            </a:r>
            <a:r>
              <a:rPr spc="5" dirty="0"/>
              <a:t>r</a:t>
            </a:r>
            <a:r>
              <a:rPr dirty="0"/>
              <a:t>id</a:t>
            </a:r>
            <a:r>
              <a:rPr spc="5" dirty="0"/>
              <a:t>a</a:t>
            </a:r>
            <a:r>
              <a:rPr dirty="0"/>
              <a:t>. Con	</a:t>
            </a:r>
            <a:r>
              <a:rPr spc="-5" dirty="0"/>
              <a:t>l</a:t>
            </a:r>
            <a:r>
              <a:rPr dirty="0"/>
              <a:t>a	seg</a:t>
            </a:r>
            <a:r>
              <a:rPr spc="-15" dirty="0"/>
              <a:t>u</a:t>
            </a:r>
            <a:r>
              <a:rPr dirty="0"/>
              <a:t>nda	</a:t>
            </a:r>
            <a:r>
              <a:rPr spc="-10" dirty="0"/>
              <a:t>p</a:t>
            </a:r>
            <a:r>
              <a:rPr dirty="0"/>
              <a:t>rue</a:t>
            </a:r>
            <a:r>
              <a:rPr spc="-10" dirty="0"/>
              <a:t>b</a:t>
            </a:r>
            <a:r>
              <a:rPr dirty="0"/>
              <a:t>a,	</a:t>
            </a:r>
            <a:r>
              <a:rPr spc="-5" dirty="0"/>
              <a:t>l</a:t>
            </a:r>
            <a:r>
              <a:rPr dirty="0"/>
              <a:t>a	</a:t>
            </a:r>
            <a:r>
              <a:rPr spc="-10" dirty="0"/>
              <a:t>p</a:t>
            </a:r>
            <a:r>
              <a:rPr dirty="0"/>
              <a:t>ar</a:t>
            </a:r>
            <a:r>
              <a:rPr spc="-10" dirty="0"/>
              <a:t>t</a:t>
            </a:r>
            <a:r>
              <a:rPr dirty="0"/>
              <a:t>e	i</a:t>
            </a:r>
            <a:r>
              <a:rPr spc="-15" dirty="0"/>
              <a:t>n</a:t>
            </a:r>
            <a:r>
              <a:rPr dirty="0"/>
              <a:t>válida	de	</a:t>
            </a:r>
            <a:r>
              <a:rPr spc="-5" dirty="0"/>
              <a:t>l</a:t>
            </a:r>
            <a:r>
              <a:rPr dirty="0"/>
              <a:t>a	condición	se</a:t>
            </a:r>
            <a:r>
              <a:rPr spc="-15" dirty="0"/>
              <a:t>r</a:t>
            </a:r>
            <a:r>
              <a:rPr dirty="0"/>
              <a:t>á eje</a:t>
            </a:r>
            <a:r>
              <a:rPr spc="5" dirty="0"/>
              <a:t>c</a:t>
            </a:r>
            <a:r>
              <a:rPr dirty="0"/>
              <a:t>utad</a:t>
            </a:r>
            <a:r>
              <a:rPr spc="5" dirty="0"/>
              <a:t>a</a:t>
            </a:r>
            <a:r>
              <a:rPr dirty="0"/>
              <a:t>.</a:t>
            </a:r>
          </a:p>
          <a:p>
            <a:pPr marL="603250"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615950">
              <a:lnSpc>
                <a:spcPts val="2280"/>
              </a:lnSpc>
            </a:pPr>
            <a:r>
              <a:rPr spc="-10" dirty="0"/>
              <a:t>S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embargo,</a:t>
            </a:r>
            <a:r>
              <a:rPr spc="-45" dirty="0"/>
              <a:t> </a:t>
            </a:r>
            <a:r>
              <a:rPr dirty="0"/>
              <a:t>note</a:t>
            </a:r>
            <a:r>
              <a:rPr spc="-10" dirty="0"/>
              <a:t>m</a:t>
            </a:r>
            <a:r>
              <a:rPr dirty="0"/>
              <a:t>os</a:t>
            </a:r>
            <a:r>
              <a:rPr spc="-25" dirty="0"/>
              <a:t> </a:t>
            </a:r>
            <a:r>
              <a:rPr dirty="0"/>
              <a:t>como</a:t>
            </a:r>
            <a:r>
              <a:rPr spc="-30" dirty="0"/>
              <a:t> </a:t>
            </a:r>
            <a:r>
              <a:rPr dirty="0"/>
              <a:t>el</a:t>
            </a:r>
            <a:r>
              <a:rPr spc="-5" dirty="0"/>
              <a:t> </a:t>
            </a:r>
            <a:r>
              <a:rPr spc="-10" dirty="0"/>
              <a:t>v</a:t>
            </a:r>
            <a:r>
              <a:rPr dirty="0"/>
              <a:t>alor</a:t>
            </a:r>
            <a:r>
              <a:rPr spc="-15" dirty="0"/>
              <a:t> </a:t>
            </a:r>
            <a:r>
              <a:rPr dirty="0"/>
              <a:t>de b</a:t>
            </a:r>
            <a:r>
              <a:rPr spc="-25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dirty="0"/>
              <a:t>los dos</a:t>
            </a:r>
            <a:r>
              <a:rPr spc="-25" dirty="0"/>
              <a:t> </a:t>
            </a:r>
            <a:r>
              <a:rPr dirty="0"/>
              <a:t>ca</a:t>
            </a:r>
            <a:r>
              <a:rPr spc="5" dirty="0"/>
              <a:t>s</a:t>
            </a:r>
            <a:r>
              <a:rPr dirty="0"/>
              <a:t>os</a:t>
            </a:r>
            <a:r>
              <a:rPr spc="-25" dirty="0"/>
              <a:t> </a:t>
            </a:r>
            <a:r>
              <a:rPr dirty="0"/>
              <a:t>de</a:t>
            </a:r>
          </a:p>
          <a:p>
            <a:pPr marL="615950">
              <a:lnSpc>
                <a:spcPts val="2280"/>
              </a:lnSpc>
            </a:pPr>
            <a:r>
              <a:rPr dirty="0"/>
              <a:t>prueba</a:t>
            </a:r>
            <a:r>
              <a:rPr spc="-25" dirty="0"/>
              <a:t> </a:t>
            </a:r>
            <a:r>
              <a:rPr dirty="0"/>
              <a:t>es</a:t>
            </a:r>
            <a:r>
              <a:rPr spc="-25" dirty="0"/>
              <a:t> </a:t>
            </a:r>
            <a:r>
              <a:rPr dirty="0"/>
              <a:t>verdad</a:t>
            </a:r>
            <a:r>
              <a:rPr spc="5" dirty="0"/>
              <a:t>e</a:t>
            </a:r>
            <a:r>
              <a:rPr dirty="0"/>
              <a:t>ro.</a:t>
            </a:r>
          </a:p>
          <a:p>
            <a:pPr marL="603250">
              <a:lnSpc>
                <a:spcPct val="100000"/>
              </a:lnSpc>
              <a:spcBef>
                <a:spcPts val="47"/>
              </a:spcBef>
            </a:pPr>
            <a:endParaRPr sz="2700">
              <a:latin typeface="Times New Roman"/>
              <a:cs typeface="Times New Roman"/>
            </a:endParaRPr>
          </a:p>
          <a:p>
            <a:pPr marL="615950" marR="175895">
              <a:lnSpc>
                <a:spcPts val="2160"/>
              </a:lnSpc>
            </a:pPr>
            <a:r>
              <a:rPr spc="-220" dirty="0"/>
              <a:t>T</a:t>
            </a:r>
            <a:r>
              <a:rPr dirty="0"/>
              <a:t>end</a:t>
            </a:r>
            <a:r>
              <a:rPr spc="5" dirty="0"/>
              <a:t>r</a:t>
            </a:r>
            <a:r>
              <a:rPr dirty="0"/>
              <a:t>íamos</a:t>
            </a:r>
            <a:r>
              <a:rPr spc="-50" dirty="0"/>
              <a:t> </a:t>
            </a:r>
            <a:r>
              <a:rPr dirty="0"/>
              <a:t>los</a:t>
            </a:r>
            <a:r>
              <a:rPr spc="-15" dirty="0"/>
              <a:t> </a:t>
            </a:r>
            <a:r>
              <a:rPr dirty="0"/>
              <a:t>mismos</a:t>
            </a:r>
            <a:r>
              <a:rPr spc="-25" dirty="0"/>
              <a:t> </a:t>
            </a:r>
            <a:r>
              <a:rPr dirty="0"/>
              <a:t>res</a:t>
            </a:r>
            <a:r>
              <a:rPr spc="5" dirty="0"/>
              <a:t>u</a:t>
            </a:r>
            <a:r>
              <a:rPr dirty="0"/>
              <a:t>ltados</a:t>
            </a:r>
            <a:r>
              <a:rPr spc="-35" dirty="0"/>
              <a:t> </a:t>
            </a:r>
            <a:r>
              <a:rPr dirty="0"/>
              <a:t>que</a:t>
            </a:r>
            <a:r>
              <a:rPr spc="-15" dirty="0"/>
              <a:t> </a:t>
            </a:r>
            <a:r>
              <a:rPr dirty="0"/>
              <a:t>si</a:t>
            </a:r>
            <a:r>
              <a:rPr spc="-15" dirty="0"/>
              <a:t> </a:t>
            </a:r>
            <a:r>
              <a:rPr dirty="0"/>
              <a:t>probá</a:t>
            </a:r>
            <a:r>
              <a:rPr spc="5" dirty="0"/>
              <a:t>r</a:t>
            </a:r>
            <a:r>
              <a:rPr dirty="0"/>
              <a:t>amos</a:t>
            </a:r>
            <a:r>
              <a:rPr spc="-45" dirty="0"/>
              <a:t> </a:t>
            </a:r>
            <a:r>
              <a:rPr dirty="0"/>
              <a:t>los</a:t>
            </a:r>
            <a:r>
              <a:rPr spc="-15" dirty="0"/>
              <a:t> </a:t>
            </a:r>
            <a:r>
              <a:rPr dirty="0"/>
              <a:t>dos</a:t>
            </a:r>
            <a:r>
              <a:rPr spc="-10" dirty="0"/>
              <a:t> </a:t>
            </a:r>
            <a:r>
              <a:rPr dirty="0"/>
              <a:t>c</a:t>
            </a:r>
            <a:r>
              <a:rPr spc="5" dirty="0"/>
              <a:t>a</a:t>
            </a:r>
            <a:r>
              <a:rPr dirty="0"/>
              <a:t>s</a:t>
            </a:r>
            <a:r>
              <a:rPr spc="5" dirty="0"/>
              <a:t>o</a:t>
            </a:r>
            <a:r>
              <a:rPr dirty="0"/>
              <a:t>s pa</a:t>
            </a:r>
            <a:r>
              <a:rPr spc="5" dirty="0"/>
              <a:t>r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la siguie</a:t>
            </a:r>
            <a:r>
              <a:rPr spc="5" dirty="0"/>
              <a:t>n</a:t>
            </a:r>
            <a:r>
              <a:rPr dirty="0"/>
              <a:t>te</a:t>
            </a:r>
            <a:r>
              <a:rPr spc="-20" dirty="0"/>
              <a:t> </a:t>
            </a:r>
            <a:r>
              <a:rPr dirty="0"/>
              <a:t>s</a:t>
            </a:r>
            <a:r>
              <a:rPr spc="5" dirty="0"/>
              <a:t>e</a:t>
            </a:r>
            <a:r>
              <a:rPr dirty="0"/>
              <a:t>ntencia:</a:t>
            </a:r>
          </a:p>
          <a:p>
            <a:pPr marL="603250">
              <a:lnSpc>
                <a:spcPct val="100000"/>
              </a:lnSpc>
              <a:spcBef>
                <a:spcPts val="32"/>
              </a:spcBef>
            </a:pPr>
            <a:endParaRPr sz="2450">
              <a:latin typeface="Times New Roman"/>
              <a:cs typeface="Times New Roman"/>
            </a:endParaRPr>
          </a:p>
          <a:p>
            <a:pPr marL="685800">
              <a:lnSpc>
                <a:spcPct val="100000"/>
              </a:lnSpc>
            </a:pPr>
            <a:r>
              <a:rPr spc="-5" dirty="0"/>
              <a:t>i</a:t>
            </a:r>
            <a:r>
              <a:rPr dirty="0"/>
              <a:t>f</a:t>
            </a:r>
            <a:r>
              <a:rPr spc="-10" dirty="0"/>
              <a:t> </a:t>
            </a:r>
            <a:r>
              <a:rPr dirty="0"/>
              <a:t>(a&gt;</a:t>
            </a:r>
            <a:r>
              <a:rPr spc="5" dirty="0"/>
              <a:t>0</a:t>
            </a:r>
            <a:r>
              <a:rPr dirty="0"/>
              <a:t>)</a:t>
            </a:r>
            <a:r>
              <a:rPr spc="-35" dirty="0"/>
              <a:t> </a:t>
            </a:r>
            <a:r>
              <a:rPr dirty="0"/>
              <a:t>{x</a:t>
            </a:r>
            <a:r>
              <a:rPr spc="-20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x</a:t>
            </a:r>
            <a:r>
              <a:rPr spc="-15" dirty="0"/>
              <a:t> </a:t>
            </a:r>
            <a:r>
              <a:rPr dirty="0"/>
              <a:t>+</a:t>
            </a:r>
            <a:r>
              <a:rPr spc="-15" dirty="0"/>
              <a:t> </a:t>
            </a:r>
            <a:r>
              <a:rPr dirty="0"/>
              <a:t>1;}</a:t>
            </a:r>
          </a:p>
          <a:p>
            <a:pPr marL="603250"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615950">
              <a:lnSpc>
                <a:spcPct val="100000"/>
              </a:lnSpc>
            </a:pPr>
            <a:r>
              <a:rPr dirty="0"/>
              <a:t>La</a:t>
            </a:r>
            <a:r>
              <a:rPr spc="-15" dirty="0"/>
              <a:t> </a:t>
            </a:r>
            <a:r>
              <a:rPr dirty="0"/>
              <a:t>c</a:t>
            </a:r>
            <a:r>
              <a:rPr spc="5" dirty="0"/>
              <a:t>o</a:t>
            </a:r>
            <a:r>
              <a:rPr dirty="0"/>
              <a:t>ndi</a:t>
            </a:r>
            <a:r>
              <a:rPr spc="5" dirty="0"/>
              <a:t>c</a:t>
            </a:r>
            <a:r>
              <a:rPr dirty="0"/>
              <a:t>ión</a:t>
            </a:r>
            <a:r>
              <a:rPr spc="-25" dirty="0"/>
              <a:t> </a:t>
            </a:r>
            <a:r>
              <a:rPr dirty="0"/>
              <a:t>b no</a:t>
            </a:r>
            <a:r>
              <a:rPr spc="-15" dirty="0"/>
              <a:t> </a:t>
            </a:r>
            <a:r>
              <a:rPr dirty="0"/>
              <a:t>e</a:t>
            </a:r>
            <a:r>
              <a:rPr spc="5" dirty="0"/>
              <a:t>s</a:t>
            </a:r>
            <a:r>
              <a:rPr dirty="0"/>
              <a:t>taría</a:t>
            </a:r>
            <a:r>
              <a:rPr spc="-45" dirty="0"/>
              <a:t> </a:t>
            </a:r>
            <a:r>
              <a:rPr dirty="0"/>
              <a:t>siendo</a:t>
            </a:r>
            <a:r>
              <a:rPr spc="-15" dirty="0"/>
              <a:t> </a:t>
            </a:r>
            <a:r>
              <a:rPr dirty="0"/>
              <a:t>evaluado</a:t>
            </a:r>
            <a:r>
              <a:rPr spc="-15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dirty="0"/>
              <a:t>su</a:t>
            </a:r>
            <a:r>
              <a:rPr spc="-15" dirty="0"/>
              <a:t> </a:t>
            </a:r>
            <a:r>
              <a:rPr dirty="0"/>
              <a:t>pa</a:t>
            </a:r>
            <a:r>
              <a:rPr spc="5" dirty="0"/>
              <a:t>r</a:t>
            </a:r>
            <a:r>
              <a:rPr dirty="0"/>
              <a:t>te</a:t>
            </a:r>
            <a:r>
              <a:rPr spc="-10" dirty="0"/>
              <a:t> </a:t>
            </a:r>
            <a:r>
              <a:rPr sz="1800" dirty="0"/>
              <a:t>i</a:t>
            </a:r>
            <a:r>
              <a:rPr sz="1800" spc="-10" dirty="0"/>
              <a:t>n</a:t>
            </a:r>
            <a:r>
              <a:rPr sz="1800" dirty="0"/>
              <a:t>va</a:t>
            </a:r>
            <a:r>
              <a:rPr sz="1800" spc="-10" dirty="0"/>
              <a:t>l</a:t>
            </a:r>
            <a:r>
              <a:rPr sz="1800" dirty="0"/>
              <a:t>i</a:t>
            </a:r>
            <a:r>
              <a:rPr sz="1800" spc="-10" dirty="0"/>
              <a:t>d</a:t>
            </a:r>
            <a:r>
              <a:rPr sz="1800" dirty="0"/>
              <a:t>a.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257696"/>
            <a:ext cx="6587490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80" dirty="0">
                <a:latin typeface="Arial Black"/>
                <a:cs typeface="Arial Black"/>
              </a:rPr>
              <a:t>IN</a:t>
            </a:r>
            <a:r>
              <a:rPr sz="6000" spc="-85" dirty="0">
                <a:latin typeface="Arial Black"/>
                <a:cs typeface="Arial Black"/>
              </a:rPr>
              <a:t>T</a:t>
            </a:r>
            <a:r>
              <a:rPr sz="6000" spc="-245" dirty="0">
                <a:latin typeface="Arial Black"/>
                <a:cs typeface="Arial Black"/>
              </a:rPr>
              <a:t>R</a:t>
            </a:r>
            <a:r>
              <a:rPr sz="6000" spc="-80" dirty="0">
                <a:latin typeface="Arial Black"/>
                <a:cs typeface="Arial Black"/>
              </a:rPr>
              <a:t>O</a:t>
            </a:r>
            <a:r>
              <a:rPr sz="6000" spc="-135" dirty="0">
                <a:latin typeface="Arial Black"/>
                <a:cs typeface="Arial Black"/>
              </a:rPr>
              <a:t>D</a:t>
            </a:r>
            <a:r>
              <a:rPr sz="6000" spc="-80" dirty="0">
                <a:latin typeface="Arial Black"/>
                <a:cs typeface="Arial Black"/>
              </a:rPr>
              <a:t>U</a:t>
            </a:r>
            <a:r>
              <a:rPr sz="6000" spc="-135" dirty="0">
                <a:latin typeface="Arial Black"/>
                <a:cs typeface="Arial Black"/>
              </a:rPr>
              <a:t>CC</a:t>
            </a:r>
            <a:r>
              <a:rPr sz="6000" spc="-80" dirty="0">
                <a:latin typeface="Arial Black"/>
                <a:cs typeface="Arial Black"/>
              </a:rPr>
              <a:t>IÓ</a:t>
            </a:r>
            <a:r>
              <a:rPr sz="6000" dirty="0">
                <a:latin typeface="Arial Black"/>
                <a:cs typeface="Arial Black"/>
              </a:rPr>
              <a:t>N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BE</a:t>
            </a:r>
            <a:r>
              <a:rPr spc="-85" dirty="0"/>
              <a:t>R</a:t>
            </a:r>
            <a:r>
              <a:rPr spc="-60" dirty="0"/>
              <a:t>T</a:t>
            </a:r>
            <a:r>
              <a:rPr spc="-65" dirty="0"/>
              <a:t>U</a:t>
            </a:r>
            <a:r>
              <a:rPr spc="-75" dirty="0"/>
              <a:t>R</a:t>
            </a:r>
            <a:r>
              <a:rPr dirty="0"/>
              <a:t>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ON</a:t>
            </a:r>
            <a:r>
              <a:rPr spc="-60" dirty="0"/>
              <a:t>D</a:t>
            </a:r>
            <a:r>
              <a:rPr spc="-65" dirty="0"/>
              <a:t>I</a:t>
            </a:r>
            <a:r>
              <a:rPr spc="-75" dirty="0"/>
              <a:t>CI</a:t>
            </a:r>
            <a:r>
              <a:rPr spc="-65" dirty="0"/>
              <a:t>O</a:t>
            </a:r>
            <a:r>
              <a:rPr spc="-80" dirty="0"/>
              <a:t>N</a:t>
            </a:r>
            <a:r>
              <a:rPr spc="-6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1573" y="1317343"/>
            <a:ext cx="7824470" cy="3496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9380" algn="ctr">
              <a:lnSpc>
                <a:spcPts val="3020"/>
              </a:lnSpc>
            </a:pPr>
            <a:r>
              <a:rPr sz="2800" spc="-15" dirty="0">
                <a:latin typeface="Arial"/>
                <a:cs typeface="Arial"/>
              </a:rPr>
              <a:t>L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co</a:t>
            </a:r>
            <a:r>
              <a:rPr sz="2800" spc="-20" dirty="0">
                <a:latin typeface="Arial"/>
                <a:cs typeface="Arial"/>
              </a:rPr>
              <a:t>b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rtu</a:t>
            </a:r>
            <a:r>
              <a:rPr sz="2800" spc="-15" dirty="0">
                <a:latin typeface="Arial"/>
                <a:cs typeface="Arial"/>
              </a:rPr>
              <a:t>ra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de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</a:t>
            </a:r>
            <a:r>
              <a:rPr sz="2800" spc="-20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ón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en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spc="-15" dirty="0">
                <a:latin typeface="Arial"/>
                <a:cs typeface="Arial"/>
              </a:rPr>
              <a:t>te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caso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-15" dirty="0">
                <a:latin typeface="Arial"/>
                <a:cs typeface="Arial"/>
              </a:rPr>
              <a:t>os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ría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qu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j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c</a:t>
            </a:r>
            <a:r>
              <a:rPr sz="2800" spc="-15" dirty="0">
                <a:latin typeface="Arial"/>
                <a:cs typeface="Arial"/>
              </a:rPr>
              <a:t>ut</a:t>
            </a:r>
            <a:r>
              <a:rPr sz="2800" spc="-10" dirty="0">
                <a:latin typeface="Arial"/>
                <a:cs typeface="Arial"/>
              </a:rPr>
              <a:t>ár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mos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as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g</a:t>
            </a:r>
            <a:r>
              <a:rPr sz="2800" spc="-15" dirty="0">
                <a:latin typeface="Arial"/>
                <a:cs typeface="Arial"/>
              </a:rPr>
              <a:t>u</a:t>
            </a:r>
            <a:r>
              <a:rPr sz="2800" spc="-10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ent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pru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b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s: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450">
              <a:latin typeface="Times New Roman"/>
              <a:cs typeface="Times New Roman"/>
            </a:endParaRPr>
          </a:p>
          <a:p>
            <a:pPr marL="1017269" indent="-395605">
              <a:lnSpc>
                <a:spcPct val="100000"/>
              </a:lnSpc>
              <a:buFont typeface="Arial"/>
              <a:buAutoNum type="arabicPeriod"/>
              <a:tabLst>
                <a:tab pos="1017905" algn="l"/>
              </a:tabLst>
            </a:pPr>
            <a:r>
              <a:rPr sz="2800" spc="-15" dirty="0">
                <a:latin typeface="Arial"/>
                <a:cs typeface="Arial"/>
              </a:rPr>
              <a:t>(a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verdadero,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fa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-10" dirty="0">
                <a:latin typeface="Arial"/>
                <a:cs typeface="Arial"/>
              </a:rPr>
              <a:t>o)</a:t>
            </a:r>
            <a:endParaRPr sz="2800">
              <a:latin typeface="Arial"/>
              <a:cs typeface="Arial"/>
            </a:endParaRPr>
          </a:p>
          <a:p>
            <a:pPr marL="1016635" indent="-394970">
              <a:lnSpc>
                <a:spcPct val="100000"/>
              </a:lnSpc>
              <a:spcBef>
                <a:spcPts val="335"/>
              </a:spcBef>
              <a:buFont typeface="Arial"/>
              <a:buAutoNum type="arabicPeriod"/>
              <a:tabLst>
                <a:tab pos="1017269" algn="l"/>
              </a:tabLst>
            </a:pPr>
            <a:r>
              <a:rPr sz="2800" spc="-15" dirty="0">
                <a:latin typeface="Arial"/>
                <a:cs typeface="Arial"/>
              </a:rPr>
              <a:t>(a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fa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-10" dirty="0">
                <a:latin typeface="Arial"/>
                <a:cs typeface="Arial"/>
              </a:rPr>
              <a:t>o,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ve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d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d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0" dirty="0">
                <a:latin typeface="Arial"/>
                <a:cs typeface="Arial"/>
              </a:rPr>
              <a:t>o)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500">
              <a:latin typeface="Times New Roman"/>
              <a:cs typeface="Times New Roman"/>
            </a:endParaRPr>
          </a:p>
          <a:p>
            <a:pPr algn="ctr">
              <a:lnSpc>
                <a:spcPts val="3190"/>
              </a:lnSpc>
            </a:pPr>
            <a:r>
              <a:rPr sz="2800" spc="-20" dirty="0">
                <a:latin typeface="Arial"/>
                <a:cs typeface="Arial"/>
              </a:rPr>
              <a:t>La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co</a:t>
            </a:r>
            <a:r>
              <a:rPr sz="2800" spc="-20" dirty="0">
                <a:latin typeface="Arial"/>
                <a:cs typeface="Arial"/>
              </a:rPr>
              <a:t>nd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ció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sería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pro</a:t>
            </a:r>
            <a:r>
              <a:rPr sz="2800" spc="-20" dirty="0">
                <a:latin typeface="Arial"/>
                <a:cs typeface="Arial"/>
              </a:rPr>
              <a:t>ba</a:t>
            </a:r>
            <a:r>
              <a:rPr sz="2800" spc="-15" dirty="0">
                <a:latin typeface="Arial"/>
                <a:cs typeface="Arial"/>
              </a:rPr>
              <a:t>d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en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su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p</a:t>
            </a:r>
            <a:r>
              <a:rPr sz="2800" spc="-15" dirty="0">
                <a:latin typeface="Arial"/>
                <a:cs typeface="Arial"/>
              </a:rPr>
              <a:t>arte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va</a:t>
            </a:r>
            <a:r>
              <a:rPr sz="2800" spc="-10" dirty="0">
                <a:latin typeface="Arial"/>
                <a:cs typeface="Arial"/>
              </a:rPr>
              <a:t>li</a:t>
            </a:r>
            <a:r>
              <a:rPr sz="2800" spc="-15" dirty="0">
                <a:latin typeface="Arial"/>
                <a:cs typeface="Arial"/>
              </a:rPr>
              <a:t>d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621665">
              <a:lnSpc>
                <a:spcPts val="3190"/>
              </a:lnSpc>
            </a:pPr>
            <a:r>
              <a:rPr sz="2800" spc="-10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nva</a:t>
            </a:r>
            <a:r>
              <a:rPr sz="2800" spc="-10" dirty="0">
                <a:latin typeface="Arial"/>
                <a:cs typeface="Arial"/>
              </a:rPr>
              <a:t>li</a:t>
            </a:r>
            <a:r>
              <a:rPr sz="2800" spc="-15" dirty="0">
                <a:latin typeface="Arial"/>
                <a:cs typeface="Arial"/>
              </a:rPr>
              <a:t>d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g</a:t>
            </a:r>
            <a:r>
              <a:rPr sz="2800" spc="-20" dirty="0">
                <a:latin typeface="Arial"/>
                <a:cs typeface="Arial"/>
              </a:rPr>
              <a:t>u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m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-15" dirty="0">
                <a:latin typeface="Arial"/>
                <a:cs typeface="Arial"/>
              </a:rPr>
              <a:t>era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la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</a:t>
            </a:r>
            <a:r>
              <a:rPr sz="2800" spc="-20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ón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b.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800257"/>
            <a:ext cx="6628130" cy="170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6000" spc="-85" dirty="0">
                <a:latin typeface="Arial Black"/>
                <a:cs typeface="Arial Black"/>
              </a:rPr>
              <a:t>C</a:t>
            </a:r>
            <a:r>
              <a:rPr sz="6000" spc="-80" dirty="0">
                <a:latin typeface="Arial Black"/>
                <a:cs typeface="Arial Black"/>
              </a:rPr>
              <a:t>O</a:t>
            </a:r>
            <a:r>
              <a:rPr sz="6000" spc="-85" dirty="0">
                <a:latin typeface="Arial Black"/>
                <a:cs typeface="Arial Black"/>
              </a:rPr>
              <a:t>BE</a:t>
            </a:r>
            <a:r>
              <a:rPr sz="6000" spc="-135" dirty="0">
                <a:latin typeface="Arial Black"/>
                <a:cs typeface="Arial Black"/>
              </a:rPr>
              <a:t>R</a:t>
            </a:r>
            <a:r>
              <a:rPr sz="6000" spc="-85" dirty="0">
                <a:latin typeface="Arial Black"/>
                <a:cs typeface="Arial Black"/>
              </a:rPr>
              <a:t>T</a:t>
            </a:r>
            <a:r>
              <a:rPr sz="6000" spc="-80" dirty="0">
                <a:latin typeface="Arial Black"/>
                <a:cs typeface="Arial Black"/>
              </a:rPr>
              <a:t>U</a:t>
            </a:r>
            <a:r>
              <a:rPr sz="6000" spc="-85" dirty="0">
                <a:latin typeface="Arial Black"/>
                <a:cs typeface="Arial Black"/>
              </a:rPr>
              <a:t>R</a:t>
            </a:r>
            <a:r>
              <a:rPr sz="6000" dirty="0">
                <a:latin typeface="Arial Black"/>
                <a:cs typeface="Arial Black"/>
              </a:rPr>
              <a:t>A</a:t>
            </a:r>
            <a:r>
              <a:rPr sz="6000" spc="335" dirty="0">
                <a:latin typeface="Times New Roman"/>
                <a:cs typeface="Times New Roman"/>
              </a:rPr>
              <a:t> </a:t>
            </a:r>
            <a:r>
              <a:rPr sz="6000" spc="-85" dirty="0">
                <a:latin typeface="Arial Black"/>
                <a:cs typeface="Arial Black"/>
              </a:rPr>
              <a:t>DE</a:t>
            </a:r>
            <a:r>
              <a:rPr sz="6000" spc="-85" dirty="0">
                <a:latin typeface="Times New Roman"/>
                <a:cs typeface="Times New Roman"/>
              </a:rPr>
              <a:t> </a:t>
            </a:r>
            <a:r>
              <a:rPr sz="6000" spc="-85" dirty="0">
                <a:latin typeface="Arial Black"/>
                <a:cs typeface="Arial Black"/>
              </a:rPr>
              <a:t>C</a:t>
            </a:r>
            <a:r>
              <a:rPr sz="6000" spc="-80" dirty="0">
                <a:latin typeface="Arial Black"/>
                <a:cs typeface="Arial Black"/>
              </a:rPr>
              <a:t>I</a:t>
            </a:r>
            <a:r>
              <a:rPr sz="6000" spc="-85" dirty="0">
                <a:latin typeface="Arial Black"/>
                <a:cs typeface="Arial Black"/>
              </a:rPr>
              <a:t>C</a:t>
            </a:r>
            <a:r>
              <a:rPr sz="6000" spc="-200" dirty="0">
                <a:latin typeface="Arial Black"/>
                <a:cs typeface="Arial Black"/>
              </a:rPr>
              <a:t>L</a:t>
            </a:r>
            <a:r>
              <a:rPr sz="6000" spc="-80" dirty="0">
                <a:latin typeface="Arial Black"/>
                <a:cs typeface="Arial Black"/>
              </a:rPr>
              <a:t>O</a:t>
            </a:r>
            <a:r>
              <a:rPr sz="6000" dirty="0">
                <a:latin typeface="Arial Black"/>
                <a:cs typeface="Arial Black"/>
              </a:rPr>
              <a:t>S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5962" y="1655007"/>
            <a:ext cx="7122159" cy="149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La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Cobe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tura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técni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Caja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Blanca,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 don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objeto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ciclos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un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ware.</a:t>
            </a:r>
            <a:endParaRPr sz="2000">
              <a:latin typeface="Arial"/>
              <a:cs typeface="Arial"/>
            </a:endParaRPr>
          </a:p>
          <a:p>
            <a:pPr marL="12700" marR="115125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Estas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técni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racteriz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grafos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 de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ibir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funcio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amiento.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Estos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grafos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siempre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 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mponen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de: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Arista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nod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regiones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5574" y="3284537"/>
            <a:ext cx="3816339" cy="2822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B</a:t>
            </a:r>
            <a:r>
              <a:rPr spc="-55" dirty="0"/>
              <a:t>E</a:t>
            </a:r>
            <a:r>
              <a:rPr spc="-85" dirty="0"/>
              <a:t>R</a:t>
            </a:r>
            <a:r>
              <a:rPr spc="-55" dirty="0"/>
              <a:t>T</a:t>
            </a:r>
            <a:r>
              <a:rPr spc="-65" dirty="0"/>
              <a:t>U</a:t>
            </a:r>
            <a:r>
              <a:rPr spc="-70" dirty="0"/>
              <a:t>R</a:t>
            </a:r>
            <a:r>
              <a:rPr dirty="0"/>
              <a:t>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I</a:t>
            </a:r>
            <a:r>
              <a:rPr spc="-60" dirty="0"/>
              <a:t>C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7067" y="1894552"/>
            <a:ext cx="7607300" cy="399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8279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Como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existen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fere</a:t>
            </a:r>
            <a:r>
              <a:rPr sz="2200" spc="-15" dirty="0">
                <a:latin typeface="Arial"/>
                <a:cs typeface="Arial"/>
              </a:rPr>
              <a:t>ntes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tip</a:t>
            </a:r>
            <a:r>
              <a:rPr sz="2200" spc="-15" dirty="0">
                <a:latin typeface="Arial"/>
                <a:cs typeface="Arial"/>
              </a:rPr>
              <a:t>os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ciclos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hay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que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tener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os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en</a:t>
            </a:r>
            <a:r>
              <a:rPr sz="2200" spc="-10" dirty="0">
                <a:latin typeface="Arial"/>
                <a:cs typeface="Arial"/>
              </a:rPr>
              <a:t> cu</a:t>
            </a:r>
            <a:r>
              <a:rPr sz="2200" spc="-15" dirty="0">
                <a:latin typeface="Arial"/>
                <a:cs typeface="Arial"/>
              </a:rPr>
              <a:t>enta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hora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an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z</a:t>
            </a:r>
            <a:r>
              <a:rPr sz="2200" spc="-10" dirty="0">
                <a:latin typeface="Arial"/>
                <a:cs typeface="Arial"/>
              </a:rPr>
              <a:t>arlos. </a:t>
            </a:r>
            <a:r>
              <a:rPr sz="2200" spc="-15" dirty="0">
                <a:latin typeface="Arial"/>
                <a:cs typeface="Arial"/>
              </a:rPr>
              <a:t>Los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tipos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son:</a:t>
            </a:r>
            <a:endParaRPr sz="22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buFont typeface="Arial"/>
              <a:buChar char="•"/>
              <a:tabLst>
                <a:tab pos="189865" algn="l"/>
              </a:tabLst>
            </a:pPr>
            <a:r>
              <a:rPr sz="2200" spc="-15" dirty="0">
                <a:latin typeface="Arial"/>
                <a:cs typeface="Arial"/>
              </a:rPr>
              <a:t>Simple</a:t>
            </a:r>
            <a:endParaRPr sz="2200">
              <a:latin typeface="Arial"/>
              <a:cs typeface="Arial"/>
            </a:endParaRPr>
          </a:p>
          <a:p>
            <a:pPr marL="173990" indent="-161290">
              <a:lnSpc>
                <a:spcPct val="100000"/>
              </a:lnSpc>
              <a:buFont typeface="Arial"/>
              <a:buChar char="•"/>
              <a:tabLst>
                <a:tab pos="174625" algn="l"/>
              </a:tabLst>
            </a:pPr>
            <a:r>
              <a:rPr sz="2200" spc="-15" dirty="0">
                <a:latin typeface="Arial"/>
                <a:cs typeface="Arial"/>
              </a:rPr>
              <a:t>Anidado</a:t>
            </a:r>
            <a:endParaRPr sz="22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buFont typeface="Arial"/>
              <a:buChar char="•"/>
              <a:tabLst>
                <a:tab pos="189865" algn="l"/>
              </a:tabLst>
            </a:pPr>
            <a:r>
              <a:rPr sz="2200" spc="-15" dirty="0">
                <a:latin typeface="Arial"/>
                <a:cs typeface="Arial"/>
              </a:rPr>
              <a:t>Con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atena</a:t>
            </a:r>
            <a:r>
              <a:rPr sz="2200" spc="-10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o</a:t>
            </a:r>
            <a:endParaRPr sz="22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buFont typeface="Arial"/>
              <a:buChar char="•"/>
              <a:tabLst>
                <a:tab pos="189865" algn="l"/>
              </a:tabLst>
            </a:pPr>
            <a:r>
              <a:rPr sz="2200" spc="-15" dirty="0">
                <a:latin typeface="Arial"/>
                <a:cs typeface="Arial"/>
              </a:rPr>
              <a:t>No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structura</a:t>
            </a:r>
            <a:r>
              <a:rPr sz="2200" spc="-15" dirty="0">
                <a:latin typeface="Arial"/>
                <a:cs typeface="Arial"/>
              </a:rPr>
              <a:t>do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Además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también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hay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tener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las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difere</a:t>
            </a:r>
            <a:r>
              <a:rPr sz="2200" spc="-15" dirty="0">
                <a:latin typeface="Arial"/>
                <a:cs typeface="Arial"/>
              </a:rPr>
              <a:t>ntes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nten</a:t>
            </a:r>
            <a:r>
              <a:rPr sz="2200" spc="-10" dirty="0">
                <a:latin typeface="Arial"/>
                <a:cs typeface="Arial"/>
              </a:rPr>
              <a:t>cias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que hay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para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repre</a:t>
            </a:r>
            <a:r>
              <a:rPr sz="2200" spc="-10" dirty="0">
                <a:latin typeface="Arial"/>
                <a:cs typeface="Arial"/>
              </a:rPr>
              <a:t>sentar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un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o:</a:t>
            </a:r>
            <a:endParaRPr sz="22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buFont typeface="Arial"/>
              <a:buChar char="•"/>
              <a:tabLst>
                <a:tab pos="189865" algn="l"/>
              </a:tabLst>
            </a:pPr>
            <a:r>
              <a:rPr sz="2200" spc="-20" dirty="0">
                <a:latin typeface="Arial"/>
                <a:cs typeface="Arial"/>
              </a:rPr>
              <a:t>Wh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le</a:t>
            </a:r>
            <a:endParaRPr sz="22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buFont typeface="Arial"/>
              <a:buChar char="•"/>
              <a:tabLst>
                <a:tab pos="189865" algn="l"/>
              </a:tabLst>
            </a:pPr>
            <a:r>
              <a:rPr sz="2200" spc="-15" dirty="0">
                <a:latin typeface="Arial"/>
                <a:cs typeface="Arial"/>
              </a:rPr>
              <a:t>Repeat</a:t>
            </a:r>
            <a:endParaRPr sz="22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buFont typeface="Arial"/>
              <a:buChar char="•"/>
              <a:tabLst>
                <a:tab pos="189865" algn="l"/>
              </a:tabLst>
            </a:pPr>
            <a:r>
              <a:rPr sz="2200" spc="-15" dirty="0"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B</a:t>
            </a:r>
            <a:r>
              <a:rPr spc="-55" dirty="0"/>
              <a:t>E</a:t>
            </a:r>
            <a:r>
              <a:rPr spc="-85" dirty="0"/>
              <a:t>R</a:t>
            </a:r>
            <a:r>
              <a:rPr spc="-55" dirty="0"/>
              <a:t>T</a:t>
            </a:r>
            <a:r>
              <a:rPr spc="-65" dirty="0"/>
              <a:t>U</a:t>
            </a:r>
            <a:r>
              <a:rPr spc="-70" dirty="0"/>
              <a:t>R</a:t>
            </a:r>
            <a:r>
              <a:rPr dirty="0"/>
              <a:t>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I</a:t>
            </a:r>
            <a:r>
              <a:rPr spc="-60" dirty="0"/>
              <a:t>C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4373" y="1347181"/>
            <a:ext cx="7903209" cy="432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71805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Para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u</a:t>
            </a:r>
            <a:r>
              <a:rPr sz="2200" spc="-10" dirty="0">
                <a:latin typeface="Arial"/>
                <a:cs typeface="Arial"/>
              </a:rPr>
              <a:t>sar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esta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té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importa</a:t>
            </a:r>
            <a:r>
              <a:rPr sz="2200" spc="-10" dirty="0">
                <a:latin typeface="Arial"/>
                <a:cs typeface="Arial"/>
              </a:rPr>
              <a:t>nte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tener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 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ód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go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del</a:t>
            </a:r>
            <a:r>
              <a:rPr sz="2200" spc="-15" dirty="0">
                <a:latin typeface="Arial"/>
                <a:cs typeface="Arial"/>
              </a:rPr>
              <a:t> programa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que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tamos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evaluan</a:t>
            </a:r>
            <a:r>
              <a:rPr sz="2200" spc="-10" dirty="0">
                <a:latin typeface="Arial"/>
                <a:cs typeface="Arial"/>
              </a:rPr>
              <a:t>do,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bu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ndo</a:t>
            </a:r>
            <a:r>
              <a:rPr sz="2200" spc="-10" dirty="0">
                <a:latin typeface="Arial"/>
                <a:cs typeface="Arial"/>
              </a:rPr>
              <a:t> los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algoritmos 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conten</a:t>
            </a:r>
            <a:r>
              <a:rPr sz="2200" spc="-10" dirty="0">
                <a:latin typeface="Arial"/>
                <a:cs typeface="Arial"/>
              </a:rPr>
              <a:t>g</a:t>
            </a:r>
            <a:r>
              <a:rPr sz="2200" spc="-15" dirty="0">
                <a:latin typeface="Arial"/>
                <a:cs typeface="Arial"/>
              </a:rPr>
              <a:t>an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los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ciclo</a:t>
            </a:r>
            <a:r>
              <a:rPr sz="2200" spc="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Una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vez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se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ec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ionados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los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se</a:t>
            </a:r>
            <a:r>
              <a:rPr sz="2200" spc="-10" dirty="0">
                <a:latin typeface="Arial"/>
                <a:cs typeface="Arial"/>
              </a:rPr>
              <a:t>g</a:t>
            </a:r>
            <a:r>
              <a:rPr sz="2200" spc="-30" dirty="0">
                <a:latin typeface="Arial"/>
                <a:cs typeface="Arial"/>
              </a:rPr>
              <a:t>m</a:t>
            </a:r>
            <a:r>
              <a:rPr sz="2200" spc="-15" dirty="0">
                <a:latin typeface="Arial"/>
                <a:cs typeface="Arial"/>
              </a:rPr>
              <a:t>entos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ódigo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que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cont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enen</a:t>
            </a:r>
            <a:endParaRPr sz="2200">
              <a:latin typeface="Arial"/>
              <a:cs typeface="Arial"/>
            </a:endParaRPr>
          </a:p>
          <a:p>
            <a:pPr marL="12700" marR="118745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os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pro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de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dibujar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 </a:t>
            </a:r>
            <a:r>
              <a:rPr sz="2200" spc="-10" dirty="0">
                <a:latin typeface="Arial"/>
                <a:cs typeface="Arial"/>
              </a:rPr>
              <a:t>grafo,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sto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ha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para po</a:t>
            </a:r>
            <a:r>
              <a:rPr sz="2200" spc="-10" dirty="0">
                <a:latin typeface="Arial"/>
                <a:cs typeface="Arial"/>
              </a:rPr>
              <a:t>der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identif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ar el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recorr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do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lógico del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cód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g</a:t>
            </a:r>
            <a:r>
              <a:rPr sz="2200" spc="3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Con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el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grafo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ódigo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identific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que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criter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u</a:t>
            </a:r>
            <a:r>
              <a:rPr sz="2200" spc="-10" dirty="0">
                <a:latin typeface="Arial"/>
                <a:cs typeface="Arial"/>
              </a:rPr>
              <a:t>sar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para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ap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car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</a:t>
            </a:r>
            <a:r>
              <a:rPr sz="2200" spc="-15" dirty="0">
                <a:latin typeface="Arial"/>
                <a:cs typeface="Arial"/>
              </a:rPr>
              <a:t>rueba</a:t>
            </a:r>
            <a:r>
              <a:rPr sz="2200" spc="-10" dirty="0">
                <a:latin typeface="Arial"/>
                <a:cs typeface="Arial"/>
              </a:rPr>
              <a:t>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continua</a:t>
            </a:r>
            <a:r>
              <a:rPr sz="2200" spc="-10" dirty="0">
                <a:latin typeface="Arial"/>
                <a:cs typeface="Arial"/>
              </a:rPr>
              <a:t>ción </a:t>
            </a:r>
            <a:r>
              <a:rPr sz="2200" spc="-15" dirty="0">
                <a:latin typeface="Arial"/>
                <a:cs typeface="Arial"/>
              </a:rPr>
              <a:t>se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expl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os</a:t>
            </a:r>
            <a:r>
              <a:rPr sz="2200" spc="-10" dirty="0">
                <a:latin typeface="Arial"/>
                <a:cs typeface="Arial"/>
              </a:rPr>
              <a:t> difere</a:t>
            </a:r>
            <a:r>
              <a:rPr sz="2200" spc="-15" dirty="0">
                <a:latin typeface="Arial"/>
                <a:cs typeface="Arial"/>
              </a:rPr>
              <a:t>ntes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tip</a:t>
            </a:r>
            <a:r>
              <a:rPr sz="2200" spc="-15" dirty="0">
                <a:latin typeface="Arial"/>
                <a:cs typeface="Arial"/>
              </a:rPr>
              <a:t>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se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ten</a:t>
            </a:r>
            <a:r>
              <a:rPr sz="2200" spc="-10" dirty="0">
                <a:latin typeface="Arial"/>
                <a:cs typeface="Arial"/>
              </a:rPr>
              <a:t>cias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que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u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an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omo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cr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terio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para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evaluar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os.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B</a:t>
            </a:r>
            <a:r>
              <a:rPr spc="-55" dirty="0"/>
              <a:t>E</a:t>
            </a:r>
            <a:r>
              <a:rPr spc="-85" dirty="0"/>
              <a:t>R</a:t>
            </a:r>
            <a:r>
              <a:rPr spc="-55" dirty="0"/>
              <a:t>T</a:t>
            </a:r>
            <a:r>
              <a:rPr spc="-65" dirty="0"/>
              <a:t>U</a:t>
            </a:r>
            <a:r>
              <a:rPr spc="-70" dirty="0"/>
              <a:t>R</a:t>
            </a:r>
            <a:r>
              <a:rPr dirty="0"/>
              <a:t>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I</a:t>
            </a:r>
            <a:r>
              <a:rPr spc="-60" dirty="0"/>
              <a:t>C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6012" y="2565410"/>
            <a:ext cx="1985900" cy="316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373" y="1347181"/>
            <a:ext cx="8276590" cy="4167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u="heavy" spc="-15" dirty="0">
                <a:latin typeface="Arial"/>
                <a:cs typeface="Arial"/>
              </a:rPr>
              <a:t>Ci</a:t>
            </a:r>
            <a:r>
              <a:rPr sz="2200" u="heavy" spc="-10" dirty="0">
                <a:latin typeface="Arial"/>
                <a:cs typeface="Arial"/>
              </a:rPr>
              <a:t>c</a:t>
            </a:r>
            <a:r>
              <a:rPr sz="2200" u="heavy" spc="-15" dirty="0">
                <a:latin typeface="Arial"/>
                <a:cs typeface="Arial"/>
              </a:rPr>
              <a:t>los Simple</a:t>
            </a:r>
            <a:r>
              <a:rPr sz="2200" u="heavy" spc="-10" dirty="0">
                <a:latin typeface="Arial"/>
                <a:cs typeface="Arial"/>
              </a:rPr>
              <a:t>s: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Estos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en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los,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ge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eralmente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tie</a:t>
            </a:r>
            <a:r>
              <a:rPr sz="2200" spc="-15" dirty="0">
                <a:latin typeface="Arial"/>
                <a:cs typeface="Arial"/>
              </a:rPr>
              <a:t>nen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una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on</a:t>
            </a:r>
            <a:r>
              <a:rPr sz="2200" spc="-1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ción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>
              <a:latin typeface="Times New Roman"/>
              <a:cs typeface="Times New Roman"/>
            </a:endParaRPr>
          </a:p>
          <a:p>
            <a:pPr marL="2755900" marR="681355" algn="just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Para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probar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stos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tenemos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un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 reglas.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254" dirty="0">
                <a:latin typeface="Arial"/>
                <a:cs typeface="Arial"/>
              </a:rPr>
              <a:t>T</a:t>
            </a:r>
            <a:r>
              <a:rPr sz="2200" spc="-15" dirty="0">
                <a:latin typeface="Arial"/>
                <a:cs typeface="Arial"/>
              </a:rPr>
              <a:t>eniendo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uenta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que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i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el </a:t>
            </a:r>
            <a:r>
              <a:rPr sz="2200" i="1" spc="-15" dirty="0">
                <a:solidFill>
                  <a:srgbClr val="FF0000"/>
                </a:solidFill>
                <a:latin typeface="Arial"/>
                <a:cs typeface="Arial"/>
              </a:rPr>
              <a:t>nú</a:t>
            </a:r>
            <a:r>
              <a:rPr sz="2200" i="1" spc="-3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i="1" spc="-15" dirty="0">
                <a:solidFill>
                  <a:srgbClr val="FF0000"/>
                </a:solidFill>
                <a:latin typeface="Arial"/>
                <a:cs typeface="Arial"/>
              </a:rPr>
              <a:t>ero</a:t>
            </a:r>
            <a:r>
              <a:rPr sz="2200" i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i="1" spc="-1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2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i="1" spc="-10" dirty="0">
                <a:solidFill>
                  <a:srgbClr val="FF0000"/>
                </a:solidFill>
                <a:latin typeface="Arial"/>
                <a:cs typeface="Arial"/>
              </a:rPr>
              <a:t>iterac</a:t>
            </a:r>
            <a:r>
              <a:rPr sz="2200" i="1" spc="-15" dirty="0">
                <a:solidFill>
                  <a:srgbClr val="FF0000"/>
                </a:solidFill>
                <a:latin typeface="Arial"/>
                <a:cs typeface="Arial"/>
              </a:rPr>
              <a:t>iones</a:t>
            </a:r>
            <a:r>
              <a:rPr sz="22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i="1" spc="-10" dirty="0">
                <a:solidFill>
                  <a:srgbClr val="FF0000"/>
                </a:solidFill>
                <a:latin typeface="Arial"/>
                <a:cs typeface="Arial"/>
              </a:rPr>
              <a:t>del</a:t>
            </a:r>
            <a:r>
              <a:rPr sz="22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i="1" spc="-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i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i="1" spc="-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i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i="1" spc="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3279140" indent="-169545">
              <a:lnSpc>
                <a:spcPct val="100000"/>
              </a:lnSpc>
              <a:spcBef>
                <a:spcPts val="1350"/>
              </a:spcBef>
              <a:buFont typeface="Times New Roman"/>
              <a:buChar char="•"/>
              <a:tabLst>
                <a:tab pos="3279775" algn="l"/>
              </a:tabLst>
            </a:pPr>
            <a:r>
              <a:rPr sz="2200" spc="-15" dirty="0">
                <a:latin typeface="Arial"/>
                <a:cs typeface="Arial"/>
              </a:rPr>
              <a:t>Pa</a:t>
            </a:r>
            <a:r>
              <a:rPr sz="2200" spc="-10" dirty="0">
                <a:latin typeface="Arial"/>
                <a:cs typeface="Arial"/>
              </a:rPr>
              <a:t>sar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por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alto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 </a:t>
            </a:r>
            <a:r>
              <a:rPr sz="2200" spc="-15" dirty="0">
                <a:latin typeface="Arial"/>
                <a:cs typeface="Arial"/>
              </a:rPr>
              <a:t>buc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3286760" indent="-17716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3287395" algn="l"/>
              </a:tabLst>
            </a:pPr>
            <a:r>
              <a:rPr sz="2200" spc="-15" dirty="0">
                <a:latin typeface="Arial"/>
                <a:cs typeface="Arial"/>
              </a:rPr>
              <a:t>Pa</a:t>
            </a:r>
            <a:r>
              <a:rPr sz="2200" spc="-10" dirty="0">
                <a:latin typeface="Arial"/>
                <a:cs typeface="Arial"/>
              </a:rPr>
              <a:t>sar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spc="-15" dirty="0">
                <a:latin typeface="Arial"/>
                <a:cs typeface="Arial"/>
              </a:rPr>
              <a:t>na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ola </a:t>
            </a:r>
            <a:r>
              <a:rPr sz="2200" spc="-15" dirty="0">
                <a:latin typeface="Arial"/>
                <a:cs typeface="Arial"/>
              </a:rPr>
              <a:t>vez</a:t>
            </a:r>
            <a:endParaRPr sz="2200">
              <a:latin typeface="Arial"/>
              <a:cs typeface="Arial"/>
            </a:endParaRPr>
          </a:p>
          <a:p>
            <a:pPr marL="3286760" indent="-177165">
              <a:lnSpc>
                <a:spcPct val="100000"/>
              </a:lnSpc>
              <a:buFont typeface="Arial"/>
              <a:buChar char="•"/>
              <a:tabLst>
                <a:tab pos="3287395" algn="l"/>
              </a:tabLst>
            </a:pPr>
            <a:r>
              <a:rPr sz="2200" spc="-15" dirty="0">
                <a:latin typeface="Arial"/>
                <a:cs typeface="Arial"/>
              </a:rPr>
              <a:t>Pasar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2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veces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bu</a:t>
            </a:r>
            <a:r>
              <a:rPr sz="2200" spc="-10" dirty="0">
                <a:latin typeface="Arial"/>
                <a:cs typeface="Arial"/>
              </a:rPr>
              <a:t>cle</a:t>
            </a:r>
            <a:endParaRPr sz="2200">
              <a:latin typeface="Arial"/>
              <a:cs typeface="Arial"/>
            </a:endParaRPr>
          </a:p>
          <a:p>
            <a:pPr marL="3286760" indent="-177165">
              <a:lnSpc>
                <a:spcPct val="100000"/>
              </a:lnSpc>
              <a:buFont typeface="Arial"/>
              <a:buChar char="•"/>
              <a:tabLst>
                <a:tab pos="3287395" algn="l"/>
              </a:tabLst>
            </a:pPr>
            <a:r>
              <a:rPr sz="2200" spc="-15" dirty="0">
                <a:latin typeface="Arial"/>
                <a:cs typeface="Arial"/>
              </a:rPr>
              <a:t>Pa</a:t>
            </a:r>
            <a:r>
              <a:rPr sz="2200" spc="-10" dirty="0">
                <a:latin typeface="Arial"/>
                <a:cs typeface="Arial"/>
              </a:rPr>
              <a:t>sar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veces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por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buc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e,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iendo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m&lt;n</a:t>
            </a:r>
            <a:endParaRPr sz="2200">
              <a:latin typeface="Arial"/>
              <a:cs typeface="Arial"/>
            </a:endParaRPr>
          </a:p>
          <a:p>
            <a:pPr marL="3286760" indent="-177165">
              <a:lnSpc>
                <a:spcPct val="100000"/>
              </a:lnSpc>
              <a:buFont typeface="Arial"/>
              <a:buChar char="•"/>
              <a:tabLst>
                <a:tab pos="3287395" algn="l"/>
              </a:tabLst>
            </a:pPr>
            <a:r>
              <a:rPr sz="2200" spc="-15" dirty="0">
                <a:latin typeface="Arial"/>
                <a:cs typeface="Arial"/>
              </a:rPr>
              <a:t>Pa</a:t>
            </a:r>
            <a:r>
              <a:rPr sz="2200" spc="-10" dirty="0">
                <a:latin typeface="Arial"/>
                <a:cs typeface="Arial"/>
              </a:rPr>
              <a:t>sar</a:t>
            </a:r>
            <a:r>
              <a:rPr sz="2200" spc="-5" dirty="0">
                <a:latin typeface="Arial"/>
                <a:cs typeface="Arial"/>
              </a:rPr>
              <a:t> n</a:t>
            </a:r>
            <a:r>
              <a:rPr sz="2200" spc="-10" dirty="0">
                <a:latin typeface="Arial"/>
                <a:cs typeface="Arial"/>
              </a:rPr>
              <a:t>-1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n+1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vecesCon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atena</a:t>
            </a:r>
            <a:r>
              <a:rPr sz="2200" spc="-10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o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B</a:t>
            </a:r>
            <a:r>
              <a:rPr spc="-55" dirty="0"/>
              <a:t>E</a:t>
            </a:r>
            <a:r>
              <a:rPr spc="-85" dirty="0"/>
              <a:t>R</a:t>
            </a:r>
            <a:r>
              <a:rPr spc="-55" dirty="0"/>
              <a:t>T</a:t>
            </a:r>
            <a:r>
              <a:rPr spc="-65" dirty="0"/>
              <a:t>U</a:t>
            </a:r>
            <a:r>
              <a:rPr spc="-70" dirty="0"/>
              <a:t>R</a:t>
            </a:r>
            <a:r>
              <a:rPr dirty="0"/>
              <a:t>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I</a:t>
            </a:r>
            <a:r>
              <a:rPr spc="-60" dirty="0"/>
              <a:t>C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4373" y="1347181"/>
            <a:ext cx="8273415" cy="4164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u="heavy" spc="-15" dirty="0">
                <a:latin typeface="Arial"/>
                <a:cs typeface="Arial"/>
              </a:rPr>
              <a:t>Ci</a:t>
            </a:r>
            <a:r>
              <a:rPr sz="2200" u="heavy" spc="-10" dirty="0">
                <a:latin typeface="Arial"/>
                <a:cs typeface="Arial"/>
              </a:rPr>
              <a:t>clos</a:t>
            </a:r>
            <a:r>
              <a:rPr sz="2200" u="heavy" spc="-140" dirty="0">
                <a:latin typeface="Arial"/>
                <a:cs typeface="Arial"/>
              </a:rPr>
              <a:t> </a:t>
            </a:r>
            <a:r>
              <a:rPr sz="2200" u="heavy" spc="-15" dirty="0">
                <a:latin typeface="Arial"/>
                <a:cs typeface="Arial"/>
              </a:rPr>
              <a:t>Anida</a:t>
            </a:r>
            <a:r>
              <a:rPr sz="2200" u="heavy" spc="-10" dirty="0">
                <a:latin typeface="Arial"/>
                <a:cs typeface="Arial"/>
              </a:rPr>
              <a:t>d</a:t>
            </a:r>
            <a:r>
              <a:rPr sz="2200" u="heavy" spc="-15" dirty="0">
                <a:latin typeface="Arial"/>
                <a:cs typeface="Arial"/>
              </a:rPr>
              <a:t>o</a:t>
            </a:r>
            <a:r>
              <a:rPr sz="2200" u="heavy" spc="-10" dirty="0">
                <a:latin typeface="Arial"/>
                <a:cs typeface="Arial"/>
              </a:rPr>
              <a:t>s: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Estos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aqu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tiene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un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su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nter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</a:pPr>
            <a:r>
              <a:rPr sz="2200" spc="-254" dirty="0">
                <a:latin typeface="Arial"/>
                <a:cs typeface="Arial"/>
              </a:rPr>
              <a:t>T</a:t>
            </a:r>
            <a:r>
              <a:rPr sz="2200" spc="-15" dirty="0">
                <a:latin typeface="Arial"/>
                <a:cs typeface="Arial"/>
              </a:rPr>
              <a:t>en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mos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las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gu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entes</a:t>
            </a:r>
            <a:r>
              <a:rPr sz="2200" spc="-10" dirty="0">
                <a:latin typeface="Arial"/>
                <a:cs typeface="Arial"/>
              </a:rPr>
              <a:t> reglas</a:t>
            </a:r>
            <a:endParaRPr sz="2200">
              <a:latin typeface="Arial"/>
              <a:cs typeface="Arial"/>
            </a:endParaRPr>
          </a:p>
          <a:p>
            <a:pPr marL="3164205" marR="439420" indent="-233679">
              <a:lnSpc>
                <a:spcPct val="100499"/>
              </a:lnSpc>
              <a:spcBef>
                <a:spcPts val="1320"/>
              </a:spcBef>
              <a:buFont typeface="Times New Roman"/>
              <a:buChar char="•"/>
              <a:tabLst>
                <a:tab pos="3100705" algn="l"/>
              </a:tabLst>
            </a:pPr>
            <a:r>
              <a:rPr sz="2200" spc="-15" dirty="0">
                <a:latin typeface="Arial"/>
                <a:cs typeface="Arial"/>
              </a:rPr>
              <a:t>Hacer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</a:t>
            </a:r>
            <a:r>
              <a:rPr sz="2200" spc="-15" dirty="0">
                <a:latin typeface="Arial"/>
                <a:cs typeface="Arial"/>
              </a:rPr>
              <a:t>ruebas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b</a:t>
            </a:r>
            <a:r>
              <a:rPr sz="2200" spc="-15" dirty="0">
                <a:latin typeface="Arial"/>
                <a:cs typeface="Arial"/>
              </a:rPr>
              <a:t>u</a:t>
            </a:r>
            <a:r>
              <a:rPr sz="2200" spc="-10" dirty="0">
                <a:latin typeface="Arial"/>
                <a:cs typeface="Arial"/>
              </a:rPr>
              <a:t>cle </a:t>
            </a:r>
            <a:r>
              <a:rPr sz="2200" spc="-15" dirty="0">
                <a:latin typeface="Arial"/>
                <a:cs typeface="Arial"/>
              </a:rPr>
              <a:t>mas</a:t>
            </a:r>
            <a:r>
              <a:rPr sz="2200" spc="-10" dirty="0">
                <a:latin typeface="Arial"/>
                <a:cs typeface="Arial"/>
              </a:rPr>
              <a:t> intern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tratar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20" dirty="0">
                <a:latin typeface="Arial"/>
                <a:cs typeface="Arial"/>
              </a:rPr>
              <a:t>mo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fuera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imple</a:t>
            </a:r>
            <a:endParaRPr sz="2200">
              <a:latin typeface="Arial"/>
              <a:cs typeface="Arial"/>
            </a:endParaRPr>
          </a:p>
          <a:p>
            <a:pPr marL="3164205">
              <a:lnSpc>
                <a:spcPct val="100000"/>
              </a:lnSpc>
              <a:tabLst>
                <a:tab pos="6024245" algn="l"/>
              </a:tabLst>
            </a:pPr>
            <a:r>
              <a:rPr sz="2200" spc="-15" dirty="0">
                <a:latin typeface="Arial"/>
                <a:cs typeface="Arial"/>
              </a:rPr>
              <a:t>y </a:t>
            </a:r>
            <a:r>
              <a:rPr sz="2200" spc="-10" dirty="0">
                <a:latin typeface="Arial"/>
                <a:cs typeface="Arial"/>
              </a:rPr>
              <a:t>el </a:t>
            </a:r>
            <a:r>
              <a:rPr sz="2200" spc="-15" dirty="0">
                <a:latin typeface="Arial"/>
                <a:cs typeface="Arial"/>
              </a:rPr>
              <a:t>externo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mante</a:t>
            </a:r>
            <a:r>
              <a:rPr sz="2200" spc="-10" dirty="0">
                <a:latin typeface="Arial"/>
                <a:cs typeface="Arial"/>
              </a:rPr>
              <a:t>ner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0" dirty="0">
                <a:latin typeface="Arial"/>
                <a:cs typeface="Arial"/>
              </a:rPr>
              <a:t>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numero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mínimo</a:t>
            </a:r>
            <a:endParaRPr sz="2200">
              <a:latin typeface="Arial"/>
              <a:cs typeface="Arial"/>
            </a:endParaRPr>
          </a:p>
          <a:p>
            <a:pPr marR="196215" algn="ctr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de </a:t>
            </a:r>
            <a:r>
              <a:rPr sz="2200" spc="-10" dirty="0">
                <a:latin typeface="Arial"/>
                <a:cs typeface="Arial"/>
              </a:rPr>
              <a:t>itera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ones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>
              <a:latin typeface="Times New Roman"/>
              <a:cs typeface="Times New Roman"/>
            </a:endParaRPr>
          </a:p>
          <a:p>
            <a:pPr marL="3164205" marR="434340" indent="-233679">
              <a:lnSpc>
                <a:spcPct val="100000"/>
              </a:lnSpc>
              <a:buFont typeface="Arial"/>
              <a:buChar char="•"/>
              <a:tabLst>
                <a:tab pos="3108325" algn="l"/>
              </a:tabLst>
            </a:pPr>
            <a:r>
              <a:rPr sz="2200" spc="-15" dirty="0">
                <a:latin typeface="Arial"/>
                <a:cs typeface="Arial"/>
              </a:rPr>
              <a:t>Prue</a:t>
            </a:r>
            <a:r>
              <a:rPr sz="2200" spc="-10" dirty="0">
                <a:latin typeface="Arial"/>
                <a:cs typeface="Arial"/>
              </a:rPr>
              <a:t>b</a:t>
            </a:r>
            <a:r>
              <a:rPr sz="2200" spc="-15" dirty="0">
                <a:latin typeface="Arial"/>
                <a:cs typeface="Arial"/>
              </a:rPr>
              <a:t>as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hac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fuera,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para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los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internos</a:t>
            </a:r>
            <a:r>
              <a:rPr sz="2200" spc="-15" dirty="0">
                <a:latin typeface="Arial"/>
                <a:cs typeface="Arial"/>
              </a:rPr>
              <a:t> mante</a:t>
            </a:r>
            <a:r>
              <a:rPr sz="2200" spc="-10" dirty="0">
                <a:latin typeface="Arial"/>
                <a:cs typeface="Arial"/>
              </a:rPr>
              <a:t>ner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valore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típ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extern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v</a:t>
            </a:r>
            <a:r>
              <a:rPr sz="2200" spc="-10" dirty="0">
                <a:latin typeface="Arial"/>
                <a:cs typeface="Arial"/>
              </a:rPr>
              <a:t>alores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m</a:t>
            </a:r>
            <a:r>
              <a:rPr sz="2200" spc="-15" dirty="0">
                <a:latin typeface="Arial"/>
                <a:cs typeface="Arial"/>
              </a:rPr>
              <a:t>ínimos.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2989" y="2349499"/>
            <a:ext cx="1854198" cy="3600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B</a:t>
            </a:r>
            <a:r>
              <a:rPr spc="-55" dirty="0"/>
              <a:t>E</a:t>
            </a:r>
            <a:r>
              <a:rPr spc="-85" dirty="0"/>
              <a:t>R</a:t>
            </a:r>
            <a:r>
              <a:rPr spc="-55" dirty="0"/>
              <a:t>T</a:t>
            </a:r>
            <a:r>
              <a:rPr spc="-65" dirty="0"/>
              <a:t>U</a:t>
            </a:r>
            <a:r>
              <a:rPr spc="-70" dirty="0"/>
              <a:t>R</a:t>
            </a:r>
            <a:r>
              <a:rPr dirty="0"/>
              <a:t>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I</a:t>
            </a:r>
            <a:r>
              <a:rPr spc="-60" dirty="0"/>
              <a:t>C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4373" y="1347181"/>
            <a:ext cx="8302625" cy="378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u="heavy" spc="-15" dirty="0">
                <a:latin typeface="Arial"/>
                <a:cs typeface="Arial"/>
              </a:rPr>
              <a:t>Ci</a:t>
            </a:r>
            <a:r>
              <a:rPr sz="2200" u="heavy" spc="-10" dirty="0">
                <a:latin typeface="Arial"/>
                <a:cs typeface="Arial"/>
              </a:rPr>
              <a:t>c</a:t>
            </a:r>
            <a:r>
              <a:rPr sz="2200" u="heavy" spc="-15" dirty="0">
                <a:latin typeface="Arial"/>
                <a:cs typeface="Arial"/>
              </a:rPr>
              <a:t>los Conc</a:t>
            </a:r>
            <a:r>
              <a:rPr sz="2200" u="heavy" spc="-10" dirty="0">
                <a:latin typeface="Arial"/>
                <a:cs typeface="Arial"/>
              </a:rPr>
              <a:t>a</a:t>
            </a:r>
            <a:r>
              <a:rPr sz="2200" u="heavy" spc="-15" dirty="0">
                <a:latin typeface="Arial"/>
                <a:cs typeface="Arial"/>
              </a:rPr>
              <a:t>tenad</a:t>
            </a:r>
            <a:r>
              <a:rPr sz="2200" u="heavy" spc="-10" dirty="0">
                <a:latin typeface="Arial"/>
                <a:cs typeface="Arial"/>
              </a:rPr>
              <a:t>os:</a:t>
            </a:r>
            <a:endParaRPr sz="2200">
              <a:latin typeface="Arial"/>
              <a:cs typeface="Arial"/>
            </a:endParaRPr>
          </a:p>
          <a:p>
            <a:pPr marL="12700" marR="998855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Estos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aqu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tiene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un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su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nter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30" dirty="0">
                <a:latin typeface="Arial"/>
                <a:cs typeface="Arial"/>
              </a:rPr>
              <a:t>r</a:t>
            </a:r>
            <a:r>
              <a:rPr sz="2200" spc="-10" dirty="0">
                <a:latin typeface="Arial"/>
                <a:cs typeface="Arial"/>
              </a:rPr>
              <a:t>, pero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dife</a:t>
            </a:r>
            <a:r>
              <a:rPr sz="2200" spc="-15" dirty="0">
                <a:latin typeface="Arial"/>
                <a:cs typeface="Arial"/>
              </a:rPr>
              <a:t>renc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del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anter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or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vuelve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no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ha</a:t>
            </a:r>
            <a:r>
              <a:rPr sz="2200" spc="-10" dirty="0">
                <a:latin typeface="Arial"/>
                <a:cs typeface="Arial"/>
              </a:rPr>
              <a:t>sta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 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nic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 del Ciclo </a:t>
            </a:r>
            <a:r>
              <a:rPr sz="2200" spc="-15" dirty="0">
                <a:latin typeface="Arial"/>
                <a:cs typeface="Arial"/>
              </a:rPr>
              <a:t>extern</a:t>
            </a:r>
            <a:r>
              <a:rPr sz="2200" spc="-10" dirty="0">
                <a:latin typeface="Arial"/>
                <a:cs typeface="Arial"/>
              </a:rPr>
              <a:t>o,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si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no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ha</a:t>
            </a:r>
            <a:r>
              <a:rPr sz="2200" spc="-10" dirty="0">
                <a:latin typeface="Arial"/>
                <a:cs typeface="Arial"/>
              </a:rPr>
              <a:t>sta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 </a:t>
            </a:r>
            <a:r>
              <a:rPr sz="2200" spc="-15" dirty="0">
                <a:latin typeface="Arial"/>
                <a:cs typeface="Arial"/>
              </a:rPr>
              <a:t>mi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mo.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3100">
              <a:latin typeface="Times New Roman"/>
              <a:cs typeface="Times New Roman"/>
            </a:endParaRPr>
          </a:p>
          <a:p>
            <a:pPr marL="3036570" marR="508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Para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stos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hay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verif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ar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forma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de</a:t>
            </a:r>
            <a:r>
              <a:rPr sz="2200" spc="-10" dirty="0">
                <a:latin typeface="Arial"/>
                <a:cs typeface="Arial"/>
              </a:rPr>
              <a:t> co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atena</a:t>
            </a:r>
            <a:r>
              <a:rPr sz="2200" spc="-10" dirty="0">
                <a:latin typeface="Arial"/>
                <a:cs typeface="Arial"/>
              </a:rPr>
              <a:t>ción tie</a:t>
            </a:r>
            <a:r>
              <a:rPr sz="2200" spc="-15" dirty="0">
                <a:latin typeface="Arial"/>
                <a:cs typeface="Arial"/>
              </a:rPr>
              <a:t>ne,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si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concaten</a:t>
            </a:r>
            <a:r>
              <a:rPr sz="2200" b="1" spc="-10" dirty="0">
                <a:latin typeface="Arial"/>
                <a:cs typeface="Arial"/>
              </a:rPr>
              <a:t>a</a:t>
            </a:r>
            <a:r>
              <a:rPr sz="2200" b="1" spc="-15" dirty="0">
                <a:latin typeface="Arial"/>
                <a:cs typeface="Arial"/>
              </a:rPr>
              <a:t>ción independiente</a:t>
            </a:r>
            <a:r>
              <a:rPr sz="2200" b="1" spc="5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prueba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igual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que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los</a:t>
            </a:r>
            <a:r>
              <a:rPr sz="2200" spc="-15" dirty="0">
                <a:latin typeface="Arial"/>
                <a:cs typeface="Arial"/>
              </a:rPr>
              <a:t> bu</a:t>
            </a:r>
            <a:r>
              <a:rPr sz="2200" spc="-10" dirty="0">
                <a:latin typeface="Arial"/>
                <a:cs typeface="Arial"/>
              </a:rPr>
              <a:t>cles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simp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s,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</a:t>
            </a:r>
            <a:r>
              <a:rPr sz="2200" spc="-10" dirty="0">
                <a:latin typeface="Arial"/>
                <a:cs typeface="Arial"/>
              </a:rPr>
              <a:t>ero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si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es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concaten</a:t>
            </a:r>
            <a:r>
              <a:rPr sz="2200" b="1" spc="-10" dirty="0">
                <a:latin typeface="Arial"/>
                <a:cs typeface="Arial"/>
              </a:rPr>
              <a:t>a</a:t>
            </a:r>
            <a:r>
              <a:rPr sz="2200" b="1" spc="-15" dirty="0">
                <a:latin typeface="Arial"/>
                <a:cs typeface="Arial"/>
              </a:rPr>
              <a:t>ción no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ind</a:t>
            </a:r>
            <a:r>
              <a:rPr sz="2200" b="1" spc="-10" dirty="0">
                <a:latin typeface="Arial"/>
                <a:cs typeface="Arial"/>
              </a:rPr>
              <a:t>e</a:t>
            </a:r>
            <a:r>
              <a:rPr sz="2200" b="1" spc="-15" dirty="0">
                <a:latin typeface="Arial"/>
                <a:cs typeface="Arial"/>
              </a:rPr>
              <a:t>pendient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trata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20" dirty="0">
                <a:latin typeface="Arial"/>
                <a:cs typeface="Arial"/>
              </a:rPr>
              <a:t>mo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bu</a:t>
            </a:r>
            <a:r>
              <a:rPr sz="2200" spc="-10" dirty="0">
                <a:latin typeface="Arial"/>
                <a:cs typeface="Arial"/>
              </a:rPr>
              <a:t>cles</a:t>
            </a:r>
            <a:r>
              <a:rPr sz="2200" spc="-15" dirty="0">
                <a:latin typeface="Arial"/>
                <a:cs typeface="Arial"/>
              </a:rPr>
              <a:t> an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da</a:t>
            </a:r>
            <a:r>
              <a:rPr sz="2200" spc="-10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449" y="3213027"/>
            <a:ext cx="1652649" cy="30972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B</a:t>
            </a:r>
            <a:r>
              <a:rPr spc="-55" dirty="0"/>
              <a:t>E</a:t>
            </a:r>
            <a:r>
              <a:rPr spc="-85" dirty="0"/>
              <a:t>R</a:t>
            </a:r>
            <a:r>
              <a:rPr spc="-55" dirty="0"/>
              <a:t>T</a:t>
            </a:r>
            <a:r>
              <a:rPr spc="-65" dirty="0"/>
              <a:t>U</a:t>
            </a:r>
            <a:r>
              <a:rPr spc="-70" dirty="0"/>
              <a:t>R</a:t>
            </a:r>
            <a:r>
              <a:rPr dirty="0"/>
              <a:t>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I</a:t>
            </a:r>
            <a:r>
              <a:rPr spc="-60" dirty="0"/>
              <a:t>C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4373" y="1346553"/>
            <a:ext cx="6858634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u="heavy" spc="-15" dirty="0">
                <a:latin typeface="Arial"/>
                <a:cs typeface="Arial"/>
              </a:rPr>
              <a:t>Cic</a:t>
            </a:r>
            <a:r>
              <a:rPr sz="2200" u="heavy" dirty="0">
                <a:latin typeface="Arial"/>
                <a:cs typeface="Arial"/>
              </a:rPr>
              <a:t>l</a:t>
            </a:r>
            <a:r>
              <a:rPr sz="2200" u="heavy" spc="-10" dirty="0">
                <a:latin typeface="Arial"/>
                <a:cs typeface="Arial"/>
              </a:rPr>
              <a:t>os </a:t>
            </a:r>
            <a:r>
              <a:rPr sz="2200" u="heavy" spc="-30" dirty="0">
                <a:latin typeface="Arial"/>
                <a:cs typeface="Arial"/>
              </a:rPr>
              <a:t>N</a:t>
            </a:r>
            <a:r>
              <a:rPr sz="2200" u="heavy" spc="-15" dirty="0">
                <a:latin typeface="Arial"/>
                <a:cs typeface="Arial"/>
              </a:rPr>
              <a:t>o Estructurado</a:t>
            </a:r>
            <a:r>
              <a:rPr sz="2200" u="heavy" spc="-10" dirty="0">
                <a:latin typeface="Arial"/>
                <a:cs typeface="Arial"/>
              </a:rPr>
              <a:t>s: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Estos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aqu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Uti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z</a:t>
            </a:r>
            <a:r>
              <a:rPr sz="2200" spc="-15" dirty="0">
                <a:latin typeface="Arial"/>
                <a:cs typeface="Arial"/>
              </a:rPr>
              <a:t>an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progr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mac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ón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no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3" y="2017361"/>
            <a:ext cx="16865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Estru</a:t>
            </a:r>
            <a:r>
              <a:rPr sz="2200" spc="-10" dirty="0">
                <a:latin typeface="Arial"/>
                <a:cs typeface="Arial"/>
              </a:rPr>
              <a:t>ctura</a:t>
            </a:r>
            <a:r>
              <a:rPr sz="2200" spc="-15" dirty="0">
                <a:latin typeface="Arial"/>
                <a:cs typeface="Arial"/>
              </a:rPr>
              <a:t>da.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1454" y="2212171"/>
            <a:ext cx="5556250" cy="131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Para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ste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tipo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bu</a:t>
            </a:r>
            <a:r>
              <a:rPr sz="2200" spc="-10" dirty="0">
                <a:latin typeface="Arial"/>
                <a:cs typeface="Arial"/>
              </a:rPr>
              <a:t>cles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rec</a:t>
            </a:r>
            <a:r>
              <a:rPr sz="2200" spc="-15" dirty="0">
                <a:latin typeface="Arial"/>
                <a:cs typeface="Arial"/>
              </a:rPr>
              <a:t>omie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da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no ha</a:t>
            </a:r>
            <a:r>
              <a:rPr sz="2200" spc="-10" dirty="0">
                <a:latin typeface="Arial"/>
                <a:cs typeface="Arial"/>
              </a:rPr>
              <a:t>cer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</a:t>
            </a:r>
            <a:r>
              <a:rPr sz="2200" spc="-15" dirty="0">
                <a:latin typeface="Arial"/>
                <a:cs typeface="Arial"/>
              </a:rPr>
              <a:t>ruebas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replantear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s,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spc="-15" dirty="0">
                <a:latin typeface="Arial"/>
                <a:cs typeface="Arial"/>
              </a:rPr>
              <a:t>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son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una muy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mala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practic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programación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eria</a:t>
            </a:r>
            <a:r>
              <a:rPr sz="2200" spc="-15" dirty="0">
                <a:latin typeface="Arial"/>
                <a:cs typeface="Arial"/>
              </a:rPr>
              <a:t> altamente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rie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g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para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el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software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7087" y="2349505"/>
            <a:ext cx="1524000" cy="3527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B</a:t>
            </a:r>
            <a:r>
              <a:rPr spc="-55" dirty="0"/>
              <a:t>E</a:t>
            </a:r>
            <a:r>
              <a:rPr spc="-85" dirty="0"/>
              <a:t>R</a:t>
            </a:r>
            <a:r>
              <a:rPr spc="-55" dirty="0"/>
              <a:t>T</a:t>
            </a:r>
            <a:r>
              <a:rPr spc="-65" dirty="0"/>
              <a:t>U</a:t>
            </a:r>
            <a:r>
              <a:rPr spc="-70" dirty="0"/>
              <a:t>R</a:t>
            </a:r>
            <a:r>
              <a:rPr dirty="0"/>
              <a:t>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I</a:t>
            </a:r>
            <a:r>
              <a:rPr spc="-60" dirty="0"/>
              <a:t>C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4373" y="1347181"/>
            <a:ext cx="7807959" cy="231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u="heavy" spc="-15" dirty="0">
                <a:latin typeface="Arial"/>
                <a:cs typeface="Arial"/>
              </a:rPr>
              <a:t>Senten</a:t>
            </a:r>
            <a:r>
              <a:rPr sz="2200" u="heavy" spc="-10" dirty="0">
                <a:latin typeface="Arial"/>
                <a:cs typeface="Arial"/>
              </a:rPr>
              <a:t>cias de</a:t>
            </a:r>
            <a:r>
              <a:rPr sz="2200" u="heavy" dirty="0">
                <a:latin typeface="Arial"/>
                <a:cs typeface="Arial"/>
              </a:rPr>
              <a:t> </a:t>
            </a:r>
            <a:r>
              <a:rPr sz="2200" u="heavy" spc="-15" dirty="0">
                <a:latin typeface="Arial"/>
                <a:cs typeface="Arial"/>
              </a:rPr>
              <a:t>c</a:t>
            </a:r>
            <a:r>
              <a:rPr sz="2200" u="heavy" dirty="0">
                <a:latin typeface="Arial"/>
                <a:cs typeface="Arial"/>
              </a:rPr>
              <a:t>i</a:t>
            </a:r>
            <a:r>
              <a:rPr sz="2200" u="heavy" spc="-15" dirty="0">
                <a:latin typeface="Arial"/>
                <a:cs typeface="Arial"/>
              </a:rPr>
              <a:t>c</a:t>
            </a:r>
            <a:r>
              <a:rPr sz="2200" u="heavy" dirty="0">
                <a:latin typeface="Arial"/>
                <a:cs typeface="Arial"/>
              </a:rPr>
              <a:t>l</a:t>
            </a:r>
            <a:r>
              <a:rPr sz="2200" u="heavy" spc="-15" dirty="0">
                <a:latin typeface="Arial"/>
                <a:cs typeface="Arial"/>
              </a:rPr>
              <a:t>o </a:t>
            </a:r>
            <a:r>
              <a:rPr sz="2200" u="heavy" spc="-20" dirty="0">
                <a:latin typeface="Arial"/>
                <a:cs typeface="Arial"/>
              </a:rPr>
              <a:t>Wh</a:t>
            </a:r>
            <a:r>
              <a:rPr sz="2200" u="heavy" dirty="0">
                <a:latin typeface="Arial"/>
                <a:cs typeface="Arial"/>
              </a:rPr>
              <a:t>i</a:t>
            </a:r>
            <a:r>
              <a:rPr sz="2200" u="heavy" spc="-5" dirty="0">
                <a:latin typeface="Arial"/>
                <a:cs typeface="Arial"/>
              </a:rPr>
              <a:t>le</a:t>
            </a:r>
            <a:r>
              <a:rPr sz="2200" u="heavy" spc="-1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ste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tipo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enten</a:t>
            </a:r>
            <a:r>
              <a:rPr sz="2200" spc="-10" dirty="0">
                <a:latin typeface="Arial"/>
                <a:cs typeface="Arial"/>
              </a:rPr>
              <a:t>cias, </a:t>
            </a:r>
            <a:r>
              <a:rPr sz="2200" spc="-15" dirty="0">
                <a:latin typeface="Arial"/>
                <a:cs typeface="Arial"/>
              </a:rPr>
              <a:t>por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teoría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de</a:t>
            </a:r>
            <a:r>
              <a:rPr sz="2200" spc="-10" dirty="0">
                <a:latin typeface="Arial"/>
                <a:cs typeface="Arial"/>
              </a:rPr>
              <a:t>b</a:t>
            </a:r>
            <a:r>
              <a:rPr sz="2200" spc="-15" dirty="0">
                <a:latin typeface="Arial"/>
                <a:cs typeface="Arial"/>
              </a:rPr>
              <a:t>en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ap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car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omo mínimo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3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prueba</a:t>
            </a:r>
            <a:r>
              <a:rPr sz="2200" spc="-10" dirty="0">
                <a:latin typeface="Arial"/>
                <a:cs typeface="Arial"/>
              </a:rPr>
              <a:t>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>
              <a:latin typeface="Times New Roman"/>
              <a:cs typeface="Times New Roman"/>
            </a:endParaRPr>
          </a:p>
          <a:p>
            <a:pPr marL="218440" indent="-205740">
              <a:lnSpc>
                <a:spcPct val="100000"/>
              </a:lnSpc>
              <a:buFont typeface="Symbol"/>
              <a:buChar char=""/>
              <a:tabLst>
                <a:tab pos="218440" algn="l"/>
              </a:tabLst>
            </a:pPr>
            <a:r>
              <a:rPr sz="2200" spc="-15" dirty="0">
                <a:latin typeface="Arial"/>
                <a:cs typeface="Arial"/>
              </a:rPr>
              <a:t>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cero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ejecu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iones</a:t>
            </a:r>
            <a:endParaRPr sz="2200">
              <a:latin typeface="Arial"/>
              <a:cs typeface="Arial"/>
            </a:endParaRPr>
          </a:p>
          <a:p>
            <a:pPr marL="218440" indent="-205740">
              <a:lnSpc>
                <a:spcPct val="100000"/>
              </a:lnSpc>
              <a:buFont typeface="Symbol"/>
              <a:buChar char=""/>
              <a:tabLst>
                <a:tab pos="218440" algn="l"/>
              </a:tabLst>
            </a:pPr>
            <a:r>
              <a:rPr sz="2200" spc="-15" dirty="0">
                <a:latin typeface="Arial"/>
                <a:cs typeface="Arial"/>
              </a:rPr>
              <a:t>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1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ejec</a:t>
            </a:r>
            <a:r>
              <a:rPr sz="2200" spc="-15" dirty="0">
                <a:latin typeface="Arial"/>
                <a:cs typeface="Arial"/>
              </a:rPr>
              <a:t>u</a:t>
            </a:r>
            <a:r>
              <a:rPr sz="2200" spc="-10" dirty="0">
                <a:latin typeface="Arial"/>
                <a:cs typeface="Arial"/>
              </a:rPr>
              <a:t>ción</a:t>
            </a:r>
            <a:endParaRPr sz="2200">
              <a:latin typeface="Arial"/>
              <a:cs typeface="Arial"/>
            </a:endParaRPr>
          </a:p>
          <a:p>
            <a:pPr marL="218440" indent="-205740">
              <a:lnSpc>
                <a:spcPct val="100000"/>
              </a:lnSpc>
              <a:buFont typeface="Symbol"/>
              <a:buChar char=""/>
              <a:tabLst>
                <a:tab pos="218440" algn="l"/>
              </a:tabLst>
            </a:pPr>
            <a:r>
              <a:rPr sz="2200" spc="-15" dirty="0">
                <a:latin typeface="Arial"/>
                <a:cs typeface="Arial"/>
              </a:rPr>
              <a:t>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mas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1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ejecu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ón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B</a:t>
            </a:r>
            <a:r>
              <a:rPr spc="-55" dirty="0"/>
              <a:t>E</a:t>
            </a:r>
            <a:r>
              <a:rPr spc="-85" dirty="0"/>
              <a:t>R</a:t>
            </a:r>
            <a:r>
              <a:rPr spc="-55" dirty="0"/>
              <a:t>T</a:t>
            </a:r>
            <a:r>
              <a:rPr spc="-65" dirty="0"/>
              <a:t>U</a:t>
            </a:r>
            <a:r>
              <a:rPr spc="-70" dirty="0"/>
              <a:t>R</a:t>
            </a:r>
            <a:r>
              <a:rPr dirty="0"/>
              <a:t>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I</a:t>
            </a:r>
            <a:r>
              <a:rPr spc="-60" dirty="0"/>
              <a:t>C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TÉC</a:t>
            </a:r>
            <a:r>
              <a:rPr spc="-65" dirty="0"/>
              <a:t>NI</a:t>
            </a:r>
            <a:r>
              <a:rPr spc="-60" dirty="0"/>
              <a:t>C</a:t>
            </a:r>
            <a:r>
              <a:rPr spc="-75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CA</a:t>
            </a:r>
            <a:r>
              <a:rPr spc="-114" dirty="0"/>
              <a:t>J</a:t>
            </a:r>
            <a:r>
              <a:rPr dirty="0"/>
              <a:t>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60" dirty="0"/>
              <a:t>B</a:t>
            </a:r>
            <a:r>
              <a:rPr spc="-70" dirty="0"/>
              <a:t>L</a:t>
            </a:r>
            <a:r>
              <a:rPr spc="-60" dirty="0"/>
              <a:t>A</a:t>
            </a:r>
            <a:r>
              <a:rPr spc="-65" dirty="0"/>
              <a:t>N</a:t>
            </a:r>
            <a:r>
              <a:rPr spc="-60" dirty="0"/>
              <a:t>C</a:t>
            </a:r>
            <a:r>
              <a:rPr dirty="0"/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4373" y="1351741"/>
            <a:ext cx="7897495" cy="1941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Las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técnicas</a:t>
            </a:r>
            <a:r>
              <a:rPr sz="2000"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aluación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diná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ica</a:t>
            </a:r>
            <a:r>
              <a:rPr sz="2000"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proporcionan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distintos criterios</a:t>
            </a:r>
            <a:r>
              <a:rPr sz="2000" b="1" spc="-4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para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generar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casos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 prueba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que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busquen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fal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os</a:t>
            </a:r>
            <a:r>
              <a:rPr sz="2000"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en 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os programas.</a:t>
            </a:r>
            <a:endParaRPr sz="2000">
              <a:latin typeface="Arial"/>
              <a:cs typeface="Arial"/>
            </a:endParaRPr>
          </a:p>
          <a:p>
            <a:pPr marL="12700" marR="132715" algn="just">
              <a:lnSpc>
                <a:spcPct val="100000"/>
              </a:lnSpc>
              <a:spcBef>
                <a:spcPts val="1080"/>
              </a:spcBef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Las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técnicas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caja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blanca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o estruc</a:t>
            </a:r>
            <a:r>
              <a:rPr sz="2000" b="1" spc="5" dirty="0">
                <a:solidFill>
                  <a:srgbClr val="526CA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ural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s,</a:t>
            </a:r>
            <a:r>
              <a:rPr sz="2000" b="1" spc="-4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que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se basan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en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un 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uc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oso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exa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en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s 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etal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es</a:t>
            </a:r>
            <a:r>
              <a:rPr sz="2000"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proced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entales</a:t>
            </a:r>
            <a:r>
              <a:rPr sz="2000" b="1" spc="-5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del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ó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go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 e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alua</a:t>
            </a:r>
            <a:r>
              <a:rPr sz="2000" b="1" spc="-114" dirty="0">
                <a:solidFill>
                  <a:srgbClr val="526CA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,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por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lo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que es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necesario</a:t>
            </a:r>
            <a:r>
              <a:rPr sz="2000" b="1" spc="-3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conocer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la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lóg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ca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del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programa.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3603" y="3428963"/>
            <a:ext cx="5775076" cy="2808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7215" y="1347181"/>
            <a:ext cx="7807959" cy="198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u="heavy" spc="-15" dirty="0">
                <a:latin typeface="Arial"/>
                <a:cs typeface="Arial"/>
              </a:rPr>
              <a:t>Senten</a:t>
            </a:r>
            <a:r>
              <a:rPr sz="2200" u="heavy" spc="-10" dirty="0">
                <a:latin typeface="Arial"/>
                <a:cs typeface="Arial"/>
              </a:rPr>
              <a:t>cias de</a:t>
            </a:r>
            <a:r>
              <a:rPr sz="2200" u="heavy" dirty="0">
                <a:latin typeface="Arial"/>
                <a:cs typeface="Arial"/>
              </a:rPr>
              <a:t> </a:t>
            </a:r>
            <a:r>
              <a:rPr sz="2200" u="heavy" spc="-15" dirty="0">
                <a:latin typeface="Arial"/>
                <a:cs typeface="Arial"/>
              </a:rPr>
              <a:t>c</a:t>
            </a:r>
            <a:r>
              <a:rPr sz="2200" u="heavy" dirty="0">
                <a:latin typeface="Arial"/>
                <a:cs typeface="Arial"/>
              </a:rPr>
              <a:t>i</a:t>
            </a:r>
            <a:r>
              <a:rPr sz="2200" u="heavy" spc="-15" dirty="0">
                <a:latin typeface="Arial"/>
                <a:cs typeface="Arial"/>
              </a:rPr>
              <a:t>c</a:t>
            </a:r>
            <a:r>
              <a:rPr sz="2200" u="heavy" dirty="0">
                <a:latin typeface="Arial"/>
                <a:cs typeface="Arial"/>
              </a:rPr>
              <a:t>l</a:t>
            </a:r>
            <a:r>
              <a:rPr sz="2200" u="heavy" spc="-15" dirty="0">
                <a:latin typeface="Arial"/>
                <a:cs typeface="Arial"/>
              </a:rPr>
              <a:t>o Repea</a:t>
            </a:r>
            <a:r>
              <a:rPr sz="2200" u="heavy" spc="-5" dirty="0">
                <a:latin typeface="Arial"/>
                <a:cs typeface="Arial"/>
              </a:rPr>
              <a:t>t</a:t>
            </a:r>
            <a:r>
              <a:rPr sz="2200" u="heavy" spc="-1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ste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tipo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enten</a:t>
            </a:r>
            <a:r>
              <a:rPr sz="2200" spc="-10" dirty="0">
                <a:latin typeface="Arial"/>
                <a:cs typeface="Arial"/>
              </a:rPr>
              <a:t>cias, </a:t>
            </a:r>
            <a:r>
              <a:rPr sz="2200" spc="-15" dirty="0">
                <a:latin typeface="Arial"/>
                <a:cs typeface="Arial"/>
              </a:rPr>
              <a:t>por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teoría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de</a:t>
            </a:r>
            <a:r>
              <a:rPr sz="2200" spc="-10" dirty="0">
                <a:latin typeface="Arial"/>
                <a:cs typeface="Arial"/>
              </a:rPr>
              <a:t>b</a:t>
            </a:r>
            <a:r>
              <a:rPr sz="2200" spc="-15" dirty="0">
                <a:latin typeface="Arial"/>
                <a:cs typeface="Arial"/>
              </a:rPr>
              <a:t>en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ap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car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omo mínimo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2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prueba</a:t>
            </a:r>
            <a:r>
              <a:rPr sz="2200" spc="-10" dirty="0">
                <a:latin typeface="Arial"/>
                <a:cs typeface="Arial"/>
              </a:rPr>
              <a:t>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>
              <a:latin typeface="Times New Roman"/>
              <a:cs typeface="Times New Roman"/>
            </a:endParaRPr>
          </a:p>
          <a:p>
            <a:pPr marL="218440" indent="-205740">
              <a:lnSpc>
                <a:spcPct val="100000"/>
              </a:lnSpc>
              <a:buFont typeface="Symbol"/>
              <a:buChar char=""/>
              <a:tabLst>
                <a:tab pos="218440" algn="l"/>
              </a:tabLst>
            </a:pPr>
            <a:r>
              <a:rPr sz="2200" spc="-15" dirty="0">
                <a:latin typeface="Arial"/>
                <a:cs typeface="Arial"/>
              </a:rPr>
              <a:t>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1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Eje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uc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ón</a:t>
            </a:r>
            <a:endParaRPr sz="2200">
              <a:latin typeface="Arial"/>
              <a:cs typeface="Arial"/>
            </a:endParaRPr>
          </a:p>
          <a:p>
            <a:pPr marL="218440" indent="-205740">
              <a:lnSpc>
                <a:spcPct val="100000"/>
              </a:lnSpc>
              <a:buFont typeface="Symbol"/>
              <a:buChar char=""/>
              <a:tabLst>
                <a:tab pos="218440" algn="l"/>
              </a:tabLst>
            </a:pPr>
            <a:r>
              <a:rPr sz="2200" spc="-1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más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1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j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u</a:t>
            </a:r>
            <a:r>
              <a:rPr sz="2200" spc="-10" dirty="0">
                <a:latin typeface="Arial"/>
                <a:cs typeface="Arial"/>
              </a:rPr>
              <a:t>ción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B</a:t>
            </a:r>
            <a:r>
              <a:rPr spc="-55" dirty="0"/>
              <a:t>E</a:t>
            </a:r>
            <a:r>
              <a:rPr spc="-85" dirty="0"/>
              <a:t>R</a:t>
            </a:r>
            <a:r>
              <a:rPr spc="-55" dirty="0"/>
              <a:t>T</a:t>
            </a:r>
            <a:r>
              <a:rPr spc="-65" dirty="0"/>
              <a:t>U</a:t>
            </a:r>
            <a:r>
              <a:rPr spc="-70" dirty="0"/>
              <a:t>R</a:t>
            </a:r>
            <a:r>
              <a:rPr dirty="0"/>
              <a:t>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I</a:t>
            </a:r>
            <a:r>
              <a:rPr spc="-60" dirty="0"/>
              <a:t>C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4373" y="1347181"/>
            <a:ext cx="8435340" cy="332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u="heavy" spc="-15" dirty="0">
                <a:latin typeface="Arial"/>
                <a:cs typeface="Arial"/>
              </a:rPr>
              <a:t>Senten</a:t>
            </a:r>
            <a:r>
              <a:rPr sz="2200" u="heavy" spc="-10" dirty="0">
                <a:latin typeface="Arial"/>
                <a:cs typeface="Arial"/>
              </a:rPr>
              <a:t>cias de</a:t>
            </a:r>
            <a:r>
              <a:rPr sz="2200" u="heavy" dirty="0">
                <a:latin typeface="Arial"/>
                <a:cs typeface="Arial"/>
              </a:rPr>
              <a:t> </a:t>
            </a:r>
            <a:r>
              <a:rPr sz="2200" u="heavy" spc="-15" dirty="0">
                <a:latin typeface="Arial"/>
                <a:cs typeface="Arial"/>
              </a:rPr>
              <a:t>c</a:t>
            </a:r>
            <a:r>
              <a:rPr sz="2200" u="heavy" dirty="0">
                <a:latin typeface="Arial"/>
                <a:cs typeface="Arial"/>
              </a:rPr>
              <a:t>i</a:t>
            </a:r>
            <a:r>
              <a:rPr sz="2200" u="heavy" spc="-15" dirty="0">
                <a:latin typeface="Arial"/>
                <a:cs typeface="Arial"/>
              </a:rPr>
              <a:t>c</a:t>
            </a:r>
            <a:r>
              <a:rPr sz="2200" u="heavy" dirty="0">
                <a:latin typeface="Arial"/>
                <a:cs typeface="Arial"/>
              </a:rPr>
              <a:t>l</a:t>
            </a:r>
            <a:r>
              <a:rPr sz="2200" u="heavy" spc="-15" dirty="0">
                <a:latin typeface="Arial"/>
                <a:cs typeface="Arial"/>
              </a:rPr>
              <a:t>o </a:t>
            </a:r>
            <a:r>
              <a:rPr sz="2200" u="heavy" spc="-10" dirty="0">
                <a:latin typeface="Arial"/>
                <a:cs typeface="Arial"/>
              </a:rPr>
              <a:t>For: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288925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Con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este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aparentemente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ería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lo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ólo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tendría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hac</a:t>
            </a:r>
            <a:r>
              <a:rPr sz="2200" spc="-10" dirty="0">
                <a:latin typeface="Arial"/>
                <a:cs typeface="Arial"/>
              </a:rPr>
              <a:t>er 1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Prueb</a:t>
            </a:r>
            <a:r>
              <a:rPr sz="2200" spc="-10" dirty="0">
                <a:latin typeface="Arial"/>
                <a:cs typeface="Arial"/>
              </a:rPr>
              <a:t>a,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pu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el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ya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tie</a:t>
            </a:r>
            <a:r>
              <a:rPr sz="2200" spc="-15" dirty="0">
                <a:latin typeface="Arial"/>
                <a:cs typeface="Arial"/>
              </a:rPr>
              <a:t>ne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el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numero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veces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que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va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ejecutar</a:t>
            </a:r>
            <a:r>
              <a:rPr sz="2200" spc="-15" dirty="0">
                <a:latin typeface="Arial"/>
                <a:cs typeface="Arial"/>
              </a:rPr>
              <a:t> en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cabe</a:t>
            </a:r>
            <a:r>
              <a:rPr sz="2200" spc="-10" dirty="0">
                <a:latin typeface="Arial"/>
                <a:cs typeface="Arial"/>
              </a:rPr>
              <a:t>cera,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las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de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iones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pu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den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re</a:t>
            </a:r>
            <a:r>
              <a:rPr sz="2200" spc="-2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sar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técn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a 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obertura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ramas,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pero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el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For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tie</a:t>
            </a:r>
            <a:r>
              <a:rPr sz="2200" spc="-15" dirty="0">
                <a:latin typeface="Arial"/>
                <a:cs typeface="Arial"/>
              </a:rPr>
              <a:t>ne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trampitas,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20" dirty="0">
                <a:latin typeface="Arial"/>
                <a:cs typeface="Arial"/>
              </a:rPr>
              <a:t>mo</a:t>
            </a:r>
            <a:r>
              <a:rPr sz="2200" spc="-15" dirty="0">
                <a:latin typeface="Arial"/>
                <a:cs typeface="Arial"/>
              </a:rPr>
              <a:t> 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su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nterior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variable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remente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más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debido,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que</a:t>
            </a:r>
            <a:r>
              <a:rPr sz="2200" spc="-10" dirty="0">
                <a:latin typeface="Arial"/>
                <a:cs typeface="Arial"/>
              </a:rPr>
              <a:t> existan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Loo</a:t>
            </a:r>
            <a:r>
              <a:rPr sz="2200" spc="-10" dirty="0">
                <a:latin typeface="Arial"/>
                <a:cs typeface="Arial"/>
              </a:rPr>
              <a:t>p,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Goto,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25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Brea</a:t>
            </a:r>
            <a:r>
              <a:rPr sz="2200" spc="-10" dirty="0">
                <a:latin typeface="Arial"/>
                <a:cs typeface="Arial"/>
              </a:rPr>
              <a:t>ks,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q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alteraría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por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mpleto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el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comportamiento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del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o,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por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tanto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no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podría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hab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ar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1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prueba,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si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no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un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número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inca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ulab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prueb</a:t>
            </a:r>
            <a:r>
              <a:rPr sz="2200" spc="-10" dirty="0">
                <a:latin typeface="Arial"/>
                <a:cs typeface="Arial"/>
              </a:rPr>
              <a:t>as.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B</a:t>
            </a:r>
            <a:r>
              <a:rPr spc="-55" dirty="0"/>
              <a:t>E</a:t>
            </a:r>
            <a:r>
              <a:rPr spc="-85" dirty="0"/>
              <a:t>R</a:t>
            </a:r>
            <a:r>
              <a:rPr spc="-55" dirty="0"/>
              <a:t>T</a:t>
            </a:r>
            <a:r>
              <a:rPr spc="-65" dirty="0"/>
              <a:t>U</a:t>
            </a:r>
            <a:r>
              <a:rPr spc="-70" dirty="0"/>
              <a:t>R</a:t>
            </a:r>
            <a:r>
              <a:rPr dirty="0"/>
              <a:t>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I</a:t>
            </a:r>
            <a:r>
              <a:rPr spc="-60" dirty="0"/>
              <a:t>C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800257"/>
            <a:ext cx="6718934" cy="170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6000" spc="-80" dirty="0">
                <a:latin typeface="Arial Black"/>
                <a:cs typeface="Arial Black"/>
              </a:rPr>
              <a:t>H</a:t>
            </a:r>
            <a:r>
              <a:rPr sz="6000" spc="-85" dirty="0">
                <a:latin typeface="Arial Black"/>
                <a:cs typeface="Arial Black"/>
              </a:rPr>
              <a:t>ERRAM</a:t>
            </a:r>
            <a:r>
              <a:rPr sz="6000" spc="-80" dirty="0">
                <a:latin typeface="Arial Black"/>
                <a:cs typeface="Arial Black"/>
              </a:rPr>
              <a:t>I</a:t>
            </a:r>
            <a:r>
              <a:rPr sz="6000" spc="-85" dirty="0">
                <a:latin typeface="Arial Black"/>
                <a:cs typeface="Arial Black"/>
              </a:rPr>
              <a:t>E</a:t>
            </a:r>
            <a:r>
              <a:rPr sz="6000" spc="-80" dirty="0">
                <a:latin typeface="Arial Black"/>
                <a:cs typeface="Arial Black"/>
              </a:rPr>
              <a:t>N</a:t>
            </a:r>
            <a:r>
              <a:rPr sz="6000" spc="-495" dirty="0">
                <a:latin typeface="Arial Black"/>
                <a:cs typeface="Arial Black"/>
              </a:rPr>
              <a:t>T</a:t>
            </a:r>
            <a:r>
              <a:rPr sz="6000" spc="-85" dirty="0">
                <a:latin typeface="Arial Black"/>
                <a:cs typeface="Arial Black"/>
              </a:rPr>
              <a:t>A</a:t>
            </a:r>
            <a:r>
              <a:rPr sz="6000" dirty="0">
                <a:latin typeface="Arial Black"/>
                <a:cs typeface="Arial Black"/>
              </a:rPr>
              <a:t>S</a:t>
            </a:r>
            <a:r>
              <a:rPr sz="6000" dirty="0">
                <a:latin typeface="Times New Roman"/>
                <a:cs typeface="Times New Roman"/>
              </a:rPr>
              <a:t> </a:t>
            </a:r>
            <a:r>
              <a:rPr sz="6000" spc="-290" dirty="0">
                <a:latin typeface="Arial Black"/>
                <a:cs typeface="Arial Black"/>
              </a:rPr>
              <a:t>A</a:t>
            </a:r>
            <a:r>
              <a:rPr sz="6000" spc="-80" dirty="0">
                <a:latin typeface="Arial Black"/>
                <a:cs typeface="Arial Black"/>
              </a:rPr>
              <a:t>U</a:t>
            </a:r>
            <a:r>
              <a:rPr sz="6000" spc="-290" dirty="0">
                <a:latin typeface="Arial Black"/>
                <a:cs typeface="Arial Black"/>
              </a:rPr>
              <a:t>T</a:t>
            </a:r>
            <a:r>
              <a:rPr sz="6000" spc="-80" dirty="0">
                <a:latin typeface="Arial Black"/>
                <a:cs typeface="Arial Black"/>
              </a:rPr>
              <a:t>O</a:t>
            </a:r>
            <a:r>
              <a:rPr sz="6000" spc="-85" dirty="0">
                <a:latin typeface="Arial Black"/>
                <a:cs typeface="Arial Black"/>
              </a:rPr>
              <a:t>MÁT</a:t>
            </a:r>
            <a:r>
              <a:rPr sz="6000" spc="-80" dirty="0">
                <a:latin typeface="Arial Black"/>
                <a:cs typeface="Arial Black"/>
              </a:rPr>
              <a:t>I</a:t>
            </a:r>
            <a:r>
              <a:rPr sz="6000" spc="-85" dirty="0">
                <a:latin typeface="Arial Black"/>
                <a:cs typeface="Arial Black"/>
              </a:rPr>
              <a:t>CA</a:t>
            </a:r>
            <a:r>
              <a:rPr sz="6000" dirty="0">
                <a:latin typeface="Arial Black"/>
                <a:cs typeface="Arial Black"/>
              </a:rPr>
              <a:t>S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39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0" y="1371599"/>
                </a:moveTo>
                <a:lnTo>
                  <a:pt x="142859" y="1371599"/>
                </a:lnTo>
                <a:lnTo>
                  <a:pt x="142859" y="0"/>
                </a:lnTo>
                <a:lnTo>
                  <a:pt x="0" y="0"/>
                </a:lnTo>
                <a:lnTo>
                  <a:pt x="0" y="1371599"/>
                </a:lnTo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39" y="1371600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0" y="5486399"/>
                </a:moveTo>
                <a:lnTo>
                  <a:pt x="142859" y="5486399"/>
                </a:lnTo>
                <a:lnTo>
                  <a:pt x="142859" y="0"/>
                </a:lnTo>
                <a:lnTo>
                  <a:pt x="0" y="0"/>
                </a:lnTo>
                <a:lnTo>
                  <a:pt x="0" y="548639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8259" y="268734"/>
            <a:ext cx="779970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H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ERRA</a:t>
            </a:r>
            <a:r>
              <a:rPr sz="2000" spc="-70" dirty="0">
                <a:solidFill>
                  <a:srgbClr val="D1282D"/>
                </a:solidFill>
                <a:latin typeface="Arial Black"/>
                <a:cs typeface="Arial Black"/>
              </a:rPr>
              <a:t>M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-8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2000" spc="-19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2000" spc="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U</a:t>
            </a:r>
            <a:r>
              <a:rPr sz="2000" spc="-13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MÁT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2000" spc="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225" dirty="0">
                <a:solidFill>
                  <a:srgbClr val="D1282D"/>
                </a:solidFill>
                <a:latin typeface="Arial Black"/>
                <a:cs typeface="Arial Black"/>
              </a:rPr>
              <a:t>P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AR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TÉC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NI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2000" spc="1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3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CA</a:t>
            </a:r>
            <a:r>
              <a:rPr sz="2000" spc="-114" dirty="0">
                <a:solidFill>
                  <a:srgbClr val="D1282D"/>
                </a:solidFill>
                <a:latin typeface="Arial Black"/>
                <a:cs typeface="Arial Black"/>
              </a:rPr>
              <a:t>J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B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L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61185" y="1505133"/>
          <a:ext cx="8444230" cy="4306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9995"/>
                <a:gridCol w="4775008"/>
              </a:tblGrid>
              <a:tr h="562295">
                <a:tc>
                  <a:txBody>
                    <a:bodyPr/>
                    <a:lstStyle/>
                    <a:p>
                      <a:pPr marL="121031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rram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enta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799AC"/>
                      </a:solidFill>
                      <a:prstDash val="solid"/>
                    </a:lnL>
                    <a:lnT w="12700">
                      <a:solidFill>
                        <a:srgbClr val="9799AC"/>
                      </a:solidFill>
                      <a:prstDash val="solid"/>
                    </a:lnT>
                    <a:lnB w="12700">
                      <a:solidFill>
                        <a:srgbClr val="9799AC"/>
                      </a:solidFill>
                      <a:prstDash val="solid"/>
                    </a:lnB>
                    <a:solidFill>
                      <a:srgbClr val="9799AC"/>
                    </a:solidFill>
                  </a:tcPr>
                </a:tc>
                <a:tc>
                  <a:txBody>
                    <a:bodyPr/>
                    <a:lstStyle/>
                    <a:p>
                      <a:pPr marL="200025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9799AC"/>
                      </a:solidFill>
                      <a:prstDash val="solid"/>
                    </a:lnR>
                    <a:lnT w="12700">
                      <a:solidFill>
                        <a:srgbClr val="9799AC"/>
                      </a:solidFill>
                      <a:prstDash val="solid"/>
                    </a:lnT>
                    <a:lnB w="12700">
                      <a:solidFill>
                        <a:srgbClr val="9799AC"/>
                      </a:solidFill>
                      <a:prstDash val="solid"/>
                    </a:lnB>
                    <a:solidFill>
                      <a:srgbClr val="9799AC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Cov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ra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Pyton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799AC"/>
                      </a:solidFill>
                      <a:prstDash val="solid"/>
                    </a:lnL>
                    <a:lnT w="12700">
                      <a:solidFill>
                        <a:srgbClr val="9799AC"/>
                      </a:solidFill>
                      <a:prstDash val="solid"/>
                    </a:lnT>
                    <a:lnB w="12700">
                      <a:solidFill>
                        <a:srgbClr val="9799AC"/>
                      </a:solidFill>
                      <a:prstDash val="solid"/>
                    </a:lnB>
                    <a:solidFill>
                      <a:srgbClr val="EFEFF1"/>
                    </a:solidFill>
                  </a:tcPr>
                </a:tc>
                <a:tc>
                  <a:txBody>
                    <a:bodyPr/>
                    <a:lstStyle/>
                    <a:p>
                      <a:pPr marL="65468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Pyton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9799AC"/>
                      </a:solidFill>
                      <a:prstDash val="solid"/>
                    </a:lnR>
                    <a:lnT w="12700">
                      <a:solidFill>
                        <a:srgbClr val="9799AC"/>
                      </a:solidFill>
                      <a:prstDash val="solid"/>
                    </a:lnT>
                    <a:lnB w="12700">
                      <a:solidFill>
                        <a:srgbClr val="9799AC"/>
                      </a:solidFill>
                      <a:prstDash val="solid"/>
                    </a:lnB>
                    <a:solidFill>
                      <a:srgbClr val="EFEFF1"/>
                    </a:solidFill>
                  </a:tcPr>
                </a:tc>
              </a:tr>
              <a:tr h="56223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PH</a:t>
                      </a:r>
                      <a:r>
                        <a:rPr sz="2800" spc="-1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Unit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799AC"/>
                      </a:solidFill>
                      <a:prstDash val="solid"/>
                    </a:lnL>
                    <a:lnT w="12700">
                      <a:solidFill>
                        <a:srgbClr val="9799AC"/>
                      </a:solidFill>
                      <a:prstDash val="solid"/>
                    </a:lnT>
                    <a:lnB w="12700">
                      <a:solidFill>
                        <a:srgbClr val="979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68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PHP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9799AC"/>
                      </a:solidFill>
                      <a:prstDash val="solid"/>
                    </a:lnR>
                    <a:lnT w="12700">
                      <a:solidFill>
                        <a:srgbClr val="9799AC"/>
                      </a:solidFill>
                      <a:prstDash val="solid"/>
                    </a:lnT>
                    <a:lnB w="12700">
                      <a:solidFill>
                        <a:srgbClr val="9799AC"/>
                      </a:solidFill>
                      <a:prstDash val="solid"/>
                    </a:lnB>
                  </a:tcPr>
                </a:tc>
              </a:tr>
              <a:tr h="97053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JU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it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799AC"/>
                      </a:solidFill>
                      <a:prstDash val="solid"/>
                    </a:lnL>
                    <a:lnT w="12700">
                      <a:solidFill>
                        <a:srgbClr val="9799AC"/>
                      </a:solidFill>
                      <a:prstDash val="solid"/>
                    </a:lnT>
                    <a:lnB w="12700">
                      <a:solidFill>
                        <a:srgbClr val="9799AC"/>
                      </a:solidFill>
                      <a:prstDash val="solid"/>
                    </a:lnB>
                    <a:solidFill>
                      <a:srgbClr val="EFEFF1"/>
                    </a:solidFill>
                  </a:tcPr>
                </a:tc>
                <a:tc>
                  <a:txBody>
                    <a:bodyPr/>
                    <a:lstStyle/>
                    <a:p>
                      <a:pPr marL="65468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800" spc="-204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800" spc="-21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9799AC"/>
                      </a:solidFill>
                      <a:prstDash val="solid"/>
                    </a:lnR>
                    <a:lnT w="12700">
                      <a:solidFill>
                        <a:srgbClr val="9799AC"/>
                      </a:solidFill>
                      <a:prstDash val="solid"/>
                    </a:lnT>
                    <a:lnB w="12700">
                      <a:solidFill>
                        <a:srgbClr val="9799AC"/>
                      </a:solidFill>
                      <a:prstDash val="solid"/>
                    </a:lnB>
                    <a:solidFill>
                      <a:srgbClr val="EFEFF1"/>
                    </a:solidFill>
                  </a:tcPr>
                </a:tc>
              </a:tr>
              <a:tr h="56235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Cod</a:t>
                      </a:r>
                      <a:r>
                        <a:rPr sz="28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er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799AC"/>
                      </a:solidFill>
                      <a:prstDash val="solid"/>
                    </a:lnL>
                    <a:lnT w="12700">
                      <a:solidFill>
                        <a:srgbClr val="9799AC"/>
                      </a:solidFill>
                      <a:prstDash val="solid"/>
                    </a:lnT>
                    <a:lnB w="12700">
                      <a:solidFill>
                        <a:srgbClr val="979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68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Cob</a:t>
                      </a:r>
                      <a:r>
                        <a:rPr sz="28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l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9799AC"/>
                      </a:solidFill>
                      <a:prstDash val="solid"/>
                    </a:lnR>
                    <a:lnT w="12700">
                      <a:solidFill>
                        <a:srgbClr val="9799AC"/>
                      </a:solidFill>
                      <a:prstDash val="solid"/>
                    </a:lnT>
                    <a:lnB w="12700">
                      <a:solidFill>
                        <a:srgbClr val="9799AC"/>
                      </a:solidFill>
                      <a:prstDash val="solid"/>
                    </a:lnB>
                  </a:tcPr>
                </a:tc>
              </a:tr>
              <a:tr h="5622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799AC"/>
                      </a:solidFill>
                      <a:prstDash val="solid"/>
                    </a:lnL>
                    <a:lnT w="12700">
                      <a:solidFill>
                        <a:srgbClr val="9799AC"/>
                      </a:solidFill>
                      <a:prstDash val="solid"/>
                    </a:lnT>
                    <a:lnB w="12700">
                      <a:solidFill>
                        <a:srgbClr val="9799AC"/>
                      </a:solidFill>
                      <a:prstDash val="solid"/>
                    </a:lnB>
                    <a:solidFill>
                      <a:srgbClr val="EFEFF1"/>
                    </a:solidFill>
                  </a:tcPr>
                </a:tc>
                <a:tc>
                  <a:txBody>
                    <a:bodyPr/>
                    <a:lstStyle/>
                    <a:p>
                      <a:pPr marL="65468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Scr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pt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9799AC"/>
                      </a:solidFill>
                      <a:prstDash val="solid"/>
                    </a:lnR>
                    <a:lnT w="12700">
                      <a:solidFill>
                        <a:srgbClr val="9799AC"/>
                      </a:solidFill>
                      <a:prstDash val="solid"/>
                    </a:lnT>
                    <a:lnB w="12700">
                      <a:solidFill>
                        <a:srgbClr val="9799AC"/>
                      </a:solidFill>
                      <a:prstDash val="solid"/>
                    </a:lnB>
                    <a:solidFill>
                      <a:srgbClr val="EFEFF1"/>
                    </a:solidFill>
                  </a:tcPr>
                </a:tc>
              </a:tr>
              <a:tr h="5623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Nc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799AC"/>
                      </a:solidFill>
                      <a:prstDash val="solid"/>
                    </a:lnL>
                    <a:lnT w="12700">
                      <a:solidFill>
                        <a:srgbClr val="9799AC"/>
                      </a:solidFill>
                      <a:prstDash val="solid"/>
                    </a:lnT>
                    <a:lnB w="12700">
                      <a:solidFill>
                        <a:srgbClr val="979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68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Mic</a:t>
                      </a:r>
                      <a:r>
                        <a:rPr sz="2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oft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.Net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9799AC"/>
                      </a:solidFill>
                      <a:prstDash val="solid"/>
                    </a:lnR>
                    <a:lnT w="12700">
                      <a:solidFill>
                        <a:srgbClr val="9799AC"/>
                      </a:solidFill>
                      <a:prstDash val="solid"/>
                    </a:lnT>
                    <a:lnB w="12700">
                      <a:solidFill>
                        <a:srgbClr val="9799A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CAR</a:t>
            </a:r>
            <a:r>
              <a:rPr spc="-100" dirty="0"/>
              <a:t>A</a:t>
            </a:r>
            <a:r>
              <a:rPr spc="-75" dirty="0"/>
              <a:t>C</a:t>
            </a:r>
            <a:r>
              <a:rPr spc="-60" dirty="0"/>
              <a:t>T</a:t>
            </a:r>
            <a:r>
              <a:rPr spc="-70" dirty="0"/>
              <a:t>E</a:t>
            </a:r>
            <a:r>
              <a:rPr spc="-60" dirty="0"/>
              <a:t>R</a:t>
            </a:r>
            <a:r>
              <a:rPr spc="-75" dirty="0"/>
              <a:t>Í</a:t>
            </a:r>
            <a:r>
              <a:rPr spc="-60" dirty="0"/>
              <a:t>ST</a:t>
            </a:r>
            <a:r>
              <a:rPr spc="-65" dirty="0"/>
              <a:t>I</a:t>
            </a:r>
            <a:r>
              <a:rPr spc="-75" dirty="0"/>
              <a:t>CA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70" dirty="0"/>
              <a:t>L</a:t>
            </a:r>
            <a:r>
              <a:rPr spc="-60" dirty="0"/>
              <a:t>A</a:t>
            </a:r>
            <a:r>
              <a:rPr dirty="0"/>
              <a:t>S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TÉC</a:t>
            </a:r>
            <a:r>
              <a:rPr spc="-65" dirty="0"/>
              <a:t>NI</a:t>
            </a:r>
            <a:r>
              <a:rPr spc="-60" dirty="0"/>
              <a:t>C</a:t>
            </a:r>
            <a:r>
              <a:rPr spc="-75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CA</a:t>
            </a:r>
            <a:r>
              <a:rPr spc="-114" dirty="0"/>
              <a:t>J</a:t>
            </a:r>
            <a:r>
              <a:rPr dirty="0"/>
              <a:t>A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60" dirty="0"/>
              <a:t>B</a:t>
            </a:r>
            <a:r>
              <a:rPr spc="-70" dirty="0"/>
              <a:t>L</a:t>
            </a:r>
            <a:r>
              <a:rPr spc="-60" dirty="0"/>
              <a:t>A</a:t>
            </a:r>
            <a:r>
              <a:rPr spc="-65" dirty="0"/>
              <a:t>N</a:t>
            </a:r>
            <a:r>
              <a:rPr spc="-60" dirty="0"/>
              <a:t>C</a:t>
            </a:r>
            <a:r>
              <a:rPr dirty="0"/>
              <a:t>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4370" y="1351539"/>
            <a:ext cx="8283575" cy="4467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2000" b="1" spc="-8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526CA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tipo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técnicas</a:t>
            </a:r>
            <a:r>
              <a:rPr sz="2000"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se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le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conoce también</a:t>
            </a:r>
            <a:r>
              <a:rPr sz="2000" b="1" spc="-3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como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Técnicas</a:t>
            </a:r>
            <a:r>
              <a:rPr sz="2000" b="1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de Caja </a:t>
            </a:r>
            <a:r>
              <a:rPr sz="2000" b="1" i="1" spc="-4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ranspar</a:t>
            </a:r>
            <a:r>
              <a:rPr sz="2000" b="1" i="1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nte</a:t>
            </a: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o de</a:t>
            </a: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Cristal.</a:t>
            </a:r>
            <a:endParaRPr sz="2000">
              <a:latin typeface="Arial"/>
              <a:cs typeface="Arial"/>
            </a:endParaRPr>
          </a:p>
          <a:p>
            <a:pPr marL="469900" marR="637540" indent="-182880">
              <a:lnSpc>
                <a:spcPct val="100000"/>
              </a:lnSpc>
              <a:spcBef>
                <a:spcPts val="117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Este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método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centra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cómo dise</a:t>
            </a:r>
            <a:r>
              <a:rPr sz="2400" u="heavy" spc="-10" dirty="0">
                <a:latin typeface="Arial"/>
                <a:cs typeface="Arial"/>
              </a:rPr>
              <a:t>ñ</a:t>
            </a:r>
            <a:r>
              <a:rPr sz="2400" u="heavy" dirty="0">
                <a:latin typeface="Arial"/>
                <a:cs typeface="Arial"/>
              </a:rPr>
              <a:t>ar</a:t>
            </a:r>
            <a:r>
              <a:rPr sz="2400" u="heavy" spc="25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l</a:t>
            </a:r>
            <a:r>
              <a:rPr sz="2400" u="heavy" spc="-10" dirty="0">
                <a:latin typeface="Arial"/>
                <a:cs typeface="Arial"/>
              </a:rPr>
              <a:t>o</a:t>
            </a:r>
            <a:r>
              <a:rPr sz="2400" u="heavy" dirty="0">
                <a:latin typeface="Arial"/>
                <a:cs typeface="Arial"/>
              </a:rPr>
              <a:t>s casos de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prue</a:t>
            </a:r>
            <a:r>
              <a:rPr sz="2400" u="heavy" spc="-15" dirty="0">
                <a:latin typeface="Arial"/>
                <a:cs typeface="Arial"/>
              </a:rPr>
              <a:t>b</a:t>
            </a:r>
            <a:r>
              <a:rPr sz="2400" u="heavy" dirty="0">
                <a:latin typeface="Arial"/>
                <a:cs typeface="Arial"/>
              </a:rPr>
              <a:t>a</a:t>
            </a:r>
            <a:r>
              <a:rPr sz="2400" u="heavy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aten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rtami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nto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terno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estructura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 marR="1123950" indent="-182880">
              <a:lnSpc>
                <a:spcPct val="100000"/>
              </a:lnSpc>
              <a:spcBef>
                <a:spcPts val="177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Se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amina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así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la</a:t>
            </a:r>
            <a:r>
              <a:rPr sz="2400" u="heavy" spc="5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l</a:t>
            </a:r>
            <a:r>
              <a:rPr sz="2400" u="heavy" spc="-10" dirty="0">
                <a:latin typeface="Arial"/>
                <a:cs typeface="Arial"/>
              </a:rPr>
              <a:t>ó</a:t>
            </a:r>
            <a:r>
              <a:rPr sz="2400" u="heavy" dirty="0">
                <a:latin typeface="Arial"/>
                <a:cs typeface="Arial"/>
              </a:rPr>
              <a:t>gica</a:t>
            </a:r>
            <a:r>
              <a:rPr sz="2400" u="heavy" spc="15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i</a:t>
            </a:r>
            <a:r>
              <a:rPr sz="2400" u="heavy" spc="-10" dirty="0">
                <a:latin typeface="Arial"/>
                <a:cs typeface="Arial"/>
              </a:rPr>
              <a:t>n</a:t>
            </a:r>
            <a:r>
              <a:rPr sz="2400" u="heavy" dirty="0">
                <a:latin typeface="Arial"/>
                <a:cs typeface="Arial"/>
              </a:rPr>
              <a:t>terna</a:t>
            </a:r>
            <a:r>
              <a:rPr sz="2400" u="heavy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 programa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sin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cons</a:t>
            </a:r>
            <a:r>
              <a:rPr sz="2400" u="heavy" spc="-10" dirty="0">
                <a:latin typeface="Arial"/>
                <a:cs typeface="Arial"/>
              </a:rPr>
              <a:t>i</a:t>
            </a:r>
            <a:r>
              <a:rPr sz="2400" u="heavy" dirty="0">
                <a:latin typeface="Arial"/>
                <a:cs typeface="Arial"/>
              </a:rPr>
              <a:t>derar</a:t>
            </a:r>
            <a:r>
              <a:rPr sz="2400" u="heavy" spc="25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l</a:t>
            </a:r>
            <a:r>
              <a:rPr sz="2400" u="heavy" spc="-10" dirty="0">
                <a:latin typeface="Arial"/>
                <a:cs typeface="Arial"/>
              </a:rPr>
              <a:t>o</a:t>
            </a:r>
            <a:r>
              <a:rPr sz="2400" u="heavy" dirty="0">
                <a:latin typeface="Arial"/>
                <a:cs typeface="Arial"/>
              </a:rPr>
              <a:t>s aspectos de </a:t>
            </a:r>
            <a:r>
              <a:rPr sz="2400" u="heavy" spc="5" dirty="0">
                <a:latin typeface="Arial"/>
                <a:cs typeface="Arial"/>
              </a:rPr>
              <a:t>r</a:t>
            </a:r>
            <a:r>
              <a:rPr sz="2400" u="heavy" dirty="0">
                <a:latin typeface="Arial"/>
                <a:cs typeface="Arial"/>
              </a:rPr>
              <a:t>en</a:t>
            </a:r>
            <a:r>
              <a:rPr sz="2400" u="heavy" spc="-10" dirty="0">
                <a:latin typeface="Arial"/>
                <a:cs typeface="Arial"/>
              </a:rPr>
              <a:t>d</a:t>
            </a:r>
            <a:r>
              <a:rPr sz="2400" u="heavy" dirty="0">
                <a:latin typeface="Arial"/>
                <a:cs typeface="Arial"/>
              </a:rPr>
              <a:t>imi</a:t>
            </a:r>
            <a:r>
              <a:rPr sz="2400" u="heavy" spc="-10" dirty="0">
                <a:latin typeface="Arial"/>
                <a:cs typeface="Arial"/>
              </a:rPr>
              <a:t>e</a:t>
            </a:r>
            <a:r>
              <a:rPr sz="2400" u="heavy" dirty="0">
                <a:latin typeface="Arial"/>
                <a:cs typeface="Arial"/>
              </a:rPr>
              <a:t>nt</a:t>
            </a:r>
            <a:r>
              <a:rPr sz="2400" u="heavy" spc="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 marR="75565" indent="-182880">
              <a:lnSpc>
                <a:spcPct val="100000"/>
              </a:lnSpc>
              <a:spcBef>
                <a:spcPts val="177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objetivo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técnica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dis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ñar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casos de prueba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ejecuten,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 menos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</a:t>
            </a:r>
            <a:r>
              <a:rPr sz="2400" spc="15" dirty="0">
                <a:latin typeface="Arial"/>
                <a:cs typeface="Arial"/>
              </a:rPr>
              <a:t>z</a:t>
            </a:r>
            <a:r>
              <a:rPr sz="2400" u="heavy" dirty="0">
                <a:latin typeface="Arial"/>
                <a:cs typeface="Arial"/>
              </a:rPr>
              <a:t>, todas las sentenc</a:t>
            </a:r>
            <a:r>
              <a:rPr sz="2400" u="heavy" spc="-15" dirty="0">
                <a:latin typeface="Arial"/>
                <a:cs typeface="Arial"/>
              </a:rPr>
              <a:t>i</a:t>
            </a:r>
            <a:r>
              <a:rPr sz="2400" u="heavy" dirty="0">
                <a:latin typeface="Arial"/>
                <a:cs typeface="Arial"/>
              </a:rPr>
              <a:t>as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del programa,</a:t>
            </a:r>
            <a:r>
              <a:rPr sz="2400" u="heavy" spc="15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y/o</a:t>
            </a:r>
            <a:r>
              <a:rPr sz="2400" u="heavy" spc="-5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todas</a:t>
            </a:r>
            <a:r>
              <a:rPr sz="2400" u="heavy" spc="-10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l</a:t>
            </a:r>
            <a:r>
              <a:rPr sz="2400" u="heavy" spc="-10" dirty="0">
                <a:latin typeface="Arial"/>
                <a:cs typeface="Arial"/>
              </a:rPr>
              <a:t>a</a:t>
            </a:r>
            <a:r>
              <a:rPr sz="2400" u="heavy" dirty="0">
                <a:latin typeface="Arial"/>
                <a:cs typeface="Arial"/>
              </a:rPr>
              <a:t>s</a:t>
            </a:r>
            <a:r>
              <a:rPr sz="2400" u="heavy" spc="10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con</a:t>
            </a:r>
            <a:r>
              <a:rPr sz="2400" u="heavy" spc="-10" dirty="0">
                <a:latin typeface="Arial"/>
                <a:cs typeface="Arial"/>
              </a:rPr>
              <a:t>d</a:t>
            </a:r>
            <a:r>
              <a:rPr sz="2400" u="heavy" dirty="0">
                <a:latin typeface="Arial"/>
                <a:cs typeface="Arial"/>
              </a:rPr>
              <a:t>ic</a:t>
            </a:r>
            <a:r>
              <a:rPr sz="2400" u="heavy" spc="-10" dirty="0">
                <a:latin typeface="Arial"/>
                <a:cs typeface="Arial"/>
              </a:rPr>
              <a:t>i</a:t>
            </a:r>
            <a:r>
              <a:rPr sz="2400" u="heavy" dirty="0">
                <a:latin typeface="Arial"/>
                <a:cs typeface="Arial"/>
              </a:rPr>
              <a:t>on</a:t>
            </a:r>
            <a:r>
              <a:rPr sz="2400" u="heavy" spc="-10" dirty="0">
                <a:latin typeface="Arial"/>
                <a:cs typeface="Arial"/>
              </a:rPr>
              <a:t>e</a:t>
            </a:r>
            <a:r>
              <a:rPr sz="2400" u="heavy" dirty="0">
                <a:latin typeface="Arial"/>
                <a:cs typeface="Arial"/>
              </a:rPr>
              <a:t>s</a:t>
            </a:r>
            <a:r>
              <a:rPr sz="2400" u="heavy" spc="35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tanto en</a:t>
            </a:r>
            <a:r>
              <a:rPr sz="2400" u="heavy" spc="-10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su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vertie</a:t>
            </a:r>
            <a:r>
              <a:rPr sz="2400" u="heavy" spc="-10" dirty="0">
                <a:latin typeface="Arial"/>
                <a:cs typeface="Arial"/>
              </a:rPr>
              <a:t>n</a:t>
            </a:r>
            <a:r>
              <a:rPr sz="2400" u="heavy" dirty="0">
                <a:latin typeface="Arial"/>
                <a:cs typeface="Arial"/>
              </a:rPr>
              <a:t>te verda</a:t>
            </a:r>
            <a:r>
              <a:rPr sz="2400" u="heavy" spc="-10" dirty="0">
                <a:latin typeface="Arial"/>
                <a:cs typeface="Arial"/>
              </a:rPr>
              <a:t>d</a:t>
            </a:r>
            <a:r>
              <a:rPr sz="2400" u="heavy" dirty="0">
                <a:latin typeface="Arial"/>
                <a:cs typeface="Arial"/>
              </a:rPr>
              <a:t>era</a:t>
            </a:r>
            <a:r>
              <a:rPr sz="2400" u="heavy" spc="5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como fal</a:t>
            </a:r>
            <a:r>
              <a:rPr sz="2400" u="heavy" spc="-10" dirty="0">
                <a:latin typeface="Arial"/>
                <a:cs typeface="Arial"/>
              </a:rPr>
              <a:t>s</a:t>
            </a:r>
            <a:r>
              <a:rPr sz="2400" u="heavy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CR</a:t>
            </a:r>
            <a:r>
              <a:rPr spc="-65" dirty="0"/>
              <a:t>I</a:t>
            </a:r>
            <a:r>
              <a:rPr spc="-60" dirty="0"/>
              <a:t>TER</a:t>
            </a:r>
            <a:r>
              <a:rPr spc="-75" dirty="0"/>
              <a:t>I</a:t>
            </a:r>
            <a:r>
              <a:rPr spc="-65" dirty="0"/>
              <a:t>O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BE</a:t>
            </a:r>
            <a:r>
              <a:rPr spc="-75" dirty="0"/>
              <a:t>R</a:t>
            </a:r>
            <a:r>
              <a:rPr spc="-70" dirty="0"/>
              <a:t>T</a:t>
            </a:r>
            <a:r>
              <a:rPr spc="-65" dirty="0"/>
              <a:t>U</a:t>
            </a:r>
            <a:r>
              <a:rPr spc="-75" dirty="0"/>
              <a:t>R</a:t>
            </a:r>
            <a:r>
              <a:rPr dirty="0"/>
              <a:t>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633" rIns="0" bIns="0" rtlCol="0">
            <a:spAutoFit/>
          </a:bodyPr>
          <a:lstStyle/>
          <a:p>
            <a:pPr marL="158750" marR="5080">
              <a:lnSpc>
                <a:spcPct val="100000"/>
              </a:lnSpc>
            </a:pP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Puede</a:t>
            </a:r>
            <a:r>
              <a:rPr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ser</a:t>
            </a:r>
            <a:r>
              <a:rPr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b="1" spc="-10" dirty="0">
                <a:solidFill>
                  <a:srgbClr val="526CAF"/>
                </a:solidFill>
                <a:latin typeface="Arial"/>
                <a:cs typeface="Arial"/>
              </a:rPr>
              <a:t>m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prac</a:t>
            </a:r>
            <a:r>
              <a:rPr b="1" spc="5" dirty="0">
                <a:solidFill>
                  <a:srgbClr val="526CAF"/>
                </a:solidFill>
                <a:latin typeface="Arial"/>
                <a:cs typeface="Arial"/>
              </a:rPr>
              <a:t>t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icab</a:t>
            </a:r>
            <a:r>
              <a:rPr b="1" spc="-10" dirty="0">
                <a:solidFill>
                  <a:srgbClr val="526CAF"/>
                </a:solidFill>
                <a:latin typeface="Arial"/>
                <a:cs typeface="Arial"/>
              </a:rPr>
              <a:t>l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b="1" spc="-5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real</a:t>
            </a:r>
            <a:r>
              <a:rPr b="1" spc="-10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z</a:t>
            </a:r>
            <a:r>
              <a:rPr b="1" spc="5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r</a:t>
            </a:r>
            <a:r>
              <a:rPr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una</a:t>
            </a:r>
            <a:r>
              <a:rPr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prueba</a:t>
            </a:r>
            <a:r>
              <a:rPr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exhausti</a:t>
            </a:r>
            <a:r>
              <a:rPr b="1" spc="-25" dirty="0">
                <a:solidFill>
                  <a:srgbClr val="526CAF"/>
                </a:solidFill>
                <a:latin typeface="Arial"/>
                <a:cs typeface="Arial"/>
              </a:rPr>
              <a:t>v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a de</a:t>
            </a:r>
            <a:r>
              <a:rPr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todos</a:t>
            </a:r>
            <a:r>
              <a:rPr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los cam</a:t>
            </a:r>
            <a:r>
              <a:rPr b="1" spc="-10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nos</a:t>
            </a:r>
            <a:r>
              <a:rPr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o sentencias</a:t>
            </a:r>
            <a:r>
              <a:rPr b="1" spc="-4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de un</a:t>
            </a:r>
            <a:r>
              <a:rPr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programa</a:t>
            </a:r>
            <a:r>
              <a:rPr b="1" spc="-3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=&gt;</a:t>
            </a:r>
            <a:r>
              <a:rPr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se</a:t>
            </a:r>
            <a:r>
              <a:rPr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han defin</a:t>
            </a:r>
            <a:r>
              <a:rPr b="1" spc="-10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do</a:t>
            </a:r>
            <a:r>
              <a:rPr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distintos criterios</a:t>
            </a:r>
            <a:r>
              <a:rPr b="1" spc="-4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de cobertura</a:t>
            </a:r>
            <a:r>
              <a:rPr b="1" spc="-3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lóg</a:t>
            </a:r>
            <a:r>
              <a:rPr b="1" spc="-15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ca,</a:t>
            </a:r>
            <a:r>
              <a:rPr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que per</a:t>
            </a:r>
            <a:r>
              <a:rPr b="1" spc="-10" dirty="0">
                <a:solidFill>
                  <a:srgbClr val="526CAF"/>
                </a:solidFill>
                <a:latin typeface="Arial"/>
                <a:cs typeface="Arial"/>
              </a:rPr>
              <a:t>m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iten</a:t>
            </a:r>
            <a:r>
              <a:rPr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decid</a:t>
            </a:r>
            <a:r>
              <a:rPr b="1" spc="-10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r</a:t>
            </a:r>
            <a:r>
              <a:rPr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qué</a:t>
            </a:r>
            <a:r>
              <a:rPr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sen</a:t>
            </a:r>
            <a:r>
              <a:rPr b="1" spc="5" dirty="0">
                <a:solidFill>
                  <a:srgbClr val="526CAF"/>
                </a:solidFill>
                <a:latin typeface="Arial"/>
                <a:cs typeface="Arial"/>
              </a:rPr>
              <a:t>t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encias</a:t>
            </a:r>
            <a:r>
              <a:rPr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o cam</a:t>
            </a:r>
            <a:r>
              <a:rPr b="1" spc="-10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nos</a:t>
            </a:r>
            <a:r>
              <a:rPr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se</a:t>
            </a:r>
            <a:r>
              <a:rPr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deben exam</a:t>
            </a:r>
            <a:r>
              <a:rPr b="1" spc="-10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nar</a:t>
            </a:r>
            <a:r>
              <a:rPr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con</a:t>
            </a:r>
            <a:r>
              <a:rPr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los</a:t>
            </a:r>
            <a:r>
              <a:rPr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casos</a:t>
            </a:r>
            <a:r>
              <a:rPr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de</a:t>
            </a:r>
            <a:r>
              <a:rPr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26CAF"/>
                </a:solidFill>
                <a:latin typeface="Arial"/>
                <a:cs typeface="Arial"/>
              </a:rPr>
              <a:t>prueba.</a:t>
            </a:r>
          </a:p>
          <a:p>
            <a:pPr marL="433070">
              <a:lnSpc>
                <a:spcPct val="100000"/>
              </a:lnSpc>
              <a:spcBef>
                <a:spcPts val="1335"/>
              </a:spcBef>
            </a:pPr>
            <a:r>
              <a:rPr sz="3200" dirty="0">
                <a:solidFill>
                  <a:srgbClr val="D1282D"/>
                </a:solidFill>
                <a:latin typeface="Arial"/>
                <a:cs typeface="Arial"/>
              </a:rPr>
              <a:t>•</a:t>
            </a:r>
            <a:r>
              <a:rPr sz="3200" spc="-575" dirty="0">
                <a:solidFill>
                  <a:srgbClr val="D1282D"/>
                </a:solidFill>
                <a:latin typeface="Arial"/>
                <a:cs typeface="Arial"/>
              </a:rPr>
              <a:t> </a:t>
            </a:r>
            <a:r>
              <a:rPr sz="3200" dirty="0"/>
              <a:t>T</a:t>
            </a:r>
            <a:r>
              <a:rPr sz="3200" spc="-10" dirty="0"/>
              <a:t>é</a:t>
            </a:r>
            <a:r>
              <a:rPr sz="3200" dirty="0"/>
              <a:t>cnicas</a:t>
            </a:r>
            <a:r>
              <a:rPr sz="3200" spc="-30" dirty="0"/>
              <a:t> </a:t>
            </a:r>
            <a:r>
              <a:rPr sz="3200" dirty="0"/>
              <a:t>de</a:t>
            </a:r>
            <a:r>
              <a:rPr sz="3200" spc="-30" dirty="0"/>
              <a:t> </a:t>
            </a:r>
            <a:r>
              <a:rPr sz="3200" dirty="0"/>
              <a:t>cob</a:t>
            </a:r>
            <a:r>
              <a:rPr sz="3200" spc="-20" dirty="0"/>
              <a:t>e</a:t>
            </a:r>
            <a:r>
              <a:rPr sz="3200" dirty="0"/>
              <a:t>rt</a:t>
            </a:r>
            <a:r>
              <a:rPr sz="3200" spc="-10" dirty="0"/>
              <a:t>u</a:t>
            </a:r>
            <a:r>
              <a:rPr sz="3200" dirty="0"/>
              <a:t>ra</a:t>
            </a:r>
            <a:r>
              <a:rPr sz="3200" spc="-35" dirty="0"/>
              <a:t> </a:t>
            </a:r>
            <a:r>
              <a:rPr sz="3200" dirty="0"/>
              <a:t>de</a:t>
            </a:r>
            <a:r>
              <a:rPr sz="3200" spc="-15" dirty="0"/>
              <a:t> </a:t>
            </a:r>
            <a:r>
              <a:rPr sz="3200" dirty="0"/>
              <a:t>ca</a:t>
            </a:r>
            <a:r>
              <a:rPr sz="3200" spc="-15" dirty="0"/>
              <a:t>m</a:t>
            </a:r>
            <a:r>
              <a:rPr sz="3200" dirty="0"/>
              <a:t>i</a:t>
            </a:r>
            <a:r>
              <a:rPr sz="3200" spc="-10" dirty="0"/>
              <a:t>n</a:t>
            </a:r>
            <a:r>
              <a:rPr sz="3200" dirty="0"/>
              <a:t>os</a:t>
            </a:r>
            <a:endParaRPr sz="32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D1282D"/>
                </a:solidFill>
                <a:latin typeface="Arial"/>
                <a:cs typeface="Arial"/>
              </a:rPr>
              <a:t>•</a:t>
            </a:r>
            <a:r>
              <a:rPr sz="3200" spc="-575" dirty="0">
                <a:solidFill>
                  <a:srgbClr val="D1282D"/>
                </a:solidFill>
                <a:latin typeface="Arial"/>
                <a:cs typeface="Arial"/>
              </a:rPr>
              <a:t> </a:t>
            </a:r>
            <a:r>
              <a:rPr sz="3200" dirty="0"/>
              <a:t>Técn</a:t>
            </a:r>
            <a:r>
              <a:rPr sz="3200" spc="-10" dirty="0"/>
              <a:t>i</a:t>
            </a:r>
            <a:r>
              <a:rPr sz="3200" dirty="0"/>
              <a:t>cas</a:t>
            </a:r>
            <a:r>
              <a:rPr sz="3200" spc="-20" dirty="0"/>
              <a:t> </a:t>
            </a:r>
            <a:r>
              <a:rPr sz="3200" dirty="0"/>
              <a:t>de</a:t>
            </a:r>
            <a:r>
              <a:rPr sz="3200" spc="-25" dirty="0"/>
              <a:t> </a:t>
            </a:r>
            <a:r>
              <a:rPr sz="3200" dirty="0"/>
              <a:t>contr</a:t>
            </a:r>
            <a:r>
              <a:rPr sz="3200" spc="-15" dirty="0"/>
              <a:t>o</a:t>
            </a:r>
            <a:r>
              <a:rPr sz="3200" dirty="0"/>
              <a:t>l</a:t>
            </a:r>
            <a:r>
              <a:rPr sz="3200" spc="-20" dirty="0"/>
              <a:t> </a:t>
            </a:r>
            <a:r>
              <a:rPr sz="3200" dirty="0"/>
              <a:t>de</a:t>
            </a:r>
            <a:r>
              <a:rPr sz="3200" spc="-10" dirty="0"/>
              <a:t> </a:t>
            </a:r>
            <a:r>
              <a:rPr sz="3200" dirty="0"/>
              <a:t>fl</a:t>
            </a:r>
            <a:r>
              <a:rPr sz="3200" spc="-15" dirty="0"/>
              <a:t>u</a:t>
            </a:r>
            <a:r>
              <a:rPr sz="3200" dirty="0"/>
              <a:t>jo</a:t>
            </a:r>
            <a:endParaRPr sz="32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770"/>
              </a:spcBef>
            </a:pPr>
            <a:r>
              <a:rPr sz="3200" spc="315" dirty="0">
                <a:solidFill>
                  <a:srgbClr val="D1282D"/>
                </a:solidFill>
                <a:latin typeface="Arial"/>
                <a:cs typeface="Arial"/>
              </a:rPr>
              <a:t>•</a:t>
            </a:r>
            <a:r>
              <a:rPr sz="3200" dirty="0">
                <a:latin typeface="Arial"/>
                <a:cs typeface="Arial"/>
              </a:rPr>
              <a:t>‘T</a:t>
            </a:r>
            <a:r>
              <a:rPr sz="3200" spc="-15" dirty="0">
                <a:latin typeface="Arial"/>
                <a:cs typeface="Arial"/>
              </a:rPr>
              <a:t>é</a:t>
            </a:r>
            <a:r>
              <a:rPr sz="3200" dirty="0">
                <a:latin typeface="Arial"/>
                <a:cs typeface="Arial"/>
              </a:rPr>
              <a:t>cnicas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</a:t>
            </a:r>
            <a:r>
              <a:rPr sz="3200" spc="-15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er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ura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ciclos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343057"/>
            <a:ext cx="6637020" cy="2617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6000" spc="-85" dirty="0">
                <a:latin typeface="Arial Black"/>
                <a:cs typeface="Arial Black"/>
              </a:rPr>
              <a:t>TÉC</a:t>
            </a:r>
            <a:r>
              <a:rPr sz="6000" spc="-80" dirty="0">
                <a:latin typeface="Arial Black"/>
                <a:cs typeface="Arial Black"/>
              </a:rPr>
              <a:t>NI</a:t>
            </a:r>
            <a:r>
              <a:rPr sz="6000" spc="-85" dirty="0">
                <a:latin typeface="Arial Black"/>
                <a:cs typeface="Arial Black"/>
              </a:rPr>
              <a:t>CA</a:t>
            </a:r>
            <a:r>
              <a:rPr sz="6000" dirty="0">
                <a:latin typeface="Arial Black"/>
                <a:cs typeface="Arial Black"/>
              </a:rPr>
              <a:t>S</a:t>
            </a:r>
            <a:r>
              <a:rPr sz="6000" spc="350" dirty="0">
                <a:latin typeface="Times New Roman"/>
                <a:cs typeface="Times New Roman"/>
              </a:rPr>
              <a:t> </a:t>
            </a:r>
            <a:r>
              <a:rPr sz="6000" spc="-85" dirty="0">
                <a:latin typeface="Arial Black"/>
                <a:cs typeface="Arial Black"/>
              </a:rPr>
              <a:t>DE</a:t>
            </a:r>
            <a:r>
              <a:rPr sz="6000" spc="-85" dirty="0">
                <a:latin typeface="Times New Roman"/>
                <a:cs typeface="Times New Roman"/>
              </a:rPr>
              <a:t> </a:t>
            </a:r>
            <a:r>
              <a:rPr sz="6000" spc="-135" dirty="0">
                <a:latin typeface="Arial Black"/>
                <a:cs typeface="Arial Black"/>
              </a:rPr>
              <a:t>C</a:t>
            </a:r>
            <a:r>
              <a:rPr sz="6000" spc="-80" dirty="0">
                <a:latin typeface="Arial Black"/>
                <a:cs typeface="Arial Black"/>
              </a:rPr>
              <a:t>O</a:t>
            </a:r>
            <a:r>
              <a:rPr sz="6000" spc="-135" dirty="0">
                <a:latin typeface="Arial Black"/>
                <a:cs typeface="Arial Black"/>
              </a:rPr>
              <a:t>B</a:t>
            </a:r>
            <a:r>
              <a:rPr sz="6000" spc="-85" dirty="0">
                <a:latin typeface="Arial Black"/>
                <a:cs typeface="Arial Black"/>
              </a:rPr>
              <a:t>E</a:t>
            </a:r>
            <a:r>
              <a:rPr sz="6000" spc="-185" dirty="0">
                <a:latin typeface="Arial Black"/>
                <a:cs typeface="Arial Black"/>
              </a:rPr>
              <a:t>R</a:t>
            </a:r>
            <a:r>
              <a:rPr sz="6000" spc="-85" dirty="0">
                <a:latin typeface="Arial Black"/>
                <a:cs typeface="Arial Black"/>
              </a:rPr>
              <a:t>T</a:t>
            </a:r>
            <a:r>
              <a:rPr sz="6000" spc="-80" dirty="0">
                <a:latin typeface="Arial Black"/>
                <a:cs typeface="Arial Black"/>
              </a:rPr>
              <a:t>U</a:t>
            </a:r>
            <a:r>
              <a:rPr sz="6000" spc="-135" dirty="0">
                <a:latin typeface="Arial Black"/>
                <a:cs typeface="Arial Black"/>
              </a:rPr>
              <a:t>R</a:t>
            </a:r>
            <a:r>
              <a:rPr sz="6000" spc="-50" dirty="0">
                <a:latin typeface="Arial Black"/>
                <a:cs typeface="Arial Black"/>
              </a:rPr>
              <a:t>A</a:t>
            </a:r>
            <a:r>
              <a:rPr sz="6000" spc="345" dirty="0">
                <a:latin typeface="Times New Roman"/>
                <a:cs typeface="Times New Roman"/>
              </a:rPr>
              <a:t> </a:t>
            </a:r>
            <a:r>
              <a:rPr sz="6000" spc="-135" dirty="0">
                <a:latin typeface="Arial Black"/>
                <a:cs typeface="Arial Black"/>
              </a:rPr>
              <a:t>D</a:t>
            </a:r>
            <a:r>
              <a:rPr sz="6000" dirty="0">
                <a:latin typeface="Arial Black"/>
                <a:cs typeface="Arial Black"/>
              </a:rPr>
              <a:t>E</a:t>
            </a:r>
            <a:r>
              <a:rPr sz="6000" dirty="0">
                <a:latin typeface="Times New Roman"/>
                <a:cs typeface="Times New Roman"/>
              </a:rPr>
              <a:t> </a:t>
            </a:r>
            <a:r>
              <a:rPr sz="6000" spc="-85" dirty="0">
                <a:latin typeface="Arial Black"/>
                <a:cs typeface="Arial Black"/>
              </a:rPr>
              <a:t>CAM</a:t>
            </a:r>
            <a:r>
              <a:rPr sz="6000" spc="-80" dirty="0">
                <a:latin typeface="Arial Black"/>
                <a:cs typeface="Arial Black"/>
              </a:rPr>
              <a:t>INO</a:t>
            </a:r>
            <a:r>
              <a:rPr sz="6000" dirty="0">
                <a:latin typeface="Arial Black"/>
                <a:cs typeface="Arial Black"/>
              </a:rPr>
              <a:t>S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39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0" y="1371599"/>
                </a:moveTo>
                <a:lnTo>
                  <a:pt x="142859" y="1371599"/>
                </a:lnTo>
                <a:lnTo>
                  <a:pt x="142859" y="0"/>
                </a:lnTo>
                <a:lnTo>
                  <a:pt x="0" y="0"/>
                </a:lnTo>
                <a:lnTo>
                  <a:pt x="0" y="1371599"/>
                </a:lnTo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39" y="1371600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0" y="5486399"/>
                </a:moveTo>
                <a:lnTo>
                  <a:pt x="142859" y="5486399"/>
                </a:lnTo>
                <a:lnTo>
                  <a:pt x="142859" y="0"/>
                </a:lnTo>
                <a:lnTo>
                  <a:pt x="0" y="0"/>
                </a:lnTo>
                <a:lnTo>
                  <a:pt x="0" y="548639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373" y="268734"/>
            <a:ext cx="8227059" cy="564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ct val="100000"/>
              </a:lnSpc>
            </a:pP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CR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TER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2000" spc="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3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BE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-7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U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endParaRPr sz="2000">
              <a:latin typeface="Arial Black"/>
              <a:cs typeface="Arial Black"/>
            </a:endParaRPr>
          </a:p>
          <a:p>
            <a:pPr marL="56515">
              <a:lnSpc>
                <a:spcPct val="100000"/>
              </a:lnSpc>
            </a:pP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TÉ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NI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7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2000" spc="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4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B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-85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U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-1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3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CAM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IN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204470">
              <a:lnSpc>
                <a:spcPct val="100000"/>
              </a:lnSpc>
              <a:spcBef>
                <a:spcPts val="1405"/>
              </a:spcBef>
            </a:pPr>
            <a:r>
              <a:rPr sz="2600" b="1" dirty="0">
                <a:solidFill>
                  <a:srgbClr val="526CAF"/>
                </a:solidFill>
                <a:latin typeface="Arial"/>
                <a:cs typeface="Arial"/>
              </a:rPr>
              <a:t>C</a:t>
            </a:r>
            <a:r>
              <a:rPr sz="2600" b="1" spc="5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2600" b="1" dirty="0">
                <a:solidFill>
                  <a:srgbClr val="526CAF"/>
                </a:solidFill>
                <a:latin typeface="Arial"/>
                <a:cs typeface="Arial"/>
              </a:rPr>
              <a:t>mino:</a:t>
            </a:r>
            <a:r>
              <a:rPr sz="26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S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cu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ncia</a:t>
            </a:r>
            <a:r>
              <a:rPr sz="24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de</a:t>
            </a:r>
            <a:r>
              <a:rPr sz="24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se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tencias</a:t>
            </a:r>
            <a:r>
              <a:rPr sz="24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en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ad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na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as</a:t>
            </a:r>
            <a:r>
              <a:rPr sz="2400" b="1" spc="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de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de la 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ntrada del pro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g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rama hasta su sal</a:t>
            </a:r>
            <a:r>
              <a:rPr sz="2400" b="1" spc="5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da.</a:t>
            </a:r>
            <a:endParaRPr sz="24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77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Se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escriben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casos de prueba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sufic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entes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ejecuten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 |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cami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program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77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Criterios: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685"/>
              </a:spcBef>
            </a:pPr>
            <a:r>
              <a:rPr sz="2000" spc="1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000" spc="-2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odos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los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minos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080"/>
              </a:spcBef>
            </a:pPr>
            <a:r>
              <a:rPr sz="2000" spc="1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Cobe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tura</a:t>
            </a:r>
            <a:r>
              <a:rPr sz="20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Sen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en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ias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080"/>
              </a:spcBef>
            </a:pPr>
            <a:r>
              <a:rPr sz="2000" spc="1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Ramas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080"/>
              </a:spcBef>
            </a:pPr>
            <a:r>
              <a:rPr sz="2000" spc="1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Predi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ados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080"/>
              </a:spcBef>
            </a:pPr>
            <a:r>
              <a:rPr sz="2000" spc="1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Ruta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bási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S</a:t>
            </a:r>
            <a:r>
              <a:rPr spc="-65" dirty="0"/>
              <a:t>Í</a:t>
            </a:r>
            <a:r>
              <a:rPr spc="-60" dirty="0"/>
              <a:t>MB</a:t>
            </a:r>
            <a:r>
              <a:rPr spc="-65" dirty="0"/>
              <a:t>O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dirty="0"/>
              <a:t>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spc="-55" dirty="0"/>
              <a:t>E</a:t>
            </a:r>
            <a:r>
              <a:rPr dirty="0"/>
              <a:t>L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65" dirty="0"/>
              <a:t>G</a:t>
            </a:r>
            <a:r>
              <a:rPr spc="-60" dirty="0"/>
              <a:t>RA</a:t>
            </a:r>
            <a:r>
              <a:rPr spc="-65" dirty="0"/>
              <a:t>F</a:t>
            </a:r>
            <a:r>
              <a:rPr dirty="0"/>
              <a:t>O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spc="-55" dirty="0"/>
              <a:t>E</a:t>
            </a:r>
            <a:r>
              <a:rPr dirty="0"/>
              <a:t>L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ON</a:t>
            </a:r>
            <a:r>
              <a:rPr spc="-55" dirty="0"/>
              <a:t>T</a:t>
            </a:r>
            <a:r>
              <a:rPr spc="-95" dirty="0"/>
              <a:t>R</a:t>
            </a:r>
            <a:r>
              <a:rPr spc="-65" dirty="0"/>
              <a:t>O</a:t>
            </a:r>
            <a:r>
              <a:rPr dirty="0"/>
              <a:t>L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F</a:t>
            </a:r>
            <a:r>
              <a:rPr spc="-114" dirty="0"/>
              <a:t>L</a:t>
            </a:r>
            <a:r>
              <a:rPr spc="-65" dirty="0"/>
              <a:t>UJ</a:t>
            </a:r>
            <a:r>
              <a:rPr dirty="0"/>
              <a:t>O</a:t>
            </a:r>
          </a:p>
        </p:txBody>
      </p:sp>
      <p:sp>
        <p:nvSpPr>
          <p:cNvPr id="5" name="object 5"/>
          <p:cNvSpPr/>
          <p:nvPr/>
        </p:nvSpPr>
        <p:spPr>
          <a:xfrm>
            <a:off x="381140" y="1412732"/>
            <a:ext cx="8295253" cy="42759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1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É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2696</Words>
  <Application>Microsoft Office PowerPoint</Application>
  <PresentationFormat>Bildschirmpräsentation (4:3)</PresentationFormat>
  <Paragraphs>346</Paragraphs>
  <Slides>43</Slides>
  <Notes>43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4" baseType="lpstr">
      <vt:lpstr>Office Theme</vt:lpstr>
      <vt:lpstr>PowerPoint-Präsentation</vt:lpstr>
      <vt:lpstr>PowerPoint-Präsentation</vt:lpstr>
      <vt:lpstr>PowerPoint-Präsentation</vt:lpstr>
      <vt:lpstr>TÉCNICAS DE CAJA BLANCA</vt:lpstr>
      <vt:lpstr>CARACTERÍSTICAS DE LAS TÉCNICAS DE CAJA BLANCA</vt:lpstr>
      <vt:lpstr>CRITERIOS DE COBERTURA</vt:lpstr>
      <vt:lpstr>PowerPoint-Präsentation</vt:lpstr>
      <vt:lpstr>PowerPoint-Präsentation</vt:lpstr>
      <vt:lpstr>SÍMBOLOS DEL GRAFO DEL CONTROL DE FLUJO</vt:lpstr>
      <vt:lpstr>EJEMPLOS DE CAMINOS POSIBLES</vt:lpstr>
      <vt:lpstr>CRITERIO DE COBERTURA DE TODOS LOS CAMINOS</vt:lpstr>
      <vt:lpstr>CRITERIO DE COBERTURA DE SENTENCIA</vt:lpstr>
      <vt:lpstr>EJEMPLO CRITERIO DE COBERTURA DE SENTENCIA</vt:lpstr>
      <vt:lpstr>CRITERIO DE COBERTURA DE RAMAS</vt:lpstr>
      <vt:lpstr>EJEMPLO CRITERIO DE COBERTURA DE RAMAS</vt:lpstr>
      <vt:lpstr>CRITERIO COBERTURA DE PREDICADOS</vt:lpstr>
      <vt:lpstr>PowerPoint-Präsentation</vt:lpstr>
      <vt:lpstr>REPRESENTAR EL PROGRAMA EN UN GRAFO DE FLUJO</vt:lpstr>
      <vt:lpstr>REPRESENTAR EL PROGRAMA EN UN GRAFO DE FLUJO</vt:lpstr>
      <vt:lpstr>REPRESENTAR EL PROGRAMA EN UN GRAFO DE FLUJO</vt:lpstr>
      <vt:lpstr>CALCULAR LA COMPLEJIDAD CICLOMÁTICA</vt:lpstr>
      <vt:lpstr>CALCULAR LA COMPLEJIDAD CICLOMÁTICA</vt:lpstr>
      <vt:lpstr>CALCULAR LA COMPLEJIDAD CICLOMÁTICA</vt:lpstr>
      <vt:lpstr>PowerPoint-Präsentation</vt:lpstr>
      <vt:lpstr>TÉCNICAS DE CONTROL DE FLUJO</vt:lpstr>
      <vt:lpstr>PowerPoint-Präsentation</vt:lpstr>
      <vt:lpstr>COBERTURA DE DECISIÓN</vt:lpstr>
      <vt:lpstr>COBERTURA DE CONDICIONES</vt:lpstr>
      <vt:lpstr>COBERTURA DE CONDICIONES</vt:lpstr>
      <vt:lpstr>COBERTURA DE CONDICIONES</vt:lpstr>
      <vt:lpstr>PowerPoint-Präsentation</vt:lpstr>
      <vt:lpstr>COBERTURA DE CICLOS</vt:lpstr>
      <vt:lpstr>COBERTURA DE CICLOS</vt:lpstr>
      <vt:lpstr>COBERTURA DE CICLOS</vt:lpstr>
      <vt:lpstr>COBERTURA DE CICLOS</vt:lpstr>
      <vt:lpstr>COBERTURA DE CICLOS</vt:lpstr>
      <vt:lpstr>COBERTURA DE CICLOS</vt:lpstr>
      <vt:lpstr>COBERTURA DE CICLOS</vt:lpstr>
      <vt:lpstr>COBERTURA DE CICLOS</vt:lpstr>
      <vt:lpstr>COBERTURA DE CICLOS</vt:lpstr>
      <vt:lpstr>COBERTURA DE CICLOS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2014-09-01T15:40:45Z</dcterms:created>
  <dcterms:modified xsi:type="dcterms:W3CDTF">2014-09-01T13:40:48Z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2014-09-01T00:00:00Z</vt:filetime>
  </property>
  <property fmtid="{D5CDD505-2E9C-101B-9397-08002B2CF9AE}" pid="3" name="LastSaved">
    <vt:filetime>2014-09-01T00:00:00Z</vt:filetime>
  </property>
</Properties>
</file>