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1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FF0000"/>
                </a:solidFill>
              </a:rPr>
              <a:t>2</a:t>
            </a:r>
            <a:r>
              <a:rPr spc="-15" dirty="0">
                <a:solidFill>
                  <a:srgbClr val="FF0000"/>
                </a:solidFill>
              </a:rPr>
              <a:t>0</a:t>
            </a:r>
            <a:r>
              <a:rPr spc="-10" dirty="0">
                <a:solidFill>
                  <a:srgbClr val="FF0000"/>
                </a:solidFill>
              </a:rPr>
              <a:t>1</a:t>
            </a:r>
            <a:r>
              <a:rPr spc="-15" dirty="0">
                <a:solidFill>
                  <a:srgbClr val="FF0000"/>
                </a:solidFill>
              </a:rPr>
              <a:t>3</a:t>
            </a:r>
            <a:r>
              <a:rPr spc="-10" dirty="0">
                <a:solidFill>
                  <a:srgbClr val="FF0000"/>
                </a:solidFill>
              </a:rPr>
              <a:t>A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I</a:t>
            </a:r>
            <a:r>
              <a:rPr spc="-15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C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-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0" dirty="0">
                <a:solidFill>
                  <a:srgbClr val="FF0000"/>
                </a:solidFill>
              </a:rPr>
              <a:t>T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10" dirty="0">
                <a:solidFill>
                  <a:srgbClr val="FF0000"/>
                </a:solidFill>
              </a:rPr>
              <a:t>CNICAS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DE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P</a:t>
            </a:r>
            <a:r>
              <a:rPr spc="-10" dirty="0">
                <a:solidFill>
                  <a:srgbClr val="FF0000"/>
                </a:solidFill>
              </a:rPr>
              <a:t>RUE</a:t>
            </a:r>
            <a:r>
              <a:rPr spc="-20" dirty="0">
                <a:solidFill>
                  <a:srgbClr val="FF0000"/>
                </a:solidFill>
              </a:rPr>
              <a:t>B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S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DE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OFT</a:t>
            </a:r>
            <a:r>
              <a:rPr spc="25" dirty="0">
                <a:solidFill>
                  <a:srgbClr val="FF0000"/>
                </a:solidFill>
              </a:rPr>
              <a:t>W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RE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-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BEA</a:t>
            </a:r>
            <a:r>
              <a:rPr spc="0" dirty="0">
                <a:solidFill>
                  <a:srgbClr val="FF0000"/>
                </a:solidFill>
              </a:rPr>
              <a:t>T</a:t>
            </a:r>
            <a:r>
              <a:rPr spc="-10" dirty="0">
                <a:solidFill>
                  <a:srgbClr val="FF0000"/>
                </a:solidFill>
              </a:rPr>
              <a:t>RIZ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FL</a:t>
            </a:r>
            <a:r>
              <a:rPr spc="-5" dirty="0">
                <a:solidFill>
                  <a:srgbClr val="FF0000"/>
                </a:solidFill>
              </a:rPr>
              <a:t>ORI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N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G</a:t>
            </a:r>
            <a:r>
              <a:rPr spc="-15" dirty="0">
                <a:solidFill>
                  <a:srgbClr val="FF0000"/>
                </a:solidFill>
              </a:rPr>
              <a:t>AV</a:t>
            </a:r>
            <a:r>
              <a:rPr spc="-5" dirty="0">
                <a:solidFill>
                  <a:srgbClr val="FF0000"/>
                </a:solidFill>
              </a:rPr>
              <a:t>IRIA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1282D"/>
                </a:solidFill>
                <a:latin typeface="Arial"/>
                <a:cs typeface="Arial"/>
              </a:defRPr>
            </a:lvl1pPr>
          </a:lstStyle>
          <a:p>
            <a:pPr marL="151765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rgbClr val="EA9A7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FF0000"/>
                </a:solidFill>
              </a:rPr>
              <a:t>2</a:t>
            </a:r>
            <a:r>
              <a:rPr spc="-15" dirty="0">
                <a:solidFill>
                  <a:srgbClr val="FF0000"/>
                </a:solidFill>
              </a:rPr>
              <a:t>0</a:t>
            </a:r>
            <a:r>
              <a:rPr spc="-10" dirty="0">
                <a:solidFill>
                  <a:srgbClr val="FF0000"/>
                </a:solidFill>
              </a:rPr>
              <a:t>1</a:t>
            </a:r>
            <a:r>
              <a:rPr spc="-15" dirty="0">
                <a:solidFill>
                  <a:srgbClr val="FF0000"/>
                </a:solidFill>
              </a:rPr>
              <a:t>3</a:t>
            </a:r>
            <a:r>
              <a:rPr spc="-10" dirty="0">
                <a:solidFill>
                  <a:srgbClr val="FF0000"/>
                </a:solidFill>
              </a:rPr>
              <a:t>A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I</a:t>
            </a:r>
            <a:r>
              <a:rPr spc="-15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C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-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0" dirty="0">
                <a:solidFill>
                  <a:srgbClr val="FF0000"/>
                </a:solidFill>
              </a:rPr>
              <a:t>T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10" dirty="0">
                <a:solidFill>
                  <a:srgbClr val="FF0000"/>
                </a:solidFill>
              </a:rPr>
              <a:t>CNICAS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DE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P</a:t>
            </a:r>
            <a:r>
              <a:rPr spc="-10" dirty="0">
                <a:solidFill>
                  <a:srgbClr val="FF0000"/>
                </a:solidFill>
              </a:rPr>
              <a:t>RUE</a:t>
            </a:r>
            <a:r>
              <a:rPr spc="-20" dirty="0">
                <a:solidFill>
                  <a:srgbClr val="FF0000"/>
                </a:solidFill>
              </a:rPr>
              <a:t>B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S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DE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OFT</a:t>
            </a:r>
            <a:r>
              <a:rPr spc="25" dirty="0">
                <a:solidFill>
                  <a:srgbClr val="FF0000"/>
                </a:solidFill>
              </a:rPr>
              <a:t>W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RE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-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BEA</a:t>
            </a:r>
            <a:r>
              <a:rPr spc="0" dirty="0">
                <a:solidFill>
                  <a:srgbClr val="FF0000"/>
                </a:solidFill>
              </a:rPr>
              <a:t>T</a:t>
            </a:r>
            <a:r>
              <a:rPr spc="-10" dirty="0">
                <a:solidFill>
                  <a:srgbClr val="FF0000"/>
                </a:solidFill>
              </a:rPr>
              <a:t>RIZ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FL</a:t>
            </a:r>
            <a:r>
              <a:rPr spc="-5" dirty="0">
                <a:solidFill>
                  <a:srgbClr val="FF0000"/>
                </a:solidFill>
              </a:rPr>
              <a:t>ORI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N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G</a:t>
            </a:r>
            <a:r>
              <a:rPr spc="-15" dirty="0">
                <a:solidFill>
                  <a:srgbClr val="FF0000"/>
                </a:solidFill>
              </a:rPr>
              <a:t>AV</a:t>
            </a:r>
            <a:r>
              <a:rPr spc="-5" dirty="0">
                <a:solidFill>
                  <a:srgbClr val="FF0000"/>
                </a:solidFill>
              </a:rPr>
              <a:t>IRIA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1282D"/>
                </a:solidFill>
                <a:latin typeface="Arial"/>
                <a:cs typeface="Arial"/>
              </a:defRPr>
            </a:lvl1pPr>
          </a:lstStyle>
          <a:p>
            <a:pPr marL="151765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7538" y="6237305"/>
            <a:ext cx="360045" cy="495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FF0000"/>
                </a:solidFill>
              </a:rPr>
              <a:t>2</a:t>
            </a:r>
            <a:r>
              <a:rPr spc="-15" dirty="0">
                <a:solidFill>
                  <a:srgbClr val="FF0000"/>
                </a:solidFill>
              </a:rPr>
              <a:t>0</a:t>
            </a:r>
            <a:r>
              <a:rPr spc="-10" dirty="0">
                <a:solidFill>
                  <a:srgbClr val="FF0000"/>
                </a:solidFill>
              </a:rPr>
              <a:t>1</a:t>
            </a:r>
            <a:r>
              <a:rPr spc="-15" dirty="0">
                <a:solidFill>
                  <a:srgbClr val="FF0000"/>
                </a:solidFill>
              </a:rPr>
              <a:t>3</a:t>
            </a:r>
            <a:r>
              <a:rPr spc="-10" dirty="0">
                <a:solidFill>
                  <a:srgbClr val="FF0000"/>
                </a:solidFill>
              </a:rPr>
              <a:t>A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I</a:t>
            </a:r>
            <a:r>
              <a:rPr spc="-15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C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-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0" dirty="0">
                <a:solidFill>
                  <a:srgbClr val="FF0000"/>
                </a:solidFill>
              </a:rPr>
              <a:t>T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10" dirty="0">
                <a:solidFill>
                  <a:srgbClr val="FF0000"/>
                </a:solidFill>
              </a:rPr>
              <a:t>CNICAS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DE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P</a:t>
            </a:r>
            <a:r>
              <a:rPr spc="-10" dirty="0">
                <a:solidFill>
                  <a:srgbClr val="FF0000"/>
                </a:solidFill>
              </a:rPr>
              <a:t>RUE</a:t>
            </a:r>
            <a:r>
              <a:rPr spc="-20" dirty="0">
                <a:solidFill>
                  <a:srgbClr val="FF0000"/>
                </a:solidFill>
              </a:rPr>
              <a:t>B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S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DE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OFT</a:t>
            </a:r>
            <a:r>
              <a:rPr spc="25" dirty="0">
                <a:solidFill>
                  <a:srgbClr val="FF0000"/>
                </a:solidFill>
              </a:rPr>
              <a:t>W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RE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-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BEA</a:t>
            </a:r>
            <a:r>
              <a:rPr spc="0" dirty="0">
                <a:solidFill>
                  <a:srgbClr val="FF0000"/>
                </a:solidFill>
              </a:rPr>
              <a:t>T</a:t>
            </a:r>
            <a:r>
              <a:rPr spc="-10" dirty="0">
                <a:solidFill>
                  <a:srgbClr val="FF0000"/>
                </a:solidFill>
              </a:rPr>
              <a:t>RIZ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FL</a:t>
            </a:r>
            <a:r>
              <a:rPr spc="-5" dirty="0">
                <a:solidFill>
                  <a:srgbClr val="FF0000"/>
                </a:solidFill>
              </a:rPr>
              <a:t>ORI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N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G</a:t>
            </a:r>
            <a:r>
              <a:rPr spc="-15" dirty="0">
                <a:solidFill>
                  <a:srgbClr val="FF0000"/>
                </a:solidFill>
              </a:rPr>
              <a:t>AV</a:t>
            </a:r>
            <a:r>
              <a:rPr spc="-5" dirty="0">
                <a:solidFill>
                  <a:srgbClr val="FF0000"/>
                </a:solidFill>
              </a:rPr>
              <a:t>IRIA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1282D"/>
                </a:solidFill>
                <a:latin typeface="Arial"/>
                <a:cs typeface="Arial"/>
              </a:defRPr>
            </a:lvl1pPr>
          </a:lstStyle>
          <a:p>
            <a:pPr marL="151765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FF0000"/>
                </a:solidFill>
              </a:rPr>
              <a:t>2</a:t>
            </a:r>
            <a:r>
              <a:rPr spc="-15" dirty="0">
                <a:solidFill>
                  <a:srgbClr val="FF0000"/>
                </a:solidFill>
              </a:rPr>
              <a:t>0</a:t>
            </a:r>
            <a:r>
              <a:rPr spc="-10" dirty="0">
                <a:solidFill>
                  <a:srgbClr val="FF0000"/>
                </a:solidFill>
              </a:rPr>
              <a:t>1</a:t>
            </a:r>
            <a:r>
              <a:rPr spc="-15" dirty="0">
                <a:solidFill>
                  <a:srgbClr val="FF0000"/>
                </a:solidFill>
              </a:rPr>
              <a:t>3</a:t>
            </a:r>
            <a:r>
              <a:rPr spc="-10" dirty="0">
                <a:solidFill>
                  <a:srgbClr val="FF0000"/>
                </a:solidFill>
              </a:rPr>
              <a:t>A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I</a:t>
            </a:r>
            <a:r>
              <a:rPr spc="-15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C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-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0" dirty="0">
                <a:solidFill>
                  <a:srgbClr val="FF0000"/>
                </a:solidFill>
              </a:rPr>
              <a:t>T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10" dirty="0">
                <a:solidFill>
                  <a:srgbClr val="FF0000"/>
                </a:solidFill>
              </a:rPr>
              <a:t>CNICAS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DE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P</a:t>
            </a:r>
            <a:r>
              <a:rPr spc="-10" dirty="0">
                <a:solidFill>
                  <a:srgbClr val="FF0000"/>
                </a:solidFill>
              </a:rPr>
              <a:t>RUE</a:t>
            </a:r>
            <a:r>
              <a:rPr spc="-20" dirty="0">
                <a:solidFill>
                  <a:srgbClr val="FF0000"/>
                </a:solidFill>
              </a:rPr>
              <a:t>B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S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DE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OFT</a:t>
            </a:r>
            <a:r>
              <a:rPr spc="25" dirty="0">
                <a:solidFill>
                  <a:srgbClr val="FF0000"/>
                </a:solidFill>
              </a:rPr>
              <a:t>W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RE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-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BEA</a:t>
            </a:r>
            <a:r>
              <a:rPr spc="0" dirty="0">
                <a:solidFill>
                  <a:srgbClr val="FF0000"/>
                </a:solidFill>
              </a:rPr>
              <a:t>T</a:t>
            </a:r>
            <a:r>
              <a:rPr spc="-10" dirty="0">
                <a:solidFill>
                  <a:srgbClr val="FF0000"/>
                </a:solidFill>
              </a:rPr>
              <a:t>RIZ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FL</a:t>
            </a:r>
            <a:r>
              <a:rPr spc="-5" dirty="0">
                <a:solidFill>
                  <a:srgbClr val="FF0000"/>
                </a:solidFill>
              </a:rPr>
              <a:t>ORI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N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G</a:t>
            </a:r>
            <a:r>
              <a:rPr spc="-15" dirty="0">
                <a:solidFill>
                  <a:srgbClr val="FF0000"/>
                </a:solidFill>
              </a:rPr>
              <a:t>AV</a:t>
            </a:r>
            <a:r>
              <a:rPr spc="-5" dirty="0">
                <a:solidFill>
                  <a:srgbClr val="FF0000"/>
                </a:solidFill>
              </a:rPr>
              <a:t>IRIA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1282D"/>
                </a:solidFill>
                <a:latin typeface="Arial"/>
                <a:cs typeface="Arial"/>
              </a:defRPr>
            </a:lvl1pPr>
          </a:lstStyle>
          <a:p>
            <a:pPr marL="151765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67538" y="6237305"/>
            <a:ext cx="360045" cy="495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FF0000"/>
                </a:solidFill>
              </a:rPr>
              <a:t>2</a:t>
            </a:r>
            <a:r>
              <a:rPr spc="-15" dirty="0">
                <a:solidFill>
                  <a:srgbClr val="FF0000"/>
                </a:solidFill>
              </a:rPr>
              <a:t>0</a:t>
            </a:r>
            <a:r>
              <a:rPr spc="-10" dirty="0">
                <a:solidFill>
                  <a:srgbClr val="FF0000"/>
                </a:solidFill>
              </a:rPr>
              <a:t>1</a:t>
            </a:r>
            <a:r>
              <a:rPr spc="-15" dirty="0">
                <a:solidFill>
                  <a:srgbClr val="FF0000"/>
                </a:solidFill>
              </a:rPr>
              <a:t>3</a:t>
            </a:r>
            <a:r>
              <a:rPr spc="-10" dirty="0">
                <a:solidFill>
                  <a:srgbClr val="FF0000"/>
                </a:solidFill>
              </a:rPr>
              <a:t>A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I</a:t>
            </a:r>
            <a:r>
              <a:rPr spc="-15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C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-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0" dirty="0">
                <a:solidFill>
                  <a:srgbClr val="FF0000"/>
                </a:solidFill>
              </a:rPr>
              <a:t>T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10" dirty="0">
                <a:solidFill>
                  <a:srgbClr val="FF0000"/>
                </a:solidFill>
              </a:rPr>
              <a:t>CNICAS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DE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P</a:t>
            </a:r>
            <a:r>
              <a:rPr spc="-10" dirty="0">
                <a:solidFill>
                  <a:srgbClr val="FF0000"/>
                </a:solidFill>
              </a:rPr>
              <a:t>RUE</a:t>
            </a:r>
            <a:r>
              <a:rPr spc="-20" dirty="0">
                <a:solidFill>
                  <a:srgbClr val="FF0000"/>
                </a:solidFill>
              </a:rPr>
              <a:t>B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S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DE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OFT</a:t>
            </a:r>
            <a:r>
              <a:rPr spc="25" dirty="0">
                <a:solidFill>
                  <a:srgbClr val="FF0000"/>
                </a:solidFill>
              </a:rPr>
              <a:t>W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RE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-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BEA</a:t>
            </a:r>
            <a:r>
              <a:rPr spc="0" dirty="0">
                <a:solidFill>
                  <a:srgbClr val="FF0000"/>
                </a:solidFill>
              </a:rPr>
              <a:t>T</a:t>
            </a:r>
            <a:r>
              <a:rPr spc="-10" dirty="0">
                <a:solidFill>
                  <a:srgbClr val="FF0000"/>
                </a:solidFill>
              </a:rPr>
              <a:t>RIZ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FL</a:t>
            </a:r>
            <a:r>
              <a:rPr spc="-5" dirty="0">
                <a:solidFill>
                  <a:srgbClr val="FF0000"/>
                </a:solidFill>
              </a:rPr>
              <a:t>ORI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N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G</a:t>
            </a:r>
            <a:r>
              <a:rPr spc="-15" dirty="0">
                <a:solidFill>
                  <a:srgbClr val="FF0000"/>
                </a:solidFill>
              </a:rPr>
              <a:t>AV</a:t>
            </a:r>
            <a:r>
              <a:rPr spc="-5" dirty="0">
                <a:solidFill>
                  <a:srgbClr val="FF0000"/>
                </a:solidFill>
              </a:rPr>
              <a:t>IRIA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1282D"/>
                </a:solidFill>
                <a:latin typeface="Arial"/>
                <a:cs typeface="Arial"/>
              </a:defRPr>
            </a:lvl1pPr>
          </a:lstStyle>
          <a:p>
            <a:pPr marL="151765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7538" y="6237305"/>
            <a:ext cx="360045" cy="4959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4914" y="265416"/>
            <a:ext cx="8114171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7481" y="1342712"/>
            <a:ext cx="8349036" cy="4328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rgbClr val="EA9A7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22680" y="6539639"/>
            <a:ext cx="517461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FF0000"/>
                </a:solidFill>
              </a:rPr>
              <a:t>2</a:t>
            </a:r>
            <a:r>
              <a:rPr spc="-15" dirty="0">
                <a:solidFill>
                  <a:srgbClr val="FF0000"/>
                </a:solidFill>
              </a:rPr>
              <a:t>0</a:t>
            </a:r>
            <a:r>
              <a:rPr spc="-10" dirty="0">
                <a:solidFill>
                  <a:srgbClr val="FF0000"/>
                </a:solidFill>
              </a:rPr>
              <a:t>1</a:t>
            </a:r>
            <a:r>
              <a:rPr spc="-15" dirty="0">
                <a:solidFill>
                  <a:srgbClr val="FF0000"/>
                </a:solidFill>
              </a:rPr>
              <a:t>3</a:t>
            </a:r>
            <a:r>
              <a:rPr spc="-10" dirty="0">
                <a:solidFill>
                  <a:srgbClr val="FF0000"/>
                </a:solidFill>
              </a:rPr>
              <a:t>A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I</a:t>
            </a:r>
            <a:r>
              <a:rPr spc="-15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C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-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0" dirty="0">
                <a:solidFill>
                  <a:srgbClr val="FF0000"/>
                </a:solidFill>
              </a:rPr>
              <a:t>T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10" dirty="0">
                <a:solidFill>
                  <a:srgbClr val="FF0000"/>
                </a:solidFill>
              </a:rPr>
              <a:t>CNICAS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DE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P</a:t>
            </a:r>
            <a:r>
              <a:rPr spc="-10" dirty="0">
                <a:solidFill>
                  <a:srgbClr val="FF0000"/>
                </a:solidFill>
              </a:rPr>
              <a:t>RUE</a:t>
            </a:r>
            <a:r>
              <a:rPr spc="-20" dirty="0">
                <a:solidFill>
                  <a:srgbClr val="FF0000"/>
                </a:solidFill>
              </a:rPr>
              <a:t>B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S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DE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S</a:t>
            </a:r>
            <a:r>
              <a:rPr spc="-10" dirty="0">
                <a:solidFill>
                  <a:srgbClr val="FF0000"/>
                </a:solidFill>
              </a:rPr>
              <a:t>OFT</a:t>
            </a:r>
            <a:r>
              <a:rPr spc="25" dirty="0">
                <a:solidFill>
                  <a:srgbClr val="FF0000"/>
                </a:solidFill>
              </a:rPr>
              <a:t>W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RE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-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BEA</a:t>
            </a:r>
            <a:r>
              <a:rPr spc="0" dirty="0">
                <a:solidFill>
                  <a:srgbClr val="FF0000"/>
                </a:solidFill>
              </a:rPr>
              <a:t>T</a:t>
            </a:r>
            <a:r>
              <a:rPr spc="-10" dirty="0">
                <a:solidFill>
                  <a:srgbClr val="FF0000"/>
                </a:solidFill>
              </a:rPr>
              <a:t>RIZ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FL</a:t>
            </a:r>
            <a:r>
              <a:rPr spc="-5" dirty="0">
                <a:solidFill>
                  <a:srgbClr val="FF0000"/>
                </a:solidFill>
              </a:rPr>
              <a:t>ORI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N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G</a:t>
            </a:r>
            <a:r>
              <a:rPr spc="-15" dirty="0">
                <a:solidFill>
                  <a:srgbClr val="FF0000"/>
                </a:solidFill>
              </a:rPr>
              <a:t>AV</a:t>
            </a:r>
            <a:r>
              <a:rPr spc="-5" dirty="0">
                <a:solidFill>
                  <a:srgbClr val="FF0000"/>
                </a:solidFill>
              </a:rPr>
              <a:t>IRIA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5323" y="6460730"/>
            <a:ext cx="3041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D1282D"/>
                </a:solidFill>
                <a:latin typeface="Arial"/>
                <a:cs typeface="Arial"/>
              </a:defRPr>
            </a:lvl1pPr>
          </a:lstStyle>
          <a:p>
            <a:pPr marL="151765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24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39" y="4846320"/>
            <a:ext cx="142875" cy="2011680"/>
          </a:xfrm>
          <a:custGeom>
            <a:avLst/>
            <a:gdLst/>
            <a:ahLst/>
            <a:cxnLst/>
            <a:rect l="l" t="t" r="r" b="b"/>
            <a:pathLst>
              <a:path w="142875" h="2011679">
                <a:moveTo>
                  <a:pt x="0" y="2011679"/>
                </a:moveTo>
                <a:lnTo>
                  <a:pt x="142859" y="2011679"/>
                </a:lnTo>
                <a:lnTo>
                  <a:pt x="142859" y="0"/>
                </a:lnTo>
                <a:lnTo>
                  <a:pt x="0" y="0"/>
                </a:lnTo>
                <a:lnTo>
                  <a:pt x="0" y="201167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39" y="0"/>
            <a:ext cx="142875" cy="4846320"/>
          </a:xfrm>
          <a:custGeom>
            <a:avLst/>
            <a:gdLst/>
            <a:ahLst/>
            <a:cxnLst/>
            <a:rect l="l" t="t" r="r" b="b"/>
            <a:pathLst>
              <a:path w="142875" h="4846320">
                <a:moveTo>
                  <a:pt x="0" y="4846319"/>
                </a:moveTo>
                <a:lnTo>
                  <a:pt x="142859" y="4846319"/>
                </a:lnTo>
                <a:lnTo>
                  <a:pt x="142859" y="0"/>
                </a:lnTo>
                <a:lnTo>
                  <a:pt x="0" y="0"/>
                </a:lnTo>
                <a:lnTo>
                  <a:pt x="0" y="484631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6604" y="548640"/>
            <a:ext cx="1045592" cy="1440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563568"/>
            <a:ext cx="382905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90" dirty="0">
                <a:latin typeface="Arial Black"/>
                <a:cs typeface="Arial Black"/>
              </a:rPr>
              <a:t>CLA</a:t>
            </a:r>
            <a:r>
              <a:rPr sz="5400" spc="-85" dirty="0">
                <a:latin typeface="Arial Black"/>
                <a:cs typeface="Arial Black"/>
              </a:rPr>
              <a:t>S</a:t>
            </a:r>
            <a:r>
              <a:rPr sz="5400" dirty="0">
                <a:latin typeface="Arial Black"/>
                <a:cs typeface="Arial Black"/>
              </a:rPr>
              <a:t>E</a:t>
            </a:r>
            <a:r>
              <a:rPr sz="5400" spc="30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Arial Black"/>
                <a:cs typeface="Arial Black"/>
              </a:rPr>
              <a:t>#</a:t>
            </a:r>
            <a:r>
              <a:rPr sz="5400" spc="29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Arial Black"/>
                <a:cs typeface="Arial Black"/>
              </a:rPr>
              <a:t>3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2994" y="6536127"/>
            <a:ext cx="3869054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as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do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en 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ater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al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</a:rPr>
              <a:t> l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1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mpresa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Gre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n-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QA</a:t>
            </a:r>
            <a:r>
              <a:rPr sz="11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ar</a:t>
            </a:r>
            <a:r>
              <a:rPr sz="1100" spc="10" dirty="0">
                <a:solidFill>
                  <a:srgbClr val="7F7F7F"/>
                </a:solidFill>
                <a:latin typeface="Arial"/>
                <a:cs typeface="Arial"/>
              </a:rPr>
              <a:t>q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100" spc="-5" dirty="0">
                <a:solidFill>
                  <a:srgbClr val="7F7F7F"/>
                </a:solidFill>
                <a:latin typeface="Arial"/>
                <a:cs typeface="Arial"/>
              </a:rPr>
              <a:t>eS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386766"/>
            <a:ext cx="7560945" cy="466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0370">
              <a:lnSpc>
                <a:spcPct val="100000"/>
              </a:lnSpc>
            </a:pPr>
            <a:r>
              <a:rPr sz="5400" spc="-125" dirty="0">
                <a:latin typeface="Arial Black"/>
                <a:cs typeface="Arial Black"/>
              </a:rPr>
              <a:t>CAR</a:t>
            </a:r>
            <a:r>
              <a:rPr sz="5400" spc="-225" dirty="0">
                <a:latin typeface="Arial Black"/>
                <a:cs typeface="Arial Black"/>
              </a:rPr>
              <a:t>A</a:t>
            </a:r>
            <a:r>
              <a:rPr sz="5400" spc="-125" dirty="0">
                <a:latin typeface="Arial Black"/>
                <a:cs typeface="Arial Black"/>
              </a:rPr>
              <a:t>C</a:t>
            </a:r>
            <a:r>
              <a:rPr sz="5400" spc="-85" dirty="0">
                <a:latin typeface="Arial Black"/>
                <a:cs typeface="Arial Black"/>
              </a:rPr>
              <a:t>TE</a:t>
            </a:r>
            <a:r>
              <a:rPr sz="5400" spc="-125" dirty="0">
                <a:latin typeface="Arial Black"/>
                <a:cs typeface="Arial Black"/>
              </a:rPr>
              <a:t>R</a:t>
            </a:r>
            <a:r>
              <a:rPr sz="5400" spc="-90" dirty="0">
                <a:latin typeface="Arial Black"/>
                <a:cs typeface="Arial Black"/>
              </a:rPr>
              <a:t>Í</a:t>
            </a:r>
            <a:r>
              <a:rPr sz="5400" spc="-85" dirty="0">
                <a:latin typeface="Arial Black"/>
                <a:cs typeface="Arial Black"/>
              </a:rPr>
              <a:t>ST</a:t>
            </a:r>
            <a:r>
              <a:rPr sz="5400" spc="-90" dirty="0">
                <a:latin typeface="Arial Black"/>
                <a:cs typeface="Arial Black"/>
              </a:rPr>
              <a:t>I</a:t>
            </a:r>
            <a:r>
              <a:rPr sz="5400" spc="-125" dirty="0">
                <a:latin typeface="Arial Black"/>
                <a:cs typeface="Arial Black"/>
              </a:rPr>
              <a:t>CA</a:t>
            </a:r>
            <a:r>
              <a:rPr sz="5400" dirty="0">
                <a:latin typeface="Arial Black"/>
                <a:cs typeface="Arial Black"/>
              </a:rPr>
              <a:t>S</a:t>
            </a:r>
            <a:r>
              <a:rPr sz="5400" dirty="0">
                <a:latin typeface="Times New Roman"/>
                <a:cs typeface="Times New Roman"/>
              </a:rPr>
              <a:t> </a:t>
            </a:r>
            <a:r>
              <a:rPr sz="5400" spc="-90" dirty="0">
                <a:latin typeface="Arial Black"/>
                <a:cs typeface="Arial Black"/>
              </a:rPr>
              <a:t>D</a:t>
            </a:r>
            <a:r>
              <a:rPr sz="5400" dirty="0">
                <a:latin typeface="Arial Black"/>
                <a:cs typeface="Arial Black"/>
              </a:rPr>
              <a:t>E</a:t>
            </a:r>
            <a:r>
              <a:rPr sz="5400" spc="295" dirty="0">
                <a:latin typeface="Times New Roman"/>
                <a:cs typeface="Times New Roman"/>
              </a:rPr>
              <a:t> </a:t>
            </a:r>
            <a:r>
              <a:rPr sz="5400" spc="-185" dirty="0">
                <a:latin typeface="Arial Black"/>
                <a:cs typeface="Arial Black"/>
              </a:rPr>
              <a:t>L</a:t>
            </a:r>
            <a:r>
              <a:rPr sz="5400" spc="-85" dirty="0">
                <a:latin typeface="Arial Black"/>
                <a:cs typeface="Arial Black"/>
              </a:rPr>
              <a:t>O</a:t>
            </a:r>
            <a:r>
              <a:rPr sz="5400" dirty="0">
                <a:latin typeface="Arial Black"/>
                <a:cs typeface="Arial Black"/>
              </a:rPr>
              <a:t>S</a:t>
            </a:r>
            <a:r>
              <a:rPr sz="5400" spc="305" dirty="0">
                <a:latin typeface="Times New Roman"/>
                <a:cs typeface="Times New Roman"/>
              </a:rPr>
              <a:t> </a:t>
            </a:r>
            <a:r>
              <a:rPr sz="5400" spc="-85" dirty="0">
                <a:latin typeface="Arial Black"/>
                <a:cs typeface="Arial Black"/>
              </a:rPr>
              <a:t>T</a:t>
            </a:r>
            <a:r>
              <a:rPr sz="5400" spc="-90" dirty="0">
                <a:latin typeface="Arial Black"/>
                <a:cs typeface="Arial Black"/>
              </a:rPr>
              <a:t>I</a:t>
            </a:r>
            <a:r>
              <a:rPr sz="5400" spc="-85" dirty="0">
                <a:latin typeface="Arial Black"/>
                <a:cs typeface="Arial Black"/>
              </a:rPr>
              <a:t>PO</a:t>
            </a:r>
            <a:r>
              <a:rPr sz="5400" dirty="0">
                <a:latin typeface="Arial Black"/>
                <a:cs typeface="Arial Black"/>
              </a:rPr>
              <a:t>S</a:t>
            </a:r>
            <a:r>
              <a:rPr sz="5400" spc="305" dirty="0">
                <a:latin typeface="Times New Roman"/>
                <a:cs typeface="Times New Roman"/>
              </a:rPr>
              <a:t> </a:t>
            </a:r>
            <a:r>
              <a:rPr sz="5400" spc="-90" dirty="0">
                <a:latin typeface="Arial Black"/>
                <a:cs typeface="Arial Black"/>
              </a:rPr>
              <a:t>D</a:t>
            </a:r>
            <a:r>
              <a:rPr sz="5400" dirty="0">
                <a:latin typeface="Arial Black"/>
                <a:cs typeface="Arial Black"/>
              </a:rPr>
              <a:t>E</a:t>
            </a:r>
            <a:r>
              <a:rPr sz="5400" dirty="0">
                <a:latin typeface="Times New Roman"/>
                <a:cs typeface="Times New Roman"/>
              </a:rPr>
              <a:t> </a:t>
            </a:r>
            <a:r>
              <a:rPr sz="5400" spc="-85" dirty="0">
                <a:latin typeface="Arial Black"/>
                <a:cs typeface="Arial Black"/>
              </a:rPr>
              <a:t>P</a:t>
            </a:r>
            <a:r>
              <a:rPr sz="5400" spc="-225" dirty="0">
                <a:latin typeface="Arial Black"/>
                <a:cs typeface="Arial Black"/>
              </a:rPr>
              <a:t>R</a:t>
            </a:r>
            <a:r>
              <a:rPr sz="5400" spc="-85" dirty="0">
                <a:latin typeface="Arial Black"/>
                <a:cs typeface="Arial Black"/>
              </a:rPr>
              <a:t>UE</a:t>
            </a:r>
            <a:r>
              <a:rPr sz="5400" spc="-225" dirty="0">
                <a:latin typeface="Arial Black"/>
                <a:cs typeface="Arial Black"/>
              </a:rPr>
              <a:t>B</a:t>
            </a:r>
            <a:r>
              <a:rPr sz="5400" spc="-125" dirty="0">
                <a:latin typeface="Arial Black"/>
                <a:cs typeface="Arial Black"/>
              </a:rPr>
              <a:t>A</a:t>
            </a:r>
            <a:r>
              <a:rPr sz="5400" dirty="0">
                <a:latin typeface="Arial Black"/>
                <a:cs typeface="Arial Black"/>
              </a:rPr>
              <a:t>S</a:t>
            </a:r>
            <a:r>
              <a:rPr sz="5400" dirty="0">
                <a:latin typeface="Times New Roman"/>
                <a:cs typeface="Times New Roman"/>
              </a:rPr>
              <a:t> </a:t>
            </a:r>
            <a:r>
              <a:rPr sz="5400" spc="-85" dirty="0">
                <a:latin typeface="Arial Black"/>
                <a:cs typeface="Arial Black"/>
              </a:rPr>
              <a:t>EST</a:t>
            </a:r>
            <a:r>
              <a:rPr sz="5400" spc="-125" dirty="0">
                <a:latin typeface="Arial Black"/>
                <a:cs typeface="Arial Black"/>
              </a:rPr>
              <a:t>Á</a:t>
            </a:r>
            <a:r>
              <a:rPr sz="5400" spc="-85" dirty="0">
                <a:latin typeface="Arial Black"/>
                <a:cs typeface="Arial Black"/>
              </a:rPr>
              <a:t>T</a:t>
            </a:r>
            <a:r>
              <a:rPr sz="5400" spc="-90" dirty="0">
                <a:latin typeface="Arial Black"/>
                <a:cs typeface="Arial Black"/>
              </a:rPr>
              <a:t>I</a:t>
            </a:r>
            <a:r>
              <a:rPr sz="5400" spc="-125" dirty="0">
                <a:latin typeface="Arial Black"/>
                <a:cs typeface="Arial Black"/>
              </a:rPr>
              <a:t>CA</a:t>
            </a:r>
            <a:r>
              <a:rPr sz="5400" dirty="0">
                <a:latin typeface="Arial Black"/>
                <a:cs typeface="Arial Black"/>
              </a:rPr>
              <a:t>S</a:t>
            </a:r>
          </a:p>
          <a:p>
            <a:pPr marL="12700" marR="994410">
              <a:lnSpc>
                <a:spcPct val="129500"/>
              </a:lnSpc>
              <a:spcBef>
                <a:spcPts val="1430"/>
              </a:spcBef>
            </a:pP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750105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5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-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5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TÉ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CN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CA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7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1700" spc="85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spc="85" dirty="0">
                <a:solidFill>
                  <a:srgbClr val="D1282D"/>
                </a:solidFill>
                <a:latin typeface="Arial Black"/>
                <a:cs typeface="Arial Black"/>
              </a:rPr>
              <a:t>B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7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FT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W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AR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NG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Í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7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STE</a:t>
            </a:r>
            <a:r>
              <a:rPr sz="1700" spc="105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9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Y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4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CO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1700" spc="7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UN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V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7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700" spc="4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7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700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5" dirty="0" smtClean="0">
                <a:solidFill>
                  <a:srgbClr val="D1282D"/>
                </a:solidFill>
                <a:latin typeface="Arial Black"/>
                <a:cs typeface="Arial Black"/>
              </a:rPr>
              <a:t>V</a:t>
            </a:r>
            <a:r>
              <a:rPr sz="1700" spc="110" dirty="0" smtClean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700" spc="120" dirty="0" smtClean="0">
                <a:solidFill>
                  <a:srgbClr val="D1282D"/>
                </a:solidFill>
                <a:latin typeface="Arial Black"/>
                <a:cs typeface="Arial Black"/>
              </a:rPr>
              <a:t>LL</a:t>
            </a:r>
            <a:r>
              <a:rPr sz="1700" dirty="0" smtClean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endParaRPr sz="17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REC</a:t>
            </a:r>
            <a:r>
              <a:rPr spc="-65" dirty="0"/>
              <a:t>O</a:t>
            </a:r>
            <a:r>
              <a:rPr spc="-60" dirty="0"/>
              <a:t>R</a:t>
            </a:r>
            <a:r>
              <a:rPr spc="-75" dirty="0"/>
              <a:t>R</a:t>
            </a:r>
            <a:r>
              <a:rPr spc="-65" dirty="0"/>
              <a:t>I</a:t>
            </a:r>
            <a:r>
              <a:rPr spc="-75" dirty="0"/>
              <a:t>D</a:t>
            </a:r>
            <a:r>
              <a:rPr dirty="0"/>
              <a:t>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65" dirty="0"/>
              <a:t>(W</a:t>
            </a:r>
            <a:r>
              <a:rPr spc="-60" dirty="0"/>
              <a:t>A</a:t>
            </a:r>
            <a:r>
              <a:rPr spc="-70" dirty="0"/>
              <a:t>L</a:t>
            </a:r>
            <a:r>
              <a:rPr spc="-65" dirty="0"/>
              <a:t>K</a:t>
            </a:r>
            <a:r>
              <a:rPr spc="-60" dirty="0"/>
              <a:t>T</a:t>
            </a:r>
            <a:r>
              <a:rPr spc="-65" dirty="0"/>
              <a:t>H</a:t>
            </a:r>
            <a:r>
              <a:rPr spc="-100" dirty="0"/>
              <a:t>R</a:t>
            </a:r>
            <a:r>
              <a:rPr spc="-80" dirty="0"/>
              <a:t>O</a:t>
            </a:r>
            <a:r>
              <a:rPr spc="-65" dirty="0"/>
              <a:t>U</a:t>
            </a:r>
            <a:r>
              <a:rPr spc="-80" dirty="0"/>
              <a:t>G</a:t>
            </a:r>
            <a:r>
              <a:rPr spc="-65" dirty="0"/>
              <a:t>H</a:t>
            </a:r>
            <a:r>
              <a:rPr spc="-50" dirty="0"/>
              <a:t>S</a:t>
            </a:r>
            <a:r>
              <a:rPr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18023" y="6460730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D1282D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3" y="1347452"/>
            <a:ext cx="8001000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jeti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tectar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fectos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ter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ativ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Clr>
                <a:srgbClr val="D1282D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Prob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  <a:p>
            <a:pPr marL="469900" marR="5080" indent="-182880">
              <a:lnSpc>
                <a:spcPct val="100000"/>
              </a:lnSpc>
              <a:spcBef>
                <a:spcPts val="10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fectos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 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vis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ón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ño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4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0" dirty="0">
                <a:latin typeface="Arial"/>
                <a:cs typeface="Arial"/>
              </a:rPr>
              <a:t>do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ond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odu</a:t>
            </a:r>
            <a:r>
              <a:rPr sz="1800" dirty="0">
                <a:latin typeface="Arial"/>
                <a:cs typeface="Arial"/>
              </a:rPr>
              <a:t>cto</a:t>
            </a:r>
            <a:endParaRPr sz="1800">
              <a:latin typeface="Arial"/>
              <a:cs typeface="Arial"/>
            </a:endParaRPr>
          </a:p>
          <a:p>
            <a:pPr marL="469900" marR="93345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asist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istas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 tec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ía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sistem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act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activi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El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ut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es el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ú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ico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 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ntra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IN</a:t>
            </a:r>
            <a:r>
              <a:rPr spc="-55" dirty="0"/>
              <a:t>SPE</a:t>
            </a:r>
            <a:r>
              <a:rPr spc="-60" dirty="0"/>
              <a:t>CC</a:t>
            </a:r>
            <a:r>
              <a:rPr spc="-65" dirty="0"/>
              <a:t>I</a:t>
            </a:r>
            <a:r>
              <a:rPr spc="-75" dirty="0"/>
              <a:t>Ó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60" dirty="0"/>
              <a:t>V</a:t>
            </a:r>
            <a:r>
              <a:rPr spc="-55" dirty="0"/>
              <a:t>S</a:t>
            </a:r>
            <a:r>
              <a:rPr dirty="0"/>
              <a:t>.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R</a:t>
            </a:r>
            <a:r>
              <a:rPr spc="-70" dirty="0"/>
              <a:t>R</a:t>
            </a:r>
            <a:r>
              <a:rPr spc="-65" dirty="0"/>
              <a:t>I</a:t>
            </a:r>
            <a:r>
              <a:rPr spc="-70" dirty="0"/>
              <a:t>D</a:t>
            </a:r>
            <a:r>
              <a:rPr dirty="0"/>
              <a:t>O</a:t>
            </a:r>
          </a:p>
        </p:txBody>
      </p:sp>
      <p:sp>
        <p:nvSpPr>
          <p:cNvPr id="4" name="object 4"/>
          <p:cNvSpPr/>
          <p:nvPr/>
        </p:nvSpPr>
        <p:spPr>
          <a:xfrm>
            <a:off x="755574" y="1095045"/>
            <a:ext cx="7891393" cy="497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343057"/>
            <a:ext cx="6464935" cy="261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6000" spc="-85" dirty="0">
                <a:latin typeface="Arial Black"/>
                <a:cs typeface="Arial Black"/>
              </a:rPr>
              <a:t>ME</a:t>
            </a:r>
            <a:r>
              <a:rPr sz="6000" spc="-290" dirty="0">
                <a:latin typeface="Arial Black"/>
                <a:cs typeface="Arial Black"/>
              </a:rPr>
              <a:t>T</a:t>
            </a:r>
            <a:r>
              <a:rPr sz="6000" spc="-80" dirty="0">
                <a:latin typeface="Arial Black"/>
                <a:cs typeface="Arial Black"/>
              </a:rPr>
              <a:t>O</a:t>
            </a:r>
            <a:r>
              <a:rPr sz="6000" spc="-85" dirty="0">
                <a:latin typeface="Arial Black"/>
                <a:cs typeface="Arial Black"/>
              </a:rPr>
              <a:t>D</a:t>
            </a:r>
            <a:r>
              <a:rPr sz="6000" spc="-80" dirty="0">
                <a:latin typeface="Arial Black"/>
                <a:cs typeface="Arial Black"/>
              </a:rPr>
              <a:t>O</a:t>
            </a:r>
            <a:r>
              <a:rPr sz="6000" spc="-200" dirty="0">
                <a:latin typeface="Arial Black"/>
                <a:cs typeface="Arial Black"/>
              </a:rPr>
              <a:t>L</a:t>
            </a:r>
            <a:r>
              <a:rPr sz="6000" spc="-80" dirty="0">
                <a:latin typeface="Arial Black"/>
                <a:cs typeface="Arial Black"/>
              </a:rPr>
              <a:t>OGÍ</a:t>
            </a:r>
            <a:r>
              <a:rPr sz="6000" dirty="0">
                <a:latin typeface="Arial Black"/>
                <a:cs typeface="Arial Black"/>
              </a:rPr>
              <a:t>A</a:t>
            </a:r>
            <a:r>
              <a:rPr sz="6000" dirty="0">
                <a:latin typeface="Times New Roman"/>
                <a:cs typeface="Times New Roman"/>
              </a:rPr>
              <a:t> </a:t>
            </a:r>
            <a:r>
              <a:rPr sz="6000" spc="-590" dirty="0">
                <a:latin typeface="Arial Black"/>
                <a:cs typeface="Arial Black"/>
              </a:rPr>
              <a:t>P</a:t>
            </a:r>
            <a:r>
              <a:rPr sz="6000" spc="-135" dirty="0">
                <a:latin typeface="Arial Black"/>
                <a:cs typeface="Arial Black"/>
              </a:rPr>
              <a:t>AR</a:t>
            </a:r>
            <a:r>
              <a:rPr sz="6000" spc="-50" dirty="0">
                <a:latin typeface="Arial Black"/>
                <a:cs typeface="Arial Black"/>
              </a:rPr>
              <a:t>A</a:t>
            </a:r>
            <a:r>
              <a:rPr sz="6000" spc="335" dirty="0">
                <a:latin typeface="Times New Roman"/>
                <a:cs typeface="Times New Roman"/>
              </a:rPr>
              <a:t> </a:t>
            </a:r>
            <a:r>
              <a:rPr sz="6000" spc="-85" dirty="0">
                <a:latin typeface="Arial Black"/>
                <a:cs typeface="Arial Black"/>
              </a:rPr>
              <a:t>P</a:t>
            </a:r>
            <a:r>
              <a:rPr sz="6000" spc="-245" dirty="0">
                <a:latin typeface="Arial Black"/>
                <a:cs typeface="Arial Black"/>
              </a:rPr>
              <a:t>R</a:t>
            </a:r>
            <a:r>
              <a:rPr sz="6000" spc="-80" dirty="0">
                <a:latin typeface="Arial Black"/>
                <a:cs typeface="Arial Black"/>
              </a:rPr>
              <a:t>U</a:t>
            </a:r>
            <a:r>
              <a:rPr sz="6000" spc="-85" dirty="0">
                <a:latin typeface="Arial Black"/>
                <a:cs typeface="Arial Black"/>
              </a:rPr>
              <a:t>E</a:t>
            </a:r>
            <a:r>
              <a:rPr sz="6000" spc="-245" dirty="0">
                <a:latin typeface="Arial Black"/>
                <a:cs typeface="Arial Black"/>
              </a:rPr>
              <a:t>B</a:t>
            </a:r>
            <a:r>
              <a:rPr sz="6000" spc="-135" dirty="0">
                <a:latin typeface="Arial Black"/>
                <a:cs typeface="Arial Black"/>
              </a:rPr>
              <a:t>A</a:t>
            </a:r>
            <a:r>
              <a:rPr sz="6000" dirty="0">
                <a:latin typeface="Arial Black"/>
                <a:cs typeface="Arial Black"/>
              </a:rPr>
              <a:t>S</a:t>
            </a:r>
            <a:r>
              <a:rPr sz="6000" dirty="0">
                <a:latin typeface="Times New Roman"/>
                <a:cs typeface="Times New Roman"/>
              </a:rPr>
              <a:t> </a:t>
            </a:r>
            <a:r>
              <a:rPr sz="6000" spc="-85" dirty="0">
                <a:latin typeface="Arial Black"/>
                <a:cs typeface="Arial Black"/>
              </a:rPr>
              <a:t>ESTÁT</a:t>
            </a:r>
            <a:r>
              <a:rPr sz="6000" spc="-80" dirty="0">
                <a:latin typeface="Arial Black"/>
                <a:cs typeface="Arial Black"/>
              </a:rPr>
              <a:t>I</a:t>
            </a:r>
            <a:r>
              <a:rPr sz="6000" spc="-85" dirty="0">
                <a:latin typeface="Arial Black"/>
                <a:cs typeface="Arial Black"/>
              </a:rPr>
              <a:t>CA</a:t>
            </a:r>
            <a:r>
              <a:rPr sz="6000" dirty="0">
                <a:latin typeface="Arial Black"/>
                <a:cs typeface="Arial Black"/>
              </a:rPr>
              <a:t>S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O</a:t>
            </a:r>
            <a:r>
              <a:rPr spc="-60" dirty="0"/>
              <a:t>CES</a:t>
            </a:r>
            <a:r>
              <a:rPr dirty="0"/>
              <a:t>O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Arial Black"/>
                <a:cs typeface="Arial Black"/>
              </a:rPr>
              <a:t>–</a:t>
            </a:r>
            <a:r>
              <a:rPr spc="-125" dirty="0">
                <a:latin typeface="Arial Black"/>
                <a:cs typeface="Arial Black"/>
              </a:rPr>
              <a:t> </a:t>
            </a:r>
            <a:r>
              <a:rPr spc="-60" dirty="0"/>
              <a:t>E</a:t>
            </a:r>
            <a:r>
              <a:rPr spc="-185" dirty="0"/>
              <a:t>V</a:t>
            </a:r>
            <a:r>
              <a:rPr spc="-60" dirty="0"/>
              <a:t>A</a:t>
            </a:r>
            <a:r>
              <a:rPr spc="-114" dirty="0"/>
              <a:t>L</a:t>
            </a:r>
            <a:r>
              <a:rPr spc="-135" dirty="0"/>
              <a:t>U</a:t>
            </a:r>
            <a:r>
              <a:rPr spc="-100" dirty="0"/>
              <a:t>A</a:t>
            </a:r>
            <a:r>
              <a:rPr spc="-60" dirty="0"/>
              <a:t>C</a:t>
            </a:r>
            <a:r>
              <a:rPr spc="-75" dirty="0"/>
              <a:t>I</a:t>
            </a:r>
            <a:r>
              <a:rPr spc="-65" dirty="0"/>
              <a:t>Ó</a:t>
            </a:r>
            <a:r>
              <a:rPr dirty="0"/>
              <a:t>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60" dirty="0"/>
              <a:t>ESTÁT</a:t>
            </a:r>
            <a:r>
              <a:rPr spc="-65" dirty="0"/>
              <a:t>I</a:t>
            </a:r>
            <a:r>
              <a:rPr spc="-60" dirty="0"/>
              <a:t>C</a:t>
            </a:r>
            <a:r>
              <a:rPr dirty="0"/>
              <a:t>A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S</a:t>
            </a:r>
            <a:r>
              <a:rPr spc="-65" dirty="0"/>
              <a:t>O</a:t>
            </a:r>
            <a:r>
              <a:rPr spc="-70" dirty="0"/>
              <a:t>F</a:t>
            </a:r>
            <a:r>
              <a:rPr spc="-60" dirty="0"/>
              <a:t>T</a:t>
            </a:r>
            <a:r>
              <a:rPr spc="-65" dirty="0"/>
              <a:t>W</a:t>
            </a:r>
            <a:r>
              <a:rPr spc="-60" dirty="0"/>
              <a:t>AR</a:t>
            </a:r>
            <a:r>
              <a:rPr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2500374" y="1071621"/>
            <a:ext cx="3605143" cy="523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10816"/>
            <a:ext cx="7653655" cy="4982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D1282D"/>
              </a:buClr>
              <a:buFont typeface="Arial Black"/>
              <a:buAutoNum type="arabicPeriod"/>
              <a:tabLst>
                <a:tab pos="470534" algn="l"/>
              </a:tabLst>
            </a:pP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NT</a:t>
            </a:r>
            <a:r>
              <a:rPr sz="1400" spc="9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CC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endParaRPr sz="14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D1282D"/>
              </a:buClr>
              <a:buFont typeface="Arial Black"/>
              <a:buAutoNum type="arabicPeriod"/>
              <a:tabLst>
                <a:tab pos="470534" algn="l"/>
              </a:tabLst>
            </a:pP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1400" spc="9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BL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EM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OMUNE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endParaRPr sz="14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D1282D"/>
              </a:buClr>
              <a:buFont typeface="Arial Black"/>
              <a:buAutoNum type="arabicPeriod"/>
              <a:tabLst>
                <a:tab pos="470534" algn="l"/>
              </a:tabLst>
            </a:pP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GENE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RAL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55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AD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SO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BR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EQUE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EN</a:t>
            </a:r>
            <a:r>
              <a:rPr sz="1400" spc="6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endParaRPr sz="14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D1282D"/>
              </a:buClr>
              <a:buFont typeface="Arial Black"/>
              <a:buAutoNum type="arabicPeriod"/>
              <a:tabLst>
                <a:tab pos="470534" algn="l"/>
              </a:tabLst>
            </a:pP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CAR</a:t>
            </a:r>
            <a:r>
              <a:rPr sz="1400" spc="9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TE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Í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ST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CA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EQUE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EN</a:t>
            </a:r>
            <a:r>
              <a:rPr sz="1400" spc="6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endParaRPr sz="14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D1282D"/>
              </a:buClr>
              <a:buFont typeface="Arial Black"/>
              <a:buAutoNum type="arabicPeriod"/>
              <a:tabLst>
                <a:tab pos="470534" algn="l"/>
              </a:tabLst>
            </a:pP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B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ENE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F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GEST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EQUE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EN</a:t>
            </a:r>
            <a:r>
              <a:rPr sz="1400" spc="6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endParaRPr sz="14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D1282D"/>
              </a:buClr>
              <a:buFont typeface="Arial Black"/>
              <a:buAutoNum type="arabicPeriod"/>
              <a:tabLst>
                <a:tab pos="470534" algn="l"/>
              </a:tabLst>
            </a:pP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1400" spc="90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V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55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EQUE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EN</a:t>
            </a:r>
            <a:r>
              <a:rPr sz="1400" spc="6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endParaRPr sz="14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D1282D"/>
              </a:buClr>
              <a:buFont typeface="Arial Black"/>
              <a:buAutoNum type="arabicPeriod"/>
              <a:tabLst>
                <a:tab pos="470534" algn="l"/>
              </a:tabLst>
            </a:pP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F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EQUE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EN</a:t>
            </a:r>
            <a:r>
              <a:rPr sz="1400" spc="6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endParaRPr sz="14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D1282D"/>
              </a:buClr>
              <a:buFont typeface="Arial Black"/>
              <a:buAutoNum type="arabicPeriod"/>
              <a:tabLst>
                <a:tab pos="470534" algn="l"/>
              </a:tabLst>
            </a:pP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ESPE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F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1400" spc="9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EQUE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EN</a:t>
            </a:r>
            <a:r>
              <a:rPr sz="1400" spc="6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endParaRPr sz="14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D1282D"/>
              </a:buClr>
              <a:buFont typeface="Arial Black"/>
              <a:buAutoNum type="arabicPeriod"/>
              <a:tabLst>
                <a:tab pos="470534" algn="l"/>
              </a:tabLst>
            </a:pP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AD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ST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9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EQUE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EN</a:t>
            </a:r>
            <a:r>
              <a:rPr sz="1400" spc="6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endParaRPr sz="14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D1282D"/>
              </a:buClr>
              <a:buFont typeface="Arial Black"/>
              <a:buAutoNum type="arabicPeriod"/>
              <a:tabLst>
                <a:tab pos="470534" algn="l"/>
              </a:tabLst>
            </a:pP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J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1400" spc="9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1400" dirty="0">
                <a:solidFill>
                  <a:srgbClr val="D1282D"/>
                </a:solidFill>
                <a:latin typeface="Times New Roman"/>
                <a:cs typeface="Times New Roman"/>
              </a:rPr>
              <a:t>  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1400" spc="9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1400" spc="11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1400" spc="12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1400" spc="114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140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6000" spc="-85" dirty="0">
                <a:latin typeface="Arial Black"/>
                <a:cs typeface="Arial Black"/>
              </a:rPr>
              <a:t>REV</a:t>
            </a:r>
            <a:r>
              <a:rPr sz="6000" spc="-80" dirty="0">
                <a:latin typeface="Arial Black"/>
                <a:cs typeface="Arial Black"/>
              </a:rPr>
              <a:t>I</a:t>
            </a:r>
            <a:r>
              <a:rPr sz="6000" spc="-85" dirty="0">
                <a:latin typeface="Arial Black"/>
                <a:cs typeface="Arial Black"/>
              </a:rPr>
              <a:t>S</a:t>
            </a:r>
            <a:r>
              <a:rPr sz="6000" spc="-80" dirty="0">
                <a:latin typeface="Arial Black"/>
                <a:cs typeface="Arial Black"/>
              </a:rPr>
              <a:t>IÓ</a:t>
            </a:r>
            <a:r>
              <a:rPr sz="6000" dirty="0">
                <a:latin typeface="Arial Black"/>
                <a:cs typeface="Arial Black"/>
              </a:rPr>
              <a:t>N</a:t>
            </a:r>
            <a:r>
              <a:rPr sz="6000" spc="365" dirty="0">
                <a:latin typeface="Times New Roman"/>
                <a:cs typeface="Times New Roman"/>
              </a:rPr>
              <a:t> </a:t>
            </a:r>
            <a:r>
              <a:rPr sz="6000" spc="-85" dirty="0">
                <a:latin typeface="Arial Black"/>
                <a:cs typeface="Arial Black"/>
              </a:rPr>
              <a:t>D</a:t>
            </a:r>
            <a:r>
              <a:rPr sz="6000" dirty="0">
                <a:latin typeface="Arial Black"/>
                <a:cs typeface="Arial Black"/>
              </a:rPr>
              <a:t>E</a:t>
            </a:r>
            <a:endParaRPr sz="6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6000" spc="-135" dirty="0">
                <a:latin typeface="Arial Black"/>
                <a:cs typeface="Arial Black"/>
              </a:rPr>
              <a:t>R</a:t>
            </a:r>
            <a:r>
              <a:rPr sz="6000" spc="-85" dirty="0">
                <a:latin typeface="Arial Black"/>
                <a:cs typeface="Arial Black"/>
              </a:rPr>
              <a:t>E</a:t>
            </a:r>
            <a:r>
              <a:rPr sz="6000" spc="-80" dirty="0">
                <a:latin typeface="Arial Black"/>
                <a:cs typeface="Arial Black"/>
              </a:rPr>
              <a:t>QU</a:t>
            </a:r>
            <a:r>
              <a:rPr sz="6000" spc="-85" dirty="0">
                <a:latin typeface="Arial Black"/>
                <a:cs typeface="Arial Black"/>
              </a:rPr>
              <a:t>E</a:t>
            </a:r>
            <a:r>
              <a:rPr sz="6000" spc="-135" dirty="0">
                <a:latin typeface="Arial Black"/>
                <a:cs typeface="Arial Black"/>
              </a:rPr>
              <a:t>R</a:t>
            </a:r>
            <a:r>
              <a:rPr sz="6000" spc="-80" dirty="0">
                <a:latin typeface="Arial Black"/>
                <a:cs typeface="Arial Black"/>
              </a:rPr>
              <a:t>I</a:t>
            </a:r>
            <a:r>
              <a:rPr sz="6000" spc="-145" dirty="0">
                <a:latin typeface="Arial Black"/>
                <a:cs typeface="Arial Black"/>
              </a:rPr>
              <a:t>M</a:t>
            </a:r>
            <a:r>
              <a:rPr sz="6000" spc="-80" dirty="0">
                <a:latin typeface="Arial Black"/>
                <a:cs typeface="Arial Black"/>
              </a:rPr>
              <a:t>I</a:t>
            </a:r>
            <a:r>
              <a:rPr sz="6000" spc="-85" dirty="0">
                <a:latin typeface="Arial Black"/>
                <a:cs typeface="Arial Black"/>
              </a:rPr>
              <a:t>E</a:t>
            </a:r>
            <a:r>
              <a:rPr sz="6000" spc="-80" dirty="0">
                <a:latin typeface="Arial Black"/>
                <a:cs typeface="Arial Black"/>
              </a:rPr>
              <a:t>N</a:t>
            </a:r>
            <a:r>
              <a:rPr sz="6000" spc="-290" dirty="0">
                <a:latin typeface="Arial Black"/>
                <a:cs typeface="Arial Black"/>
              </a:rPr>
              <a:t>T</a:t>
            </a:r>
            <a:r>
              <a:rPr sz="6000" spc="-80" dirty="0">
                <a:latin typeface="Arial Black"/>
                <a:cs typeface="Arial Black"/>
              </a:rPr>
              <a:t>O</a:t>
            </a:r>
            <a:r>
              <a:rPr sz="6000" dirty="0">
                <a:latin typeface="Arial Black"/>
                <a:cs typeface="Arial Black"/>
              </a:rPr>
              <a:t>S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IN</a:t>
            </a:r>
            <a:r>
              <a:rPr spc="-55" dirty="0"/>
              <a:t>T</a:t>
            </a:r>
            <a:r>
              <a:rPr spc="-95" dirty="0"/>
              <a:t>R</a:t>
            </a:r>
            <a:r>
              <a:rPr spc="-65" dirty="0"/>
              <a:t>O</a:t>
            </a:r>
            <a:r>
              <a:rPr spc="-60" dirty="0"/>
              <a:t>D</a:t>
            </a:r>
            <a:r>
              <a:rPr spc="-65" dirty="0"/>
              <a:t>U</a:t>
            </a:r>
            <a:r>
              <a:rPr spc="-70" dirty="0"/>
              <a:t>CC</a:t>
            </a:r>
            <a:r>
              <a:rPr spc="-75" dirty="0"/>
              <a:t>I</a:t>
            </a:r>
            <a:r>
              <a:rPr spc="-65" dirty="0"/>
              <a:t>Ó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215" y="1054557"/>
            <a:ext cx="7799070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“</a:t>
            </a:r>
            <a:r>
              <a:rPr sz="2000" spc="-10" dirty="0">
                <a:solidFill>
                  <a:srgbClr val="525252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e</a:t>
            </a:r>
            <a:r>
              <a:rPr sz="200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que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ees</a:t>
            </a:r>
            <a:r>
              <a:rPr sz="2000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que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comprendes</a:t>
            </a:r>
            <a:r>
              <a:rPr sz="2000" spc="-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lo</a:t>
            </a:r>
            <a:r>
              <a:rPr sz="20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que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piensas</a:t>
            </a:r>
            <a:r>
              <a:rPr sz="20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que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he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dicho,</a:t>
            </a:r>
            <a:r>
              <a:rPr sz="20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pero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525252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toy</a:t>
            </a:r>
            <a:r>
              <a:rPr sz="20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52525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gu</a:t>
            </a:r>
            <a:r>
              <a:rPr sz="2000" spc="5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o</a:t>
            </a:r>
            <a:r>
              <a:rPr sz="2000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que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lo que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sz="2000" spc="15" dirty="0">
                <a:solidFill>
                  <a:srgbClr val="525252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525252"/>
                </a:solidFill>
                <a:latin typeface="Arial"/>
                <a:cs typeface="Arial"/>
              </a:rPr>
              <a:t>í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ste</a:t>
            </a:r>
            <a:r>
              <a:rPr sz="2000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525252"/>
                </a:solidFill>
                <a:latin typeface="Arial"/>
                <a:cs typeface="Arial"/>
              </a:rPr>
              <a:t>í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525252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lo que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yo</a:t>
            </a:r>
            <a:r>
              <a:rPr sz="20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qui</a:t>
            </a:r>
            <a:r>
              <a:rPr sz="2000" spc="5" dirty="0">
                <a:solidFill>
                  <a:srgbClr val="525252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de</a:t>
            </a:r>
            <a:r>
              <a:rPr sz="2000" spc="5" dirty="0">
                <a:solidFill>
                  <a:srgbClr val="525252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i</a:t>
            </a:r>
            <a:r>
              <a:rPr sz="2000" spc="15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087" y="1773289"/>
            <a:ext cx="7416789" cy="41671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5" dirty="0"/>
              <a:t>IN</a:t>
            </a:r>
            <a:r>
              <a:rPr spc="-60" dirty="0"/>
              <a:t>T</a:t>
            </a:r>
            <a:r>
              <a:rPr spc="-100" dirty="0"/>
              <a:t>R</a:t>
            </a:r>
            <a:r>
              <a:rPr spc="-65" dirty="0"/>
              <a:t>O</a:t>
            </a:r>
            <a:r>
              <a:rPr spc="-60" dirty="0"/>
              <a:t>D</a:t>
            </a:r>
            <a:r>
              <a:rPr spc="-65" dirty="0"/>
              <a:t>U</a:t>
            </a:r>
            <a:r>
              <a:rPr spc="-75" dirty="0"/>
              <a:t>CCI</a:t>
            </a:r>
            <a:r>
              <a:rPr spc="-65" dirty="0"/>
              <a:t>Ó</a:t>
            </a:r>
            <a:r>
              <a:rPr dirty="0"/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899592" y="2535615"/>
            <a:ext cx="7704825" cy="4009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373" y="1338595"/>
            <a:ext cx="11074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1645" algn="l"/>
              </a:tabLst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	</a:t>
            </a:r>
            <a:r>
              <a:rPr sz="1800" spc="-5" dirty="0">
                <a:latin typeface="Arial"/>
                <a:cs typeface="Arial"/>
              </a:rPr>
              <a:t>puede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27459" y="1338595"/>
            <a:ext cx="14185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8180" algn="l"/>
                <a:tab pos="1228725" algn="l"/>
              </a:tabLst>
            </a:pPr>
            <a:r>
              <a:rPr sz="1800" dirty="0">
                <a:latin typeface="Arial"/>
                <a:cs typeface="Arial"/>
              </a:rPr>
              <a:t>decir	</a:t>
            </a:r>
            <a:r>
              <a:rPr sz="1800" spc="-5" dirty="0">
                <a:latin typeface="Arial"/>
                <a:cs typeface="Arial"/>
              </a:rPr>
              <a:t>qu</a:t>
            </a:r>
            <a:r>
              <a:rPr sz="1800" dirty="0">
                <a:latin typeface="Arial"/>
                <a:cs typeface="Arial"/>
              </a:rPr>
              <a:t>e	</a:t>
            </a:r>
            <a:r>
              <a:rPr sz="1800" spc="-5" dirty="0">
                <a:latin typeface="Arial"/>
                <a:cs typeface="Arial"/>
              </a:rPr>
              <a:t>la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1334" y="1346817"/>
            <a:ext cx="13163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35050" algn="l"/>
              </a:tabLst>
            </a:pP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Ge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EA9A7B"/>
                </a:solidFill>
                <a:latin typeface="Arial"/>
                <a:cs typeface="Arial"/>
              </a:rPr>
              <a:t>ó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n	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9803" y="1338595"/>
            <a:ext cx="271462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0080" algn="l"/>
                <a:tab pos="2321560" algn="l"/>
              </a:tabLst>
            </a:pP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q</a:t>
            </a:r>
            <a:r>
              <a:rPr sz="1800" b="1" spc="5" dirty="0">
                <a:solidFill>
                  <a:srgbClr val="EA9A7B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imient</a:t>
            </a:r>
            <a:r>
              <a:rPr sz="1800" b="1" spc="5" dirty="0">
                <a:solidFill>
                  <a:srgbClr val="EA9A7B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s	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	</a:t>
            </a:r>
            <a:r>
              <a:rPr sz="1800" spc="-5" dirty="0">
                <a:latin typeface="Arial"/>
                <a:cs typeface="Arial"/>
              </a:rPr>
              <a:t>una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09464" y="1338595"/>
            <a:ext cx="92519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370" y="1612915"/>
            <a:ext cx="806195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02715" algn="l"/>
              </a:tabLst>
            </a:pPr>
            <a:r>
              <a:rPr sz="1800" dirty="0">
                <a:latin typeface="Arial"/>
                <a:cs typeface="Arial"/>
              </a:rPr>
              <a:t>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	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eso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ucción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375" y="1887235"/>
            <a:ext cx="1417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48080" algn="l"/>
              </a:tabLst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	</a:t>
            </a:r>
            <a:r>
              <a:rPr sz="1800" spc="5" dirty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8357" y="1887235"/>
            <a:ext cx="1167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1315" algn="l"/>
                <a:tab pos="913130" algn="l"/>
              </a:tabLst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	</a:t>
            </a:r>
            <a:r>
              <a:rPr sz="1800" spc="-5" dirty="0">
                <a:latin typeface="Arial"/>
                <a:cs typeface="Arial"/>
              </a:rPr>
              <a:t>qu</a:t>
            </a:r>
            <a:r>
              <a:rPr sz="1800" dirty="0">
                <a:latin typeface="Arial"/>
                <a:cs typeface="Arial"/>
              </a:rPr>
              <a:t>e	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2297" y="1887235"/>
            <a:ext cx="6470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sea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4778" y="1887235"/>
            <a:ext cx="439102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1051560" algn="l"/>
                <a:tab pos="1514475" algn="l"/>
                <a:tab pos="2588260" algn="l"/>
                <a:tab pos="3571240" algn="l"/>
                <a:tab pos="3985260" algn="l"/>
              </a:tabLst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ci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	sin	em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argo	tam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é</a:t>
            </a:r>
            <a:r>
              <a:rPr sz="1800" dirty="0">
                <a:latin typeface="Arial"/>
                <a:cs typeface="Arial"/>
              </a:rPr>
              <a:t>n	se	</a:t>
            </a:r>
            <a:r>
              <a:rPr sz="1800" spc="-5" dirty="0">
                <a:latin typeface="Arial"/>
                <a:cs typeface="Arial"/>
              </a:rPr>
              <a:t>han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372" y="2161555"/>
            <a:ext cx="327342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337310" algn="l"/>
                <a:tab pos="2117090" algn="l"/>
              </a:tabLst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tifi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	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as	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ific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lt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sarr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3314" y="2161555"/>
            <a:ext cx="28822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3880" algn="l"/>
                <a:tab pos="1484630" algn="l"/>
              </a:tabLst>
            </a:pPr>
            <a:r>
              <a:rPr sz="1800" dirty="0">
                <a:latin typeface="Arial"/>
                <a:cs typeface="Arial"/>
              </a:rPr>
              <a:t>que	af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tan	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tabl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20617" y="2161555"/>
            <a:ext cx="11874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1315" algn="l"/>
              </a:tabLst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	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IN</a:t>
            </a:r>
            <a:r>
              <a:rPr spc="-55" dirty="0"/>
              <a:t>T</a:t>
            </a:r>
            <a:r>
              <a:rPr spc="-95" dirty="0"/>
              <a:t>R</a:t>
            </a:r>
            <a:r>
              <a:rPr spc="-65" dirty="0"/>
              <a:t>O</a:t>
            </a:r>
            <a:r>
              <a:rPr spc="-60" dirty="0"/>
              <a:t>D</a:t>
            </a:r>
            <a:r>
              <a:rPr spc="-65" dirty="0"/>
              <a:t>U</a:t>
            </a:r>
            <a:r>
              <a:rPr spc="-70" dirty="0"/>
              <a:t>CC</a:t>
            </a:r>
            <a:r>
              <a:rPr spc="-75" dirty="0"/>
              <a:t>I</a:t>
            </a:r>
            <a:r>
              <a:rPr spc="-65" dirty="0"/>
              <a:t>Ó</a:t>
            </a:r>
            <a:r>
              <a:rPr dirty="0"/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400811" y="839724"/>
            <a:ext cx="411479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811" y="1266444"/>
            <a:ext cx="1255776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5211" y="1266444"/>
            <a:ext cx="6254495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8331" y="1266444"/>
            <a:ext cx="411479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811" y="1693164"/>
            <a:ext cx="411479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6155" y="5663184"/>
            <a:ext cx="618744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3355" y="5663184"/>
            <a:ext cx="618744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0555" y="5663184"/>
            <a:ext cx="1075944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4955" y="5663184"/>
            <a:ext cx="1075944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9355" y="5663184"/>
            <a:ext cx="1075944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3755" y="5663184"/>
            <a:ext cx="1075944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8155" y="5663184"/>
            <a:ext cx="1075944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2555" y="5663184"/>
            <a:ext cx="701040" cy="263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12052" y="5663184"/>
            <a:ext cx="544068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94576" y="5663184"/>
            <a:ext cx="198120" cy="263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31152" y="5663184"/>
            <a:ext cx="627888" cy="263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7495" y="5663184"/>
            <a:ext cx="196596" cy="263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32547" y="5663184"/>
            <a:ext cx="790955" cy="2636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61959" y="5663184"/>
            <a:ext cx="199644" cy="263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00059" y="5663184"/>
            <a:ext cx="193548" cy="2636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32064" y="5663184"/>
            <a:ext cx="417575" cy="2636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88095" y="5663184"/>
            <a:ext cx="193548" cy="2636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61640" y="1387047"/>
            <a:ext cx="59378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Porque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ec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os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20" dirty="0">
                <a:latin typeface="Arial"/>
                <a:cs typeface="Arial"/>
              </a:rPr>
              <a:t>t</a:t>
            </a:r>
            <a:r>
              <a:rPr sz="2000" b="1" spc="30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re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toso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6034536" y="5713623"/>
            <a:ext cx="244157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5C200"/>
                </a:solidFill>
                <a:latin typeface="Arial"/>
                <a:cs typeface="Arial"/>
              </a:rPr>
              <a:t>Fuent</a:t>
            </a:r>
            <a:r>
              <a:rPr sz="900" b="1" spc="5" dirty="0">
                <a:solidFill>
                  <a:srgbClr val="F5C200"/>
                </a:solidFill>
                <a:latin typeface="Arial"/>
                <a:cs typeface="Arial"/>
              </a:rPr>
              <a:t>e</a:t>
            </a:r>
            <a:r>
              <a:rPr sz="900" b="1" dirty="0">
                <a:solidFill>
                  <a:srgbClr val="F5C200"/>
                </a:solidFill>
                <a:latin typeface="Arial"/>
                <a:cs typeface="Arial"/>
              </a:rPr>
              <a:t>:   </a:t>
            </a:r>
            <a:r>
              <a:rPr sz="900" b="1" spc="-15" dirty="0">
                <a:solidFill>
                  <a:srgbClr val="F5C200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F5C200"/>
                </a:solidFill>
                <a:latin typeface="Arial"/>
                <a:cs typeface="Arial"/>
              </a:rPr>
              <a:t>Q</a:t>
            </a:r>
            <a:r>
              <a:rPr sz="900" b="1" dirty="0">
                <a:solidFill>
                  <a:srgbClr val="F5C200"/>
                </a:solidFill>
                <a:latin typeface="Arial"/>
                <a:cs typeface="Arial"/>
              </a:rPr>
              <a:t>uality</a:t>
            </a:r>
            <a:r>
              <a:rPr sz="900" b="1" spc="-5" dirty="0">
                <a:solidFill>
                  <a:srgbClr val="F5C20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5C200"/>
                </a:solidFill>
                <a:latin typeface="Arial"/>
                <a:cs typeface="Arial"/>
              </a:rPr>
              <a:t>S</a:t>
            </a:r>
            <a:r>
              <a:rPr sz="900" b="1" spc="-45" dirty="0">
                <a:solidFill>
                  <a:srgbClr val="F5C200"/>
                </a:solidFill>
                <a:latin typeface="Arial"/>
                <a:cs typeface="Arial"/>
              </a:rPr>
              <a:t>y</a:t>
            </a:r>
            <a:r>
              <a:rPr sz="900" b="1" dirty="0">
                <a:solidFill>
                  <a:srgbClr val="F5C200"/>
                </a:solidFill>
                <a:latin typeface="Arial"/>
                <a:cs typeface="Arial"/>
              </a:rPr>
              <a:t>stems</a:t>
            </a:r>
            <a:r>
              <a:rPr sz="900" b="1" spc="30" dirty="0">
                <a:solidFill>
                  <a:srgbClr val="F5C20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5C200"/>
                </a:solidFill>
                <a:latin typeface="Arial"/>
                <a:cs typeface="Arial"/>
              </a:rPr>
              <a:t>&amp; Soft</a:t>
            </a:r>
            <a:r>
              <a:rPr sz="900" b="1" spc="20" dirty="0">
                <a:solidFill>
                  <a:srgbClr val="F5C200"/>
                </a:solidFill>
                <a:latin typeface="Arial"/>
                <a:cs typeface="Arial"/>
              </a:rPr>
              <a:t>w</a:t>
            </a:r>
            <a:r>
              <a:rPr sz="900" b="1" dirty="0">
                <a:solidFill>
                  <a:srgbClr val="F5C200"/>
                </a:solidFill>
                <a:latin typeface="Arial"/>
                <a:cs typeface="Arial"/>
              </a:rPr>
              <a:t>are</a:t>
            </a:r>
            <a:r>
              <a:rPr sz="900" b="1" spc="-20" dirty="0">
                <a:solidFill>
                  <a:srgbClr val="F5C20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5C200"/>
                </a:solidFill>
                <a:latin typeface="Arial"/>
                <a:cs typeface="Arial"/>
              </a:rPr>
              <a:t>- 1997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24990" y="2181080"/>
          <a:ext cx="6204651" cy="3097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5512"/>
                <a:gridCol w="1509139"/>
              </a:tblGrid>
              <a:tr h="37363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ucra</a:t>
                      </a:r>
                      <a:r>
                        <a:rPr sz="18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 U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uarios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61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.9%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16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So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orte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dmi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istr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ción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61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.9%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17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Cla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defi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ici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imient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61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.0%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201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1303655" algn="l"/>
                        </a:tabLst>
                      </a:pPr>
                      <a:r>
                        <a:rPr sz="1800" b="1" spc="-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propi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do	Plan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eam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iento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313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.6%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163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tati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alist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31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8.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16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Hitos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 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tensos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31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7.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17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Staff Compet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nte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 profe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nales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31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7.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37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Prop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et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rio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31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5.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IN</a:t>
            </a:r>
            <a:r>
              <a:rPr spc="-55" dirty="0"/>
              <a:t>T</a:t>
            </a:r>
            <a:r>
              <a:rPr spc="-95" dirty="0"/>
              <a:t>R</a:t>
            </a:r>
            <a:r>
              <a:rPr spc="-65" dirty="0"/>
              <a:t>O</a:t>
            </a:r>
            <a:r>
              <a:rPr spc="-60" dirty="0"/>
              <a:t>D</a:t>
            </a:r>
            <a:r>
              <a:rPr spc="-65" dirty="0"/>
              <a:t>U</a:t>
            </a:r>
            <a:r>
              <a:rPr spc="-70" dirty="0"/>
              <a:t>CC</a:t>
            </a:r>
            <a:r>
              <a:rPr spc="-75" dirty="0"/>
              <a:t>I</a:t>
            </a:r>
            <a:r>
              <a:rPr spc="-65" dirty="0"/>
              <a:t>Ó</a:t>
            </a:r>
            <a:r>
              <a:rPr dirty="0"/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400811" y="870203"/>
            <a:ext cx="411479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811" y="1327403"/>
            <a:ext cx="798576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011" y="1327403"/>
            <a:ext cx="5858255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4891" y="1327403"/>
            <a:ext cx="411480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811" y="1784604"/>
            <a:ext cx="411479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6155" y="5596128"/>
            <a:ext cx="618744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3355" y="5596128"/>
            <a:ext cx="618744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0555" y="5596128"/>
            <a:ext cx="1075944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4955" y="5596128"/>
            <a:ext cx="1075944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9355" y="5596128"/>
            <a:ext cx="1075944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3755" y="5596128"/>
            <a:ext cx="1075944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8155" y="5596128"/>
            <a:ext cx="1075944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2555" y="5596128"/>
            <a:ext cx="701040" cy="263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12052" y="5596128"/>
            <a:ext cx="544068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94576" y="5596128"/>
            <a:ext cx="198120" cy="263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31152" y="5596128"/>
            <a:ext cx="627888" cy="263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7495" y="5596128"/>
            <a:ext cx="196596" cy="263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32547" y="5596128"/>
            <a:ext cx="790955" cy="2636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61959" y="5596128"/>
            <a:ext cx="199644" cy="263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00059" y="5596128"/>
            <a:ext cx="193548" cy="2636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32064" y="5596128"/>
            <a:ext cx="417575" cy="2636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88095" y="5596128"/>
            <a:ext cx="193548" cy="2636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04416" y="1448007"/>
            <a:ext cx="55416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Porque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ec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os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20" dirty="0">
                <a:latin typeface="Arial"/>
                <a:cs typeface="Arial"/>
              </a:rPr>
              <a:t>t</a:t>
            </a:r>
            <a:r>
              <a:rPr sz="2000" b="1" spc="30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re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fal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an?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6034536" y="5646567"/>
            <a:ext cx="244157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5C200"/>
                </a:solidFill>
                <a:latin typeface="Arial"/>
                <a:cs typeface="Arial"/>
              </a:rPr>
              <a:t>Fuent</a:t>
            </a:r>
            <a:r>
              <a:rPr sz="900" b="1" spc="5" dirty="0">
                <a:solidFill>
                  <a:srgbClr val="F5C200"/>
                </a:solidFill>
                <a:latin typeface="Arial"/>
                <a:cs typeface="Arial"/>
              </a:rPr>
              <a:t>e</a:t>
            </a:r>
            <a:r>
              <a:rPr sz="900" b="1" dirty="0">
                <a:solidFill>
                  <a:srgbClr val="F5C200"/>
                </a:solidFill>
                <a:latin typeface="Arial"/>
                <a:cs typeface="Arial"/>
              </a:rPr>
              <a:t>:   </a:t>
            </a:r>
            <a:r>
              <a:rPr sz="900" b="1" spc="-15" dirty="0">
                <a:solidFill>
                  <a:srgbClr val="F5C200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F5C200"/>
                </a:solidFill>
                <a:latin typeface="Arial"/>
                <a:cs typeface="Arial"/>
              </a:rPr>
              <a:t>Q</a:t>
            </a:r>
            <a:r>
              <a:rPr sz="900" b="1" dirty="0">
                <a:solidFill>
                  <a:srgbClr val="F5C200"/>
                </a:solidFill>
                <a:latin typeface="Arial"/>
                <a:cs typeface="Arial"/>
              </a:rPr>
              <a:t>uality</a:t>
            </a:r>
            <a:r>
              <a:rPr sz="900" b="1" spc="-5" dirty="0">
                <a:solidFill>
                  <a:srgbClr val="F5C20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5C200"/>
                </a:solidFill>
                <a:latin typeface="Arial"/>
                <a:cs typeface="Arial"/>
              </a:rPr>
              <a:t>S</a:t>
            </a:r>
            <a:r>
              <a:rPr sz="900" b="1" spc="-45" dirty="0">
                <a:solidFill>
                  <a:srgbClr val="F5C200"/>
                </a:solidFill>
                <a:latin typeface="Arial"/>
                <a:cs typeface="Arial"/>
              </a:rPr>
              <a:t>y</a:t>
            </a:r>
            <a:r>
              <a:rPr sz="900" b="1" dirty="0">
                <a:solidFill>
                  <a:srgbClr val="F5C200"/>
                </a:solidFill>
                <a:latin typeface="Arial"/>
                <a:cs typeface="Arial"/>
              </a:rPr>
              <a:t>stems</a:t>
            </a:r>
            <a:r>
              <a:rPr sz="900" b="1" spc="30" dirty="0">
                <a:solidFill>
                  <a:srgbClr val="F5C20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5C200"/>
                </a:solidFill>
                <a:latin typeface="Arial"/>
                <a:cs typeface="Arial"/>
              </a:rPr>
              <a:t>&amp; Soft</a:t>
            </a:r>
            <a:r>
              <a:rPr sz="900" b="1" spc="20" dirty="0">
                <a:solidFill>
                  <a:srgbClr val="F5C200"/>
                </a:solidFill>
                <a:latin typeface="Arial"/>
                <a:cs typeface="Arial"/>
              </a:rPr>
              <a:t>w</a:t>
            </a:r>
            <a:r>
              <a:rPr sz="900" b="1" dirty="0">
                <a:solidFill>
                  <a:srgbClr val="F5C200"/>
                </a:solidFill>
                <a:latin typeface="Arial"/>
                <a:cs typeface="Arial"/>
              </a:rPr>
              <a:t>are</a:t>
            </a:r>
            <a:r>
              <a:rPr sz="900" b="1" spc="-20" dirty="0">
                <a:solidFill>
                  <a:srgbClr val="F5C20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5C200"/>
                </a:solidFill>
                <a:latin typeface="Arial"/>
                <a:cs typeface="Arial"/>
              </a:rPr>
              <a:t>- 1997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24990" y="2299952"/>
          <a:ext cx="6204668" cy="2870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1670"/>
                <a:gridCol w="1152998"/>
              </a:tblGrid>
              <a:tr h="387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imient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 I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completos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.1%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1929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Falta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imient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.4%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1929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Falta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cur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.6%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19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tati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alist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9.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19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mbio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Reque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imient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s/E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cio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8.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1911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Falta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Plane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nto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8.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766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ifi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 tie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po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uado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.5%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O</a:t>
            </a:r>
            <a:r>
              <a:rPr spc="-60" dirty="0"/>
              <a:t>B</a:t>
            </a:r>
            <a:r>
              <a:rPr spc="-70" dirty="0"/>
              <a:t>L</a:t>
            </a:r>
            <a:r>
              <a:rPr spc="-60" dirty="0"/>
              <a:t>EMA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M</a:t>
            </a:r>
            <a:r>
              <a:rPr spc="-65" dirty="0"/>
              <a:t>UN</a:t>
            </a:r>
            <a:r>
              <a:rPr spc="-60" dirty="0"/>
              <a:t>E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4373" y="1744614"/>
            <a:ext cx="8050530" cy="404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334645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as fu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ifícil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sar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je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o).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isten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fer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tal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ecto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ifícil 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nca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es.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más 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í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es, más ri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sos,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más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mpo</a:t>
            </a:r>
            <a:r>
              <a:rPr sz="1800" dirty="0">
                <a:latin typeface="Arial"/>
                <a:cs typeface="Arial"/>
              </a:rPr>
              <a:t>rta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más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10" dirty="0">
                <a:latin typeface="Arial"/>
                <a:cs typeface="Arial"/>
              </a:rPr>
              <a:t>ab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tros.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538" y="6237305"/>
            <a:ext cx="360045" cy="4959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538" y="152765"/>
            <a:ext cx="8497570" cy="1620520"/>
          </a:xfrm>
          <a:custGeom>
            <a:avLst/>
            <a:gdLst/>
            <a:ahLst/>
            <a:cxnLst/>
            <a:rect l="l" t="t" r="r" b="b"/>
            <a:pathLst>
              <a:path w="8497570" h="1620520">
                <a:moveTo>
                  <a:pt x="270019" y="0"/>
                </a:moveTo>
                <a:lnTo>
                  <a:pt x="8497000" y="0"/>
                </a:lnTo>
                <a:lnTo>
                  <a:pt x="8497000" y="1350020"/>
                </a:lnTo>
                <a:lnTo>
                  <a:pt x="8493466" y="1393813"/>
                </a:lnTo>
                <a:lnTo>
                  <a:pt x="8483232" y="1435356"/>
                </a:lnTo>
                <a:lnTo>
                  <a:pt x="8466855" y="1474095"/>
                </a:lnTo>
                <a:lnTo>
                  <a:pt x="8444890" y="1509471"/>
                </a:lnTo>
                <a:lnTo>
                  <a:pt x="8417893" y="1540931"/>
                </a:lnTo>
                <a:lnTo>
                  <a:pt x="8386421" y="1567917"/>
                </a:lnTo>
                <a:lnTo>
                  <a:pt x="8351028" y="1589875"/>
                </a:lnTo>
                <a:lnTo>
                  <a:pt x="8312271" y="1606247"/>
                </a:lnTo>
                <a:lnTo>
                  <a:pt x="8270705" y="1616478"/>
                </a:lnTo>
                <a:lnTo>
                  <a:pt x="8226887" y="1620011"/>
                </a:lnTo>
                <a:lnTo>
                  <a:pt x="0" y="1620011"/>
                </a:lnTo>
                <a:lnTo>
                  <a:pt x="0" y="270022"/>
                </a:lnTo>
                <a:lnTo>
                  <a:pt x="895" y="247862"/>
                </a:lnTo>
                <a:lnTo>
                  <a:pt x="7847" y="205100"/>
                </a:lnTo>
                <a:lnTo>
                  <a:pt x="21220" y="164874"/>
                </a:lnTo>
                <a:lnTo>
                  <a:pt x="40456" y="127741"/>
                </a:lnTo>
                <a:lnTo>
                  <a:pt x="64999" y="94253"/>
                </a:lnTo>
                <a:lnTo>
                  <a:pt x="94295" y="64965"/>
                </a:lnTo>
                <a:lnTo>
                  <a:pt x="127786" y="40431"/>
                </a:lnTo>
                <a:lnTo>
                  <a:pt x="164917" y="21205"/>
                </a:lnTo>
                <a:lnTo>
                  <a:pt x="205131" y="7841"/>
                </a:lnTo>
                <a:lnTo>
                  <a:pt x="247874" y="894"/>
                </a:lnTo>
                <a:lnTo>
                  <a:pt x="270019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3621" y="747063"/>
            <a:ext cx="303784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3600" spc="-65" dirty="0">
                <a:solidFill>
                  <a:srgbClr val="D1282D"/>
                </a:solidFill>
                <a:latin typeface="Arial Black"/>
                <a:cs typeface="Arial Black"/>
              </a:rPr>
              <a:t>ON</a:t>
            </a:r>
            <a:r>
              <a:rPr sz="3600" spc="-60" dirty="0">
                <a:solidFill>
                  <a:srgbClr val="D1282D"/>
                </a:solidFill>
                <a:latin typeface="Arial Black"/>
                <a:cs typeface="Arial Black"/>
              </a:rPr>
              <a:t>TE</a:t>
            </a:r>
            <a:r>
              <a:rPr sz="3600" spc="-65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3600" spc="-60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3600" spc="-7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360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73" y="2137769"/>
            <a:ext cx="10858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0" dirty="0">
                <a:solidFill>
                  <a:srgbClr val="000065"/>
                </a:solidFill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73" y="2601072"/>
            <a:ext cx="1085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solidFill>
                  <a:srgbClr val="000065"/>
                </a:solidFill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373" y="3066140"/>
            <a:ext cx="10858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0" dirty="0">
                <a:solidFill>
                  <a:srgbClr val="000065"/>
                </a:solidFill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4270" y="3502395"/>
            <a:ext cx="185928" cy="141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1827" y="3897502"/>
            <a:ext cx="170687" cy="12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4270" y="4301361"/>
            <a:ext cx="185928" cy="141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1827" y="4696078"/>
            <a:ext cx="170687" cy="12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82449" y="1996769"/>
            <a:ext cx="6555740" cy="285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899"/>
              </a:lnSpc>
            </a:pPr>
            <a:r>
              <a:rPr sz="2400" spc="-20" dirty="0">
                <a:solidFill>
                  <a:srgbClr val="000065"/>
                </a:solidFill>
                <a:latin typeface="Verdana"/>
                <a:cs typeface="Verdana"/>
              </a:rPr>
              <a:t>Té</a:t>
            </a:r>
            <a:r>
              <a:rPr sz="2400" spc="-25" dirty="0">
                <a:solidFill>
                  <a:srgbClr val="000065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nicas</a:t>
            </a:r>
            <a:r>
              <a:rPr sz="2400" spc="2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65"/>
                </a:solidFill>
                <a:latin typeface="Verdana"/>
                <a:cs typeface="Verdana"/>
              </a:rPr>
              <a:t>Estática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s</a:t>
            </a:r>
            <a:r>
              <a:rPr sz="2400" spc="2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65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e</a:t>
            </a:r>
            <a:r>
              <a:rPr sz="2400" spc="2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65"/>
                </a:solidFill>
                <a:latin typeface="Verdana"/>
                <a:cs typeface="Verdana"/>
              </a:rPr>
              <a:t>Prueba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s</a:t>
            </a:r>
            <a:r>
              <a:rPr sz="2400" spc="2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00065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e</a:t>
            </a:r>
            <a:r>
              <a:rPr sz="2400" spc="2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65"/>
                </a:solidFill>
                <a:latin typeface="Verdana"/>
                <a:cs typeface="Verdana"/>
              </a:rPr>
              <a:t>Sof</a:t>
            </a: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00065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a</a:t>
            </a:r>
            <a:r>
              <a:rPr sz="2400" spc="-25" dirty="0">
                <a:solidFill>
                  <a:srgbClr val="000065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65"/>
                </a:solidFill>
                <a:latin typeface="Verdana"/>
                <a:cs typeface="Verdana"/>
              </a:rPr>
              <a:t>Metod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logí</a:t>
            </a:r>
            <a:r>
              <a:rPr sz="2400" dirty="0">
                <a:solidFill>
                  <a:srgbClr val="000065"/>
                </a:solidFill>
                <a:latin typeface="Verdana"/>
                <a:cs typeface="Verdana"/>
              </a:rPr>
              <a:t>a</a:t>
            </a:r>
            <a:r>
              <a:rPr sz="2400" spc="27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pa</a:t>
            </a:r>
            <a:r>
              <a:rPr sz="2400" spc="-45" dirty="0">
                <a:solidFill>
                  <a:srgbClr val="000065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00065"/>
                </a:solidFill>
                <a:latin typeface="Verdana"/>
                <a:cs typeface="Verdana"/>
              </a:rPr>
              <a:t>a</a:t>
            </a:r>
            <a:r>
              <a:rPr sz="2400" spc="25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65"/>
                </a:solidFill>
                <a:latin typeface="Verdana"/>
                <a:cs typeface="Verdana"/>
              </a:rPr>
              <a:t>Pruebas</a:t>
            </a:r>
            <a:r>
              <a:rPr sz="2400" spc="2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Estática</a:t>
            </a:r>
            <a:r>
              <a:rPr sz="2400" dirty="0">
                <a:solidFill>
                  <a:srgbClr val="000065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65"/>
                </a:solidFill>
                <a:latin typeface="Verdana"/>
                <a:cs typeface="Verdana"/>
              </a:rPr>
              <a:t>Al</a:t>
            </a:r>
            <a:r>
              <a:rPr sz="2400" spc="5" dirty="0">
                <a:solidFill>
                  <a:srgbClr val="000065"/>
                </a:solidFill>
                <a:latin typeface="Verdana"/>
                <a:cs typeface="Verdana"/>
              </a:rPr>
              <a:t>g</a:t>
            </a:r>
            <a:r>
              <a:rPr sz="2400" spc="-20" dirty="0">
                <a:solidFill>
                  <a:srgbClr val="000065"/>
                </a:solidFill>
                <a:latin typeface="Verdana"/>
                <a:cs typeface="Verdana"/>
              </a:rPr>
              <a:t>u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nas</a:t>
            </a:r>
            <a:r>
              <a:rPr sz="2400" spc="2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65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ruebas</a:t>
            </a:r>
            <a:r>
              <a:rPr sz="2400" spc="2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65"/>
                </a:solidFill>
                <a:latin typeface="Verdana"/>
                <a:cs typeface="Verdana"/>
              </a:rPr>
              <a:t>Estáticas</a:t>
            </a:r>
            <a:endParaRPr sz="24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665"/>
              </a:spcBef>
            </a:pPr>
            <a:r>
              <a:rPr sz="2200" spc="-75" dirty="0">
                <a:solidFill>
                  <a:srgbClr val="3232CC"/>
                </a:solidFill>
                <a:latin typeface="Verdana"/>
                <a:cs typeface="Verdana"/>
              </a:rPr>
              <a:t>R</a:t>
            </a:r>
            <a:r>
              <a:rPr sz="2200" spc="-15" dirty="0">
                <a:solidFill>
                  <a:srgbClr val="3232CC"/>
                </a:solidFill>
                <a:latin typeface="Verdana"/>
                <a:cs typeface="Verdana"/>
              </a:rPr>
              <a:t>evi</a:t>
            </a:r>
            <a:r>
              <a:rPr sz="2200" spc="-30" dirty="0">
                <a:solidFill>
                  <a:srgbClr val="3232CC"/>
                </a:solidFill>
                <a:latin typeface="Verdana"/>
                <a:cs typeface="Verdana"/>
              </a:rPr>
              <a:t>s</a:t>
            </a:r>
            <a:r>
              <a:rPr sz="2200" spc="-15" dirty="0">
                <a:solidFill>
                  <a:srgbClr val="3232CC"/>
                </a:solidFill>
                <a:latin typeface="Verdana"/>
                <a:cs typeface="Verdana"/>
              </a:rPr>
              <a:t>ión</a:t>
            </a:r>
            <a:r>
              <a:rPr sz="2200" spc="2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3232CC"/>
                </a:solidFill>
                <a:latin typeface="Verdana"/>
                <a:cs typeface="Verdana"/>
              </a:rPr>
              <a:t>d</a:t>
            </a:r>
            <a:r>
              <a:rPr sz="2200" spc="-15" dirty="0">
                <a:solidFill>
                  <a:srgbClr val="3232CC"/>
                </a:solidFill>
                <a:latin typeface="Verdana"/>
                <a:cs typeface="Verdana"/>
              </a:rPr>
              <a:t>e</a:t>
            </a:r>
            <a:r>
              <a:rPr sz="2200" spc="2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3232CC"/>
                </a:solidFill>
                <a:latin typeface="Verdana"/>
                <a:cs typeface="Verdana"/>
              </a:rPr>
              <a:t>R</a:t>
            </a:r>
            <a:r>
              <a:rPr sz="2200" spc="-15" dirty="0">
                <a:solidFill>
                  <a:srgbClr val="3232CC"/>
                </a:solidFill>
                <a:latin typeface="Verdana"/>
                <a:cs typeface="Verdana"/>
              </a:rPr>
              <a:t>equerimient</a:t>
            </a:r>
            <a:r>
              <a:rPr sz="2200" spc="-30" dirty="0">
                <a:solidFill>
                  <a:srgbClr val="3232CC"/>
                </a:solidFill>
                <a:latin typeface="Verdana"/>
                <a:cs typeface="Verdana"/>
              </a:rPr>
              <a:t>o</a:t>
            </a:r>
            <a:r>
              <a:rPr sz="2200" spc="-15" dirty="0">
                <a:solidFill>
                  <a:srgbClr val="3232CC"/>
                </a:solidFill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775970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solidFill>
                  <a:srgbClr val="0098FF"/>
                </a:solidFill>
                <a:latin typeface="Verdana"/>
                <a:cs typeface="Verdana"/>
              </a:rPr>
              <a:t>Pr</a:t>
            </a:r>
            <a:r>
              <a:rPr sz="2000" spc="-10" dirty="0">
                <a:solidFill>
                  <a:srgbClr val="0098FF"/>
                </a:solidFill>
                <a:latin typeface="Verdana"/>
                <a:cs typeface="Verdana"/>
              </a:rPr>
              <a:t>á</a:t>
            </a:r>
            <a:r>
              <a:rPr sz="2000" dirty="0">
                <a:solidFill>
                  <a:srgbClr val="0098FF"/>
                </a:solidFill>
                <a:latin typeface="Verdana"/>
                <a:cs typeface="Verdana"/>
              </a:rPr>
              <a:t>ct</a:t>
            </a:r>
            <a:r>
              <a:rPr sz="2000" spc="-15" dirty="0">
                <a:solidFill>
                  <a:srgbClr val="0098FF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098FF"/>
                </a:solidFill>
                <a:latin typeface="Verdana"/>
                <a:cs typeface="Verdana"/>
              </a:rPr>
              <a:t>ca</a:t>
            </a:r>
            <a:r>
              <a:rPr sz="2000" spc="175" dirty="0">
                <a:solidFill>
                  <a:srgbClr val="0098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98FF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665"/>
              </a:spcBef>
            </a:pPr>
            <a:r>
              <a:rPr sz="2200" spc="-75" dirty="0">
                <a:solidFill>
                  <a:srgbClr val="3232CC"/>
                </a:solidFill>
                <a:latin typeface="Verdana"/>
                <a:cs typeface="Verdana"/>
              </a:rPr>
              <a:t>R</a:t>
            </a:r>
            <a:r>
              <a:rPr sz="2200" spc="-15" dirty="0">
                <a:solidFill>
                  <a:srgbClr val="3232CC"/>
                </a:solidFill>
                <a:latin typeface="Verdana"/>
                <a:cs typeface="Verdana"/>
              </a:rPr>
              <a:t>evi</a:t>
            </a:r>
            <a:r>
              <a:rPr sz="2200" spc="-30" dirty="0">
                <a:solidFill>
                  <a:srgbClr val="3232CC"/>
                </a:solidFill>
                <a:latin typeface="Verdana"/>
                <a:cs typeface="Verdana"/>
              </a:rPr>
              <a:t>s</a:t>
            </a:r>
            <a:r>
              <a:rPr sz="2200" spc="-15" dirty="0">
                <a:solidFill>
                  <a:srgbClr val="3232CC"/>
                </a:solidFill>
                <a:latin typeface="Verdana"/>
                <a:cs typeface="Verdana"/>
              </a:rPr>
              <a:t>ión</a:t>
            </a:r>
            <a:r>
              <a:rPr sz="2200" spc="2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3232CC"/>
                </a:solidFill>
                <a:latin typeface="Verdana"/>
                <a:cs typeface="Verdana"/>
              </a:rPr>
              <a:t>d</a:t>
            </a:r>
            <a:r>
              <a:rPr sz="2200" spc="-15" dirty="0">
                <a:solidFill>
                  <a:srgbClr val="3232CC"/>
                </a:solidFill>
                <a:latin typeface="Verdana"/>
                <a:cs typeface="Verdana"/>
              </a:rPr>
              <a:t>e</a:t>
            </a:r>
            <a:r>
              <a:rPr sz="2200" spc="2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232CC"/>
                </a:solidFill>
                <a:latin typeface="Verdana"/>
                <a:cs typeface="Verdana"/>
              </a:rPr>
              <a:t>Diseño</a:t>
            </a:r>
            <a:r>
              <a:rPr sz="2200" spc="2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232CC"/>
                </a:solidFill>
                <a:latin typeface="Verdana"/>
                <a:cs typeface="Verdana"/>
              </a:rPr>
              <a:t>y</a:t>
            </a:r>
            <a:r>
              <a:rPr sz="2200" spc="2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232CC"/>
                </a:solidFill>
                <a:latin typeface="Verdana"/>
                <a:cs typeface="Verdana"/>
              </a:rPr>
              <a:t>Arquite</a:t>
            </a:r>
            <a:r>
              <a:rPr sz="2200" spc="-30" dirty="0">
                <a:solidFill>
                  <a:srgbClr val="3232CC"/>
                </a:solidFill>
                <a:latin typeface="Verdana"/>
                <a:cs typeface="Verdana"/>
              </a:rPr>
              <a:t>c</a:t>
            </a:r>
            <a:r>
              <a:rPr sz="2200" spc="-15" dirty="0">
                <a:solidFill>
                  <a:srgbClr val="3232CC"/>
                </a:solidFill>
                <a:latin typeface="Verdana"/>
                <a:cs typeface="Verdana"/>
              </a:rPr>
              <a:t>tu</a:t>
            </a:r>
            <a:r>
              <a:rPr sz="2200" spc="-50" dirty="0">
                <a:solidFill>
                  <a:srgbClr val="3232CC"/>
                </a:solidFill>
                <a:latin typeface="Verdana"/>
                <a:cs typeface="Verdana"/>
              </a:rPr>
              <a:t>r</a:t>
            </a:r>
            <a:r>
              <a:rPr sz="2200" spc="-15" dirty="0">
                <a:solidFill>
                  <a:srgbClr val="3232CC"/>
                </a:solidFill>
                <a:latin typeface="Verdana"/>
                <a:cs typeface="Verdana"/>
              </a:rPr>
              <a:t>a</a:t>
            </a:r>
            <a:endParaRPr sz="2200">
              <a:latin typeface="Verdana"/>
              <a:cs typeface="Verdana"/>
            </a:endParaRPr>
          </a:p>
          <a:p>
            <a:pPr marL="775970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solidFill>
                  <a:srgbClr val="0098FF"/>
                </a:solidFill>
                <a:latin typeface="Verdana"/>
                <a:cs typeface="Verdana"/>
              </a:rPr>
              <a:t>P</a:t>
            </a:r>
            <a:r>
              <a:rPr sz="2000" spc="-40" dirty="0">
                <a:solidFill>
                  <a:srgbClr val="0098FF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0098FF"/>
                </a:solidFill>
                <a:latin typeface="Verdana"/>
                <a:cs typeface="Verdana"/>
              </a:rPr>
              <a:t>act</a:t>
            </a:r>
            <a:r>
              <a:rPr sz="2000" spc="-15" dirty="0">
                <a:solidFill>
                  <a:srgbClr val="0098FF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098FF"/>
                </a:solidFill>
                <a:latin typeface="Verdana"/>
                <a:cs typeface="Verdana"/>
              </a:rPr>
              <a:t>ca</a:t>
            </a:r>
            <a:r>
              <a:rPr sz="2000" spc="180" dirty="0">
                <a:solidFill>
                  <a:srgbClr val="0098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98FF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O</a:t>
            </a:r>
            <a:r>
              <a:rPr spc="-60" dirty="0"/>
              <a:t>B</a:t>
            </a:r>
            <a:r>
              <a:rPr spc="-70" dirty="0"/>
              <a:t>L</a:t>
            </a:r>
            <a:r>
              <a:rPr spc="-60" dirty="0"/>
              <a:t>EMA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C</a:t>
            </a:r>
            <a:r>
              <a:rPr spc="-65" dirty="0"/>
              <a:t>O</a:t>
            </a:r>
            <a:r>
              <a:rPr spc="-60" dirty="0"/>
              <a:t>M</a:t>
            </a:r>
            <a:r>
              <a:rPr spc="-65" dirty="0"/>
              <a:t>UN</a:t>
            </a:r>
            <a:r>
              <a:rPr spc="-60" dirty="0"/>
              <a:t>E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18023" y="6460730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D1282D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3" y="1744614"/>
            <a:ext cx="8009255" cy="3510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84835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10" dirty="0">
                <a:latin typeface="Arial"/>
                <a:cs typeface="Arial"/>
              </a:rPr>
              <a:t>á</a:t>
            </a:r>
            <a:r>
              <a:rPr sz="1800" dirty="0">
                <a:latin typeface="Arial"/>
                <a:cs typeface="Arial"/>
              </a:rPr>
              <a:t>n 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os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s, 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vez se re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rtes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ú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arc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ár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as 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es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ecífic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lo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lar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cic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sarr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69900" marR="39370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ifícil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ntific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 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rticu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ect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5" dirty="0"/>
              <a:t>G</a:t>
            </a:r>
            <a:r>
              <a:rPr spc="-60" dirty="0"/>
              <a:t>E</a:t>
            </a:r>
            <a:r>
              <a:rPr spc="-65" dirty="0"/>
              <a:t>N</a:t>
            </a:r>
            <a:r>
              <a:rPr spc="-60" dirty="0"/>
              <a:t>ERA</a:t>
            </a:r>
            <a:r>
              <a:rPr spc="-70" dirty="0"/>
              <a:t>L</a:t>
            </a:r>
            <a:r>
              <a:rPr spc="-65" dirty="0"/>
              <a:t>I</a:t>
            </a:r>
            <a:r>
              <a:rPr spc="-160" dirty="0"/>
              <a:t>D</a:t>
            </a:r>
            <a:r>
              <a:rPr spc="-75" dirty="0"/>
              <a:t>AD</a:t>
            </a:r>
            <a:r>
              <a:rPr spc="-60" dirty="0"/>
              <a:t>E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S</a:t>
            </a:r>
            <a:r>
              <a:rPr spc="-65" dirty="0"/>
              <a:t>O</a:t>
            </a:r>
            <a:r>
              <a:rPr spc="-60" dirty="0"/>
              <a:t>BR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65" dirty="0"/>
              <a:t>QU</a:t>
            </a:r>
            <a:r>
              <a:rPr spc="-60" dirty="0"/>
              <a:t>ER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70" dirty="0"/>
              <a:t>E</a:t>
            </a:r>
            <a:r>
              <a:rPr spc="-65" dirty="0"/>
              <a:t>N</a:t>
            </a:r>
            <a:r>
              <a:rPr spc="-130" dirty="0"/>
              <a:t>T</a:t>
            </a:r>
            <a:r>
              <a:rPr spc="-65" dirty="0"/>
              <a:t>O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4373" y="1351741"/>
            <a:ext cx="8252459" cy="470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559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Cuando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personas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real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z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 trabajo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diar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det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ctan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 parte de este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puede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automatizado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 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ejorado,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ahí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nace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 “</a:t>
            </a:r>
            <a:r>
              <a:rPr sz="2000" b="1" spc="10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equeri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iento”.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¿Qué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son Requeri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ientos?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muchas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definic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ones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 existen, a continuación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presen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definic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ón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 da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glosar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10" dirty="0">
                <a:latin typeface="Arial"/>
                <a:cs typeface="Arial"/>
              </a:rPr>
              <a:t>IEEE: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marR="32131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(1) 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 res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zar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tivo.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Clr>
                <a:srgbClr val="D1282D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9900" marR="473709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(2) 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pres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sistema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ponen</a:t>
            </a:r>
            <a:r>
              <a:rPr sz="1800" dirty="0">
                <a:latin typeface="Arial"/>
                <a:cs typeface="Arial"/>
              </a:rPr>
              <a:t>tes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tisf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un 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trat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stá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da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 es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ficac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ón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tro 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cum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69" y="1342712"/>
            <a:ext cx="7748905" cy="433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Los requeri</a:t>
            </a:r>
            <a:r>
              <a:rPr sz="2000" b="1" i="1" spc="-15" dirty="0">
                <a:latin typeface="Arial"/>
                <a:cs typeface="Arial"/>
              </a:rPr>
              <a:t>m</a:t>
            </a:r>
            <a:r>
              <a:rPr sz="2000" b="1" i="1" dirty="0">
                <a:latin typeface="Arial"/>
                <a:cs typeface="Arial"/>
              </a:rPr>
              <a:t>ientos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pueden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div</a:t>
            </a:r>
            <a:r>
              <a:rPr sz="2000" b="1" i="1" spc="-10" dirty="0">
                <a:latin typeface="Arial"/>
                <a:cs typeface="Arial"/>
              </a:rPr>
              <a:t>i</a:t>
            </a:r>
            <a:r>
              <a:rPr sz="2000" b="1" i="1" dirty="0">
                <a:latin typeface="Arial"/>
                <a:cs typeface="Arial"/>
              </a:rPr>
              <a:t>dirse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en: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q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imient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s F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nci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nales</a:t>
            </a:r>
            <a:endParaRPr sz="18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1035"/>
              </a:spcBef>
              <a:buClr>
                <a:srgbClr val="D1282D"/>
              </a:buClr>
              <a:buFont typeface="Arial"/>
              <a:buChar char="•"/>
              <a:tabLst>
                <a:tab pos="927735" algn="l"/>
              </a:tabLst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sistema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será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az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za</a:t>
            </a:r>
            <a:r>
              <a:rPr sz="1800" spc="-10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927100" marR="351155" indent="-45720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927735" algn="l"/>
              </a:tabLst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scri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sformac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sistema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cir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1282D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q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imient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s N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-F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nci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nales</a:t>
            </a:r>
            <a:endParaRPr sz="1800">
              <a:latin typeface="Arial"/>
              <a:cs typeface="Arial"/>
            </a:endParaRPr>
          </a:p>
          <a:p>
            <a:pPr marL="927100" marR="5080" indent="-457200">
              <a:lnSpc>
                <a:spcPct val="100000"/>
              </a:lnSpc>
              <a:spcBef>
                <a:spcPts val="1035"/>
              </a:spcBef>
              <a:buClr>
                <a:srgbClr val="D1282D"/>
              </a:buClr>
              <a:buFont typeface="Arial"/>
              <a:buChar char="•"/>
              <a:tabLst>
                <a:tab pos="927735" algn="l"/>
              </a:tabLst>
            </a:pP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rís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 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otra forma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an 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mitar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sistem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 y es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o),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(ro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ust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sistem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, 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),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ur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rta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 est</a:t>
            </a:r>
            <a:r>
              <a:rPr sz="1800" spc="-10" dirty="0">
                <a:latin typeface="Arial"/>
                <a:cs typeface="Arial"/>
              </a:rPr>
              <a:t>á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</a:t>
            </a:r>
            <a:r>
              <a:rPr spc="-70" dirty="0"/>
              <a:t>L</a:t>
            </a:r>
            <a:r>
              <a:rPr spc="-60" dirty="0"/>
              <a:t>AS</a:t>
            </a:r>
            <a:r>
              <a:rPr spc="-65" dirty="0"/>
              <a:t>I</a:t>
            </a:r>
            <a:r>
              <a:rPr spc="-70" dirty="0"/>
              <a:t>F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100" dirty="0"/>
              <a:t>A</a:t>
            </a:r>
            <a:r>
              <a:rPr spc="-75" dirty="0"/>
              <a:t>CI</a:t>
            </a:r>
            <a:r>
              <a:rPr spc="-65" dirty="0"/>
              <a:t>Ó</a:t>
            </a:r>
            <a:r>
              <a:rPr dirty="0"/>
              <a:t>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65" dirty="0"/>
              <a:t>QU</a:t>
            </a:r>
            <a:r>
              <a:rPr spc="-60" dirty="0"/>
              <a:t>ER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70" dirty="0"/>
              <a:t>E</a:t>
            </a:r>
            <a:r>
              <a:rPr spc="-65" dirty="0"/>
              <a:t>N</a:t>
            </a:r>
            <a:r>
              <a:rPr spc="-130" dirty="0"/>
              <a:t>T</a:t>
            </a:r>
            <a:r>
              <a:rPr spc="-65" dirty="0"/>
              <a:t>O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5" y="1897014"/>
            <a:ext cx="1663700" cy="256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525252"/>
                </a:solidFill>
                <a:latin typeface="Wingdings 2"/>
                <a:cs typeface="Wingdings 2"/>
              </a:rPr>
              <a:t></a:t>
            </a:r>
            <a:r>
              <a:rPr sz="1800" spc="-254" dirty="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ri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20" dirty="0">
                <a:solidFill>
                  <a:srgbClr val="525252"/>
                </a:solidFill>
                <a:latin typeface="Wingdings 2"/>
                <a:cs typeface="Wingdings 2"/>
              </a:rPr>
              <a:t></a:t>
            </a:r>
            <a:r>
              <a:rPr sz="1800" spc="-254" dirty="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No</a:t>
            </a:r>
            <a:r>
              <a:rPr sz="18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mbi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b="1" spc="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20" dirty="0">
                <a:solidFill>
                  <a:srgbClr val="525252"/>
                </a:solidFill>
                <a:latin typeface="Wingdings 2"/>
                <a:cs typeface="Wingdings 2"/>
              </a:rPr>
              <a:t></a:t>
            </a:r>
            <a:r>
              <a:rPr sz="1800" spc="-254" dirty="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sz="1800" b="1" spc="-10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if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20" dirty="0">
                <a:solidFill>
                  <a:srgbClr val="525252"/>
                </a:solidFill>
                <a:latin typeface="Wingdings 2"/>
                <a:cs typeface="Wingdings 2"/>
              </a:rPr>
              <a:t></a:t>
            </a:r>
            <a:r>
              <a:rPr sz="1800" spc="-254" dirty="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Complet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20" dirty="0">
                <a:solidFill>
                  <a:srgbClr val="525252"/>
                </a:solidFill>
                <a:latin typeface="Wingdings 2"/>
                <a:cs typeface="Wingdings 2"/>
              </a:rPr>
              <a:t></a:t>
            </a:r>
            <a:r>
              <a:rPr sz="1800" spc="-254" dirty="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Cor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20" dirty="0">
                <a:solidFill>
                  <a:srgbClr val="525252"/>
                </a:solidFill>
                <a:latin typeface="Wingdings 2"/>
                <a:cs typeface="Wingdings 2"/>
              </a:rPr>
              <a:t></a:t>
            </a:r>
            <a:r>
              <a:rPr sz="1800" spc="-254" dirty="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sz="1800" b="1" spc="-4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iab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20" dirty="0">
                <a:solidFill>
                  <a:srgbClr val="525252"/>
                </a:solidFill>
                <a:latin typeface="Wingdings 2"/>
                <a:cs typeface="Wingdings 2"/>
              </a:rPr>
              <a:t></a:t>
            </a:r>
            <a:r>
              <a:rPr sz="1800" spc="-254" dirty="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Priorizable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525252"/>
                </a:solidFill>
                <a:latin typeface="Wingdings 2"/>
                <a:cs typeface="Wingdings 2"/>
              </a:rPr>
              <a:t></a:t>
            </a:r>
            <a:r>
              <a:rPr sz="1800" spc="-260" dirty="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Con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ist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nt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9776" y="1897014"/>
            <a:ext cx="3654425" cy="25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04545">
              <a:lnSpc>
                <a:spcPct val="120000"/>
              </a:lnSpc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Op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rativ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me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te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se 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q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re Inter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ret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ó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rtes</a:t>
            </a:r>
            <a:endParaRPr sz="1800">
              <a:latin typeface="Arial"/>
              <a:cs typeface="Arial"/>
            </a:endParaRPr>
          </a:p>
          <a:p>
            <a:pPr marL="12700" marR="447040">
              <a:lnSpc>
                <a:spcPct val="120000"/>
              </a:lnSpc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Inform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ó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no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ác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tectar </a:t>
            </a:r>
            <a:r>
              <a:rPr sz="1800" spc="-135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ar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la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fu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nte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mism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mitac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es</a:t>
            </a:r>
            <a:r>
              <a:rPr sz="1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téc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ic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ó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mic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 Justific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ó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Inf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rm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ci</a:t>
            </a:r>
            <a:r>
              <a:rPr sz="1800" spc="-15" dirty="0">
                <a:solidFill>
                  <a:srgbClr val="7F7F7F"/>
                </a:solidFill>
                <a:latin typeface="Arial"/>
                <a:cs typeface="Arial"/>
              </a:rPr>
              <a:t>ó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á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cil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tect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CAR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0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60" dirty="0"/>
              <a:t>ST</a:t>
            </a:r>
            <a:r>
              <a:rPr spc="-65" dirty="0"/>
              <a:t>I</a:t>
            </a:r>
            <a:r>
              <a:rPr spc="-75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65" dirty="0"/>
              <a:t>QU</a:t>
            </a:r>
            <a:r>
              <a:rPr spc="-60" dirty="0"/>
              <a:t>ER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10225"/>
            <a:ext cx="7689850" cy="432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1900" b="1" i="1" spc="-15" dirty="0">
                <a:solidFill>
                  <a:srgbClr val="EA9A7B"/>
                </a:solidFill>
                <a:latin typeface="Arial"/>
                <a:cs typeface="Arial"/>
              </a:rPr>
              <a:t>NE</a:t>
            </a:r>
            <a:r>
              <a:rPr sz="1900" b="1" i="1" spc="-25" dirty="0">
                <a:solidFill>
                  <a:srgbClr val="EA9A7B"/>
                </a:solidFill>
                <a:latin typeface="Arial"/>
                <a:cs typeface="Arial"/>
              </a:rPr>
              <a:t>C</a:t>
            </a:r>
            <a:r>
              <a:rPr sz="1900" b="1" i="1" spc="-15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1900" b="1" i="1" spc="-25" dirty="0">
                <a:solidFill>
                  <a:srgbClr val="EA9A7B"/>
                </a:solidFill>
                <a:latin typeface="Arial"/>
                <a:cs typeface="Arial"/>
              </a:rPr>
              <a:t>S</a:t>
            </a:r>
            <a:r>
              <a:rPr sz="1900" b="1" i="1" spc="-15" dirty="0">
                <a:solidFill>
                  <a:srgbClr val="EA9A7B"/>
                </a:solidFill>
                <a:latin typeface="Arial"/>
                <a:cs typeface="Arial"/>
              </a:rPr>
              <a:t>ARIO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 marR="400050" indent="-457200">
              <a:lnSpc>
                <a:spcPct val="70000"/>
              </a:lnSpc>
              <a:buFont typeface="Arial"/>
              <a:buChar char="•"/>
              <a:tabLst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Cada 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equerim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ento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deber</a:t>
            </a:r>
            <a:r>
              <a:rPr sz="1700" spc="-10" dirty="0">
                <a:latin typeface="Arial"/>
                <a:cs typeface="Arial"/>
              </a:rPr>
              <a:t>í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documen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ar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go que el usuario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realmente neces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469900" marR="1100455" indent="-457200">
              <a:lnSpc>
                <a:spcPct val="70000"/>
              </a:lnSpc>
              <a:spcBef>
                <a:spcPts val="1490"/>
              </a:spcBef>
              <a:buFont typeface="Arial"/>
              <a:buChar char="•"/>
              <a:tabLst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go que es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requerido por un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ánda</a:t>
            </a:r>
            <a:r>
              <a:rPr sz="1700" spc="-10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,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por var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ab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es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-15" dirty="0">
                <a:latin typeface="Arial"/>
                <a:cs typeface="Arial"/>
              </a:rPr>
              <a:t>x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ernas ind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spensab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es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70000"/>
              </a:lnSpc>
              <a:spcBef>
                <a:spcPts val="1490"/>
              </a:spcBef>
              <a:buFont typeface="Arial"/>
              <a:buChar char="•"/>
              <a:tabLst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Es necesario aquel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requerimiento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que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or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par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cont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ir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ado y es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ab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ec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do.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469900" marR="332105" indent="-457200">
              <a:lnSpc>
                <a:spcPct val="70000"/>
              </a:lnSpc>
              <a:spcBef>
                <a:spcPts val="1490"/>
              </a:spcBef>
              <a:buFont typeface="Arial"/>
              <a:buChar char="•"/>
              <a:tabLst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Una 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anera de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identificar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requerimientos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necesarios,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si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la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uente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del requerimiento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viene de una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uente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</a:t>
            </a:r>
            <a:r>
              <a:rPr sz="1700" spc="-10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N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U</a:t>
            </a:r>
            <a:r>
              <a:rPr sz="1700" spc="-25" dirty="0">
                <a:latin typeface="Arial"/>
                <a:cs typeface="Arial"/>
              </a:rPr>
              <a:t>T</a:t>
            </a:r>
            <a:r>
              <a:rPr sz="1700" spc="-10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R</a:t>
            </a:r>
            <a:r>
              <a:rPr sz="1700" spc="-10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DAD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para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espec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icar requerimientos.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469900" indent="-457200">
              <a:lnSpc>
                <a:spcPts val="1735"/>
              </a:lnSpc>
              <a:buFont typeface="Arial"/>
              <a:buChar char="•"/>
              <a:tabLst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Al re</a:t>
            </a:r>
            <a:r>
              <a:rPr sz="1700" spc="-1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isar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un reque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ien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o,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navegue hacia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rás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en este re</a:t>
            </a:r>
            <a:r>
              <a:rPr sz="1700" spc="-10" dirty="0">
                <a:latin typeface="Arial"/>
                <a:cs typeface="Arial"/>
              </a:rPr>
              <a:t>q</a:t>
            </a:r>
            <a:r>
              <a:rPr sz="1700" dirty="0">
                <a:latin typeface="Arial"/>
                <a:cs typeface="Arial"/>
              </a:rPr>
              <a:t>ue</a:t>
            </a:r>
            <a:r>
              <a:rPr sz="1700" spc="-5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ien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(la</a:t>
            </a:r>
            <a:endParaRPr sz="1700">
              <a:latin typeface="Arial"/>
              <a:cs typeface="Arial"/>
            </a:endParaRPr>
          </a:p>
          <a:p>
            <a:pPr marL="469900">
              <a:lnSpc>
                <a:spcPts val="1735"/>
              </a:lnSpc>
            </a:pP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uente)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y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ide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si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necesario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CAR</a:t>
            </a:r>
            <a:r>
              <a:rPr spc="-95" dirty="0"/>
              <a:t>A</a:t>
            </a:r>
            <a:r>
              <a:rPr spc="-70" dirty="0"/>
              <a:t>C</a:t>
            </a:r>
            <a:r>
              <a:rPr spc="-55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55" dirty="0"/>
              <a:t>ST</a:t>
            </a:r>
            <a:r>
              <a:rPr spc="-65" dirty="0"/>
              <a:t>I</a:t>
            </a:r>
            <a:r>
              <a:rPr spc="-70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5" dirty="0"/>
              <a:t>QU</a:t>
            </a:r>
            <a:r>
              <a:rPr spc="-55" dirty="0"/>
              <a:t>E</a:t>
            </a:r>
            <a:r>
              <a:rPr spc="-60" dirty="0"/>
              <a:t>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55" dirty="0"/>
              <a:t>E</a:t>
            </a:r>
            <a:r>
              <a:rPr spc="-75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5" name="object 5"/>
          <p:cNvSpPr/>
          <p:nvPr/>
        </p:nvSpPr>
        <p:spPr>
          <a:xfrm>
            <a:off x="5796015" y="549270"/>
            <a:ext cx="2765426" cy="1319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7784"/>
            <a:ext cx="7873365" cy="412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NO</a:t>
            </a:r>
            <a:r>
              <a:rPr sz="2000" b="1" i="1" spc="-8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A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BIGUOS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 “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o”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 to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os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lect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 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siste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ret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l”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mismo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69900" marR="553085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Escri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je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tur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ÉRMINOS COMPU</a:t>
            </a:r>
            <a:r>
              <a:rPr sz="1800" spc="-1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ACIONA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ret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ü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69900" marR="17018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ctiva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üeda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cum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sarr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toti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os,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rfac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sar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CAR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0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60" dirty="0"/>
              <a:t>ST</a:t>
            </a:r>
            <a:r>
              <a:rPr spc="-65" dirty="0"/>
              <a:t>I</a:t>
            </a:r>
            <a:r>
              <a:rPr spc="-75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65" dirty="0"/>
              <a:t>QU</a:t>
            </a:r>
            <a:r>
              <a:rPr spc="-60" dirty="0"/>
              <a:t>ER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5" name="object 5"/>
          <p:cNvSpPr/>
          <p:nvPr/>
        </p:nvSpPr>
        <p:spPr>
          <a:xfrm>
            <a:off x="5796015" y="611114"/>
            <a:ext cx="2879726" cy="1377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7784"/>
            <a:ext cx="6118860" cy="112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NO</a:t>
            </a:r>
            <a:r>
              <a:rPr sz="2000" b="1" i="1" spc="-8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A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BIGUOS</a:t>
            </a:r>
            <a:r>
              <a:rPr sz="2000" b="1" i="1" spc="-3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–</a:t>
            </a:r>
            <a:r>
              <a:rPr sz="2000" b="1" i="1" spc="-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j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emp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“El sistema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rmitir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firmar 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 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ectr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co.”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CAR</a:t>
            </a:r>
            <a:r>
              <a:rPr spc="-95" dirty="0"/>
              <a:t>A</a:t>
            </a:r>
            <a:r>
              <a:rPr spc="-70" dirty="0"/>
              <a:t>C</a:t>
            </a:r>
            <a:r>
              <a:rPr spc="-55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55" dirty="0"/>
              <a:t>ST</a:t>
            </a:r>
            <a:r>
              <a:rPr spc="-65" dirty="0"/>
              <a:t>I</a:t>
            </a:r>
            <a:r>
              <a:rPr spc="-70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5" dirty="0"/>
              <a:t>QU</a:t>
            </a:r>
            <a:r>
              <a:rPr spc="-55" dirty="0"/>
              <a:t>E</a:t>
            </a:r>
            <a:r>
              <a:rPr spc="-60" dirty="0"/>
              <a:t>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55" dirty="0"/>
              <a:t>E</a:t>
            </a:r>
            <a:r>
              <a:rPr spc="-75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5" y="1537784"/>
            <a:ext cx="7949565" cy="248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NO</a:t>
            </a:r>
            <a:r>
              <a:rPr sz="2000" b="1" i="1" spc="-8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A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BIGUOS</a:t>
            </a:r>
            <a:r>
              <a:rPr sz="2000" b="1" i="1" spc="-3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–</a:t>
            </a:r>
            <a:r>
              <a:rPr sz="2000" b="1" i="1" spc="-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j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emp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“El sistema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rmitir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firmar 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 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ectr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co.”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70534" algn="l"/>
                <a:tab pos="5892165" algn="l"/>
              </a:tabLst>
            </a:pPr>
            <a:r>
              <a:rPr sz="1800" dirty="0">
                <a:latin typeface="Arial"/>
                <a:cs typeface="Arial"/>
              </a:rPr>
              <a:t>“El sistema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rmitir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firmar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tos 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ectr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cos,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 firma 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us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sesi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n,	a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ectr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cos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ecc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os.”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CAR</a:t>
            </a:r>
            <a:r>
              <a:rPr spc="-95" dirty="0"/>
              <a:t>A</a:t>
            </a:r>
            <a:r>
              <a:rPr spc="-70" dirty="0"/>
              <a:t>C</a:t>
            </a:r>
            <a:r>
              <a:rPr spc="-55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55" dirty="0"/>
              <a:t>ST</a:t>
            </a:r>
            <a:r>
              <a:rPr spc="-65" dirty="0"/>
              <a:t>I</a:t>
            </a:r>
            <a:r>
              <a:rPr spc="-70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5" dirty="0"/>
              <a:t>QU</a:t>
            </a:r>
            <a:r>
              <a:rPr spc="-55" dirty="0"/>
              <a:t>E</a:t>
            </a:r>
            <a:r>
              <a:rPr spc="-60" dirty="0"/>
              <a:t>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55" dirty="0"/>
              <a:t>E</a:t>
            </a:r>
            <a:r>
              <a:rPr spc="-75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7784"/>
            <a:ext cx="7737475" cy="384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V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RIFICA</a:t>
            </a:r>
            <a:r>
              <a:rPr sz="2000" b="1" i="1" spc="5" dirty="0">
                <a:solidFill>
                  <a:srgbClr val="EA9A7B"/>
                </a:solidFill>
                <a:latin typeface="Arial"/>
                <a:cs typeface="Arial"/>
              </a:rPr>
              <a:t>B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LES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mét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 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zar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firmen 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está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correct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fica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69900" marR="682625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ría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rram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e, 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cárs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 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mostrarse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sté está corr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ctam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nte es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fica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ued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opo</a:t>
            </a:r>
            <a:r>
              <a:rPr sz="1800" dirty="0">
                <a:latin typeface="Arial"/>
                <a:cs typeface="Arial"/>
              </a:rPr>
              <a:t>rtes, l</a:t>
            </a:r>
            <a:r>
              <a:rPr sz="1800" spc="-10" dirty="0">
                <a:latin typeface="Arial"/>
                <a:cs typeface="Arial"/>
              </a:rPr>
              <a:t>ib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tos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ga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rif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CAR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0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60" dirty="0"/>
              <a:t>ST</a:t>
            </a:r>
            <a:r>
              <a:rPr spc="-65" dirty="0"/>
              <a:t>I</a:t>
            </a:r>
            <a:r>
              <a:rPr spc="-75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65" dirty="0"/>
              <a:t>QU</a:t>
            </a:r>
            <a:r>
              <a:rPr spc="-60" dirty="0"/>
              <a:t>ER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5" name="object 5"/>
          <p:cNvSpPr/>
          <p:nvPr/>
        </p:nvSpPr>
        <p:spPr>
          <a:xfrm>
            <a:off x="5724509" y="525536"/>
            <a:ext cx="2941701" cy="139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7784"/>
            <a:ext cx="7987030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V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RIFICA</a:t>
            </a:r>
            <a:r>
              <a:rPr sz="2000" b="1" i="1" spc="5" dirty="0">
                <a:solidFill>
                  <a:srgbClr val="EA9A7B"/>
                </a:solidFill>
                <a:latin typeface="Arial"/>
                <a:cs typeface="Arial"/>
              </a:rPr>
              <a:t>B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LES -</a:t>
            </a:r>
            <a:r>
              <a:rPr sz="2000" b="1" i="1" spc="-1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j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emp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rtir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rá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 ma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sacc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 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CAR</a:t>
            </a:r>
            <a:r>
              <a:rPr spc="-95" dirty="0"/>
              <a:t>A</a:t>
            </a:r>
            <a:r>
              <a:rPr spc="-70" dirty="0"/>
              <a:t>C</a:t>
            </a:r>
            <a:r>
              <a:rPr spc="-55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55" dirty="0"/>
              <a:t>ST</a:t>
            </a:r>
            <a:r>
              <a:rPr spc="-65" dirty="0"/>
              <a:t>I</a:t>
            </a:r>
            <a:r>
              <a:rPr spc="-70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5" dirty="0"/>
              <a:t>QU</a:t>
            </a:r>
            <a:r>
              <a:rPr spc="-55" dirty="0"/>
              <a:t>E</a:t>
            </a:r>
            <a:r>
              <a:rPr spc="-60" dirty="0"/>
              <a:t>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55" dirty="0"/>
              <a:t>E</a:t>
            </a:r>
            <a:r>
              <a:rPr spc="-75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85841"/>
            <a:ext cx="6141085" cy="353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6000" spc="-85" dirty="0">
                <a:latin typeface="Arial Black"/>
                <a:cs typeface="Arial Black"/>
              </a:rPr>
              <a:t>TÉ</a:t>
            </a:r>
            <a:r>
              <a:rPr sz="6000" spc="-135" dirty="0">
                <a:latin typeface="Arial Black"/>
                <a:cs typeface="Arial Black"/>
              </a:rPr>
              <a:t>C</a:t>
            </a:r>
            <a:r>
              <a:rPr sz="6000" spc="-80" dirty="0">
                <a:latin typeface="Arial Black"/>
                <a:cs typeface="Arial Black"/>
              </a:rPr>
              <a:t>NI</a:t>
            </a:r>
            <a:r>
              <a:rPr sz="6000" spc="-135" dirty="0">
                <a:latin typeface="Arial Black"/>
                <a:cs typeface="Arial Black"/>
              </a:rPr>
              <a:t>CA</a:t>
            </a:r>
            <a:r>
              <a:rPr sz="6000" dirty="0">
                <a:latin typeface="Arial Black"/>
                <a:cs typeface="Arial Black"/>
              </a:rPr>
              <a:t>S</a:t>
            </a:r>
            <a:r>
              <a:rPr sz="6000" dirty="0">
                <a:latin typeface="Times New Roman"/>
                <a:cs typeface="Times New Roman"/>
              </a:rPr>
              <a:t> </a:t>
            </a:r>
            <a:r>
              <a:rPr sz="6000" spc="-85" dirty="0">
                <a:latin typeface="Arial Black"/>
                <a:cs typeface="Arial Black"/>
              </a:rPr>
              <a:t>ESTÁT</a:t>
            </a:r>
            <a:r>
              <a:rPr sz="6000" spc="-80" dirty="0">
                <a:latin typeface="Arial Black"/>
                <a:cs typeface="Arial Black"/>
              </a:rPr>
              <a:t>I</a:t>
            </a:r>
            <a:r>
              <a:rPr sz="6000" spc="-85" dirty="0">
                <a:latin typeface="Arial Black"/>
                <a:cs typeface="Arial Black"/>
              </a:rPr>
              <a:t>CA</a:t>
            </a:r>
            <a:r>
              <a:rPr sz="6000" dirty="0">
                <a:latin typeface="Arial Black"/>
                <a:cs typeface="Arial Black"/>
              </a:rPr>
              <a:t>S</a:t>
            </a:r>
            <a:r>
              <a:rPr sz="6000" spc="380" dirty="0">
                <a:latin typeface="Times New Roman"/>
                <a:cs typeface="Times New Roman"/>
              </a:rPr>
              <a:t> </a:t>
            </a:r>
            <a:r>
              <a:rPr sz="6000" spc="-85" dirty="0">
                <a:latin typeface="Arial Black"/>
                <a:cs typeface="Arial Black"/>
              </a:rPr>
              <a:t>D</a:t>
            </a:r>
            <a:r>
              <a:rPr sz="6000" dirty="0">
                <a:latin typeface="Arial Black"/>
                <a:cs typeface="Arial Black"/>
              </a:rPr>
              <a:t>E</a:t>
            </a:r>
            <a:r>
              <a:rPr sz="6000" dirty="0">
                <a:latin typeface="Times New Roman"/>
                <a:cs typeface="Times New Roman"/>
              </a:rPr>
              <a:t> </a:t>
            </a:r>
            <a:r>
              <a:rPr sz="6000" spc="-85" dirty="0">
                <a:latin typeface="Arial Black"/>
                <a:cs typeface="Arial Black"/>
              </a:rPr>
              <a:t>P</a:t>
            </a:r>
            <a:r>
              <a:rPr sz="6000" spc="-195" dirty="0">
                <a:latin typeface="Arial Black"/>
                <a:cs typeface="Arial Black"/>
              </a:rPr>
              <a:t>R</a:t>
            </a:r>
            <a:r>
              <a:rPr sz="6000" spc="-80" dirty="0">
                <a:latin typeface="Arial Black"/>
                <a:cs typeface="Arial Black"/>
              </a:rPr>
              <a:t>U</a:t>
            </a:r>
            <a:r>
              <a:rPr sz="6000" spc="-85" dirty="0">
                <a:latin typeface="Arial Black"/>
                <a:cs typeface="Arial Black"/>
              </a:rPr>
              <a:t>E</a:t>
            </a:r>
            <a:r>
              <a:rPr sz="6000" spc="-195" dirty="0">
                <a:latin typeface="Arial Black"/>
                <a:cs typeface="Arial Black"/>
              </a:rPr>
              <a:t>B</a:t>
            </a:r>
            <a:r>
              <a:rPr sz="6000" spc="-85" dirty="0">
                <a:latin typeface="Arial Black"/>
                <a:cs typeface="Arial Black"/>
              </a:rPr>
              <a:t>A</a:t>
            </a:r>
            <a:r>
              <a:rPr sz="6000" dirty="0">
                <a:latin typeface="Arial Black"/>
                <a:cs typeface="Arial Black"/>
              </a:rPr>
              <a:t>S</a:t>
            </a:r>
            <a:r>
              <a:rPr sz="6000" spc="370" dirty="0">
                <a:latin typeface="Times New Roman"/>
                <a:cs typeface="Times New Roman"/>
              </a:rPr>
              <a:t> </a:t>
            </a:r>
            <a:r>
              <a:rPr sz="6000" spc="-85" dirty="0">
                <a:latin typeface="Arial Black"/>
                <a:cs typeface="Arial Black"/>
              </a:rPr>
              <a:t>D</a:t>
            </a:r>
            <a:r>
              <a:rPr sz="6000" dirty="0">
                <a:latin typeface="Arial Black"/>
                <a:cs typeface="Arial Black"/>
              </a:rPr>
              <a:t>E</a:t>
            </a:r>
            <a:r>
              <a:rPr sz="6000" dirty="0">
                <a:latin typeface="Times New Roman"/>
                <a:cs typeface="Times New Roman"/>
              </a:rPr>
              <a:t> </a:t>
            </a:r>
            <a:r>
              <a:rPr sz="6000" spc="-85" dirty="0">
                <a:latin typeface="Arial Black"/>
                <a:cs typeface="Arial Black"/>
              </a:rPr>
              <a:t>S</a:t>
            </a:r>
            <a:r>
              <a:rPr sz="6000" spc="-80" dirty="0">
                <a:latin typeface="Arial Black"/>
                <a:cs typeface="Arial Black"/>
              </a:rPr>
              <a:t>O</a:t>
            </a:r>
            <a:r>
              <a:rPr sz="6000" spc="-130" dirty="0">
                <a:latin typeface="Arial Black"/>
                <a:cs typeface="Arial Black"/>
              </a:rPr>
              <a:t>F</a:t>
            </a:r>
            <a:r>
              <a:rPr sz="6000" spc="-85" dirty="0">
                <a:latin typeface="Arial Black"/>
                <a:cs typeface="Arial Black"/>
              </a:rPr>
              <a:t>TW</a:t>
            </a:r>
            <a:r>
              <a:rPr sz="6000" spc="-135" dirty="0">
                <a:latin typeface="Arial Black"/>
                <a:cs typeface="Arial Black"/>
              </a:rPr>
              <a:t>AR</a:t>
            </a:r>
            <a:r>
              <a:rPr sz="6000" dirty="0">
                <a:latin typeface="Arial Black"/>
                <a:cs typeface="Arial Black"/>
              </a:rPr>
              <a:t>E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7784"/>
            <a:ext cx="7987030" cy="272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V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RIFICA</a:t>
            </a:r>
            <a:r>
              <a:rPr sz="2000" b="1" i="1" spc="5" dirty="0">
                <a:solidFill>
                  <a:srgbClr val="EA9A7B"/>
                </a:solidFill>
                <a:latin typeface="Arial"/>
                <a:cs typeface="Arial"/>
              </a:rPr>
              <a:t>B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LES -</a:t>
            </a:r>
            <a:r>
              <a:rPr sz="2000" b="1" i="1" spc="-1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j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emp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rtir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rá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 ma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sacc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 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69900" marR="4191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rtir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odu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, 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dirty="0">
                <a:latin typeface="Arial"/>
                <a:cs typeface="Arial"/>
              </a:rPr>
              <a:t>rá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deb</a:t>
            </a:r>
            <a:r>
              <a:rPr sz="1800" dirty="0">
                <a:latin typeface="Arial"/>
                <a:cs typeface="Arial"/>
              </a:rPr>
              <a:t>e est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ntro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los 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%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sacc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ntro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30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</a:t>
            </a:r>
            <a:r>
              <a:rPr sz="1800" spc="-10" dirty="0">
                <a:latin typeface="Arial"/>
                <a:cs typeface="Arial"/>
              </a:rPr>
              <a:t>9</a:t>
            </a:r>
            <a:r>
              <a:rPr sz="1800" dirty="0">
                <a:latin typeface="Arial"/>
                <a:cs typeface="Arial"/>
              </a:rPr>
              <a:t>%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sacc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CAR</a:t>
            </a:r>
            <a:r>
              <a:rPr spc="-95" dirty="0"/>
              <a:t>A</a:t>
            </a:r>
            <a:r>
              <a:rPr spc="-70" dirty="0"/>
              <a:t>C</a:t>
            </a:r>
            <a:r>
              <a:rPr spc="-55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55" dirty="0"/>
              <a:t>ST</a:t>
            </a:r>
            <a:r>
              <a:rPr spc="-65" dirty="0"/>
              <a:t>I</a:t>
            </a:r>
            <a:r>
              <a:rPr spc="-70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5" dirty="0"/>
              <a:t>QU</a:t>
            </a:r>
            <a:r>
              <a:rPr spc="-55" dirty="0"/>
              <a:t>E</a:t>
            </a:r>
            <a:r>
              <a:rPr spc="-60" dirty="0"/>
              <a:t>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55" dirty="0"/>
              <a:t>E</a:t>
            </a:r>
            <a:r>
              <a:rPr spc="-75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18023" y="6460730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D1282D"/>
                </a:solidFill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10225"/>
            <a:ext cx="7835900" cy="385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1900" b="1" i="1" spc="-15" dirty="0">
                <a:solidFill>
                  <a:srgbClr val="EA9A7B"/>
                </a:solidFill>
                <a:latin typeface="Arial"/>
                <a:cs typeface="Arial"/>
              </a:rPr>
              <a:t>CO</a:t>
            </a:r>
            <a:r>
              <a:rPr sz="1900" b="1" i="1" spc="-30" dirty="0">
                <a:solidFill>
                  <a:srgbClr val="EA9A7B"/>
                </a:solidFill>
                <a:latin typeface="Arial"/>
                <a:cs typeface="Arial"/>
              </a:rPr>
              <a:t>M</a:t>
            </a:r>
            <a:r>
              <a:rPr sz="1900" b="1" i="1" spc="-15" dirty="0">
                <a:solidFill>
                  <a:srgbClr val="EA9A7B"/>
                </a:solidFill>
                <a:latin typeface="Arial"/>
                <a:cs typeface="Arial"/>
              </a:rPr>
              <a:t>PLE</a:t>
            </a:r>
            <a:r>
              <a:rPr sz="1900" b="1" i="1" spc="-50" dirty="0">
                <a:solidFill>
                  <a:srgbClr val="EA9A7B"/>
                </a:solidFill>
                <a:latin typeface="Arial"/>
                <a:cs typeface="Arial"/>
              </a:rPr>
              <a:t>T</a:t>
            </a:r>
            <a:r>
              <a:rPr sz="1900" b="1" i="1" spc="-15" dirty="0">
                <a:solidFill>
                  <a:srgbClr val="EA9A7B"/>
                </a:solidFill>
                <a:latin typeface="Arial"/>
                <a:cs typeface="Arial"/>
              </a:rPr>
              <a:t>OS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469900" marR="128270" indent="-457200">
              <a:lnSpc>
                <a:spcPct val="70000"/>
              </a:lnSpc>
              <a:spcBef>
                <a:spcPts val="1470"/>
              </a:spcBef>
              <a:buFont typeface="Arial"/>
              <a:buChar char="•"/>
              <a:tabLst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Requerim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entos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mal especificados pod</a:t>
            </a:r>
            <a:r>
              <a:rPr sz="1700" spc="-10" dirty="0">
                <a:latin typeface="Arial"/>
                <a:cs typeface="Arial"/>
              </a:rPr>
              <a:t>rí</a:t>
            </a:r>
            <a:r>
              <a:rPr sz="1700" dirty="0">
                <a:latin typeface="Arial"/>
                <a:cs typeface="Arial"/>
              </a:rPr>
              <a:t>an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esconder in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or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ac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ón que no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es 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ác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detec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ar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70000"/>
              </a:lnSpc>
              <a:spcBef>
                <a:spcPts val="1490"/>
              </a:spcBef>
              <a:buFont typeface="Arial"/>
              <a:buChar char="•"/>
              <a:tabLst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Puede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25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udar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ener requerimientos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incompletos, 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enfoca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se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conocer las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areas del usuario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y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sesgarse en las </a:t>
            </a:r>
            <a:r>
              <a:rPr sz="1700" spc="-15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unc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ones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sis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ema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469900" marR="126364" indent="-457200">
              <a:lnSpc>
                <a:spcPct val="70000"/>
              </a:lnSpc>
              <a:spcBef>
                <a:spcPts val="1490"/>
              </a:spcBef>
              <a:buFont typeface="Arial"/>
              <a:buChar char="•"/>
              <a:tabLst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Si us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sabe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que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iene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or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ac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ón que falta 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go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por conoce</a:t>
            </a:r>
            <a:r>
              <a:rPr sz="1700" spc="-10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, u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ilice es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ra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egia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“</a:t>
            </a:r>
            <a:r>
              <a:rPr sz="1700" spc="-15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ar</a:t>
            </a:r>
            <a:r>
              <a:rPr sz="1700" spc="-10" dirty="0">
                <a:latin typeface="Arial"/>
                <a:cs typeface="Arial"/>
              </a:rPr>
              <a:t>c</a:t>
            </a:r>
            <a:r>
              <a:rPr sz="1700" dirty="0">
                <a:latin typeface="Arial"/>
                <a:cs typeface="Arial"/>
              </a:rPr>
              <a:t>as”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 “bande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as</a:t>
            </a:r>
            <a:r>
              <a:rPr sz="1700" spc="-10" dirty="0">
                <a:latin typeface="Arial"/>
                <a:cs typeface="Arial"/>
              </a:rPr>
              <a:t>”</a:t>
            </a:r>
            <a:r>
              <a:rPr sz="1700" dirty="0">
                <a:latin typeface="Arial"/>
                <a:cs typeface="Arial"/>
              </a:rPr>
              <a:t>,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lo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cual g</a:t>
            </a:r>
            <a:r>
              <a:rPr sz="1700" spc="-10" dirty="0">
                <a:latin typeface="Arial"/>
                <a:cs typeface="Arial"/>
              </a:rPr>
              <a:t>e</a:t>
            </a:r>
            <a:r>
              <a:rPr sz="1700" dirty="0">
                <a:latin typeface="Arial"/>
                <a:cs typeface="Arial"/>
              </a:rPr>
              <a:t>ne</a:t>
            </a:r>
            <a:r>
              <a:rPr sz="1700" spc="-5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en ta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eas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“PEN</a:t>
            </a:r>
            <a:r>
              <a:rPr sz="1700" spc="5" dirty="0">
                <a:latin typeface="Arial"/>
                <a:cs typeface="Arial"/>
              </a:rPr>
              <a:t>D</a:t>
            </a:r>
            <a:r>
              <a:rPr sz="1700" spc="-10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-10" dirty="0">
                <a:latin typeface="Arial"/>
                <a:cs typeface="Arial"/>
              </a:rPr>
              <a:t>N</a:t>
            </a:r>
            <a:r>
              <a:rPr sz="1700" dirty="0">
                <a:latin typeface="Arial"/>
                <a:cs typeface="Arial"/>
              </a:rPr>
              <a:t>TES POR D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spc="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ER</a:t>
            </a:r>
            <a:r>
              <a:rPr sz="1700" spc="-10" dirty="0">
                <a:latin typeface="Arial"/>
                <a:cs typeface="Arial"/>
              </a:rPr>
              <a:t>MIN</a:t>
            </a:r>
            <a:r>
              <a:rPr sz="1700" dirty="0">
                <a:latin typeface="Arial"/>
                <a:cs typeface="Arial"/>
              </a:rPr>
              <a:t>AR</a:t>
            </a:r>
            <a:r>
              <a:rPr sz="1700" spc="-10" dirty="0">
                <a:latin typeface="Arial"/>
                <a:cs typeface="Arial"/>
              </a:rPr>
              <a:t>”</a:t>
            </a:r>
            <a:r>
              <a:rPr sz="1700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469900" marR="210820" indent="-457200">
              <a:lnSpc>
                <a:spcPct val="70000"/>
              </a:lnSpc>
              <a:spcBef>
                <a:spcPts val="1490"/>
              </a:spcBef>
              <a:buFont typeface="Arial"/>
              <a:buChar char="•"/>
              <a:tabLst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Estas tareas 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deberán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ser t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aba</a:t>
            </a:r>
            <a:r>
              <a:rPr sz="1700" spc="5" dirty="0">
                <a:latin typeface="Arial"/>
                <a:cs typeface="Arial"/>
              </a:rPr>
              <a:t>j</a:t>
            </a:r>
            <a:r>
              <a:rPr sz="1700" dirty="0">
                <a:latin typeface="Arial"/>
                <a:cs typeface="Arial"/>
              </a:rPr>
              <a:t>adas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y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madu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adas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los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procesos de va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idac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ón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el usuario y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cada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eración pro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und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zar para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encont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ar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su completitud.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CAR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0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60" dirty="0"/>
              <a:t>ST</a:t>
            </a:r>
            <a:r>
              <a:rPr spc="-65" dirty="0"/>
              <a:t>I</a:t>
            </a:r>
            <a:r>
              <a:rPr spc="-75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65" dirty="0"/>
              <a:t>QU</a:t>
            </a:r>
            <a:r>
              <a:rPr spc="-60" dirty="0"/>
              <a:t>ER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5" name="object 5"/>
          <p:cNvSpPr/>
          <p:nvPr/>
        </p:nvSpPr>
        <p:spPr>
          <a:xfrm>
            <a:off x="5796015" y="549286"/>
            <a:ext cx="2730498" cy="1293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50" y="1610936"/>
            <a:ext cx="28422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CO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PL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2000" b="1" i="1" spc="-40" dirty="0">
                <a:solidFill>
                  <a:srgbClr val="EA9A7B"/>
                </a:solidFill>
                <a:latin typeface="Arial"/>
                <a:cs typeface="Arial"/>
              </a:rPr>
              <a:t>T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OS</a:t>
            </a:r>
            <a:r>
              <a:rPr sz="2000" b="1" i="1" spc="-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-</a:t>
            </a:r>
            <a:r>
              <a:rPr sz="2000" b="1" i="1" spc="-1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j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emp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891203"/>
            <a:ext cx="779716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70534" algn="l"/>
                <a:tab pos="3124200" algn="l"/>
              </a:tabLst>
            </a:pPr>
            <a:r>
              <a:rPr sz="1800" dirty="0">
                <a:latin typeface="Arial"/>
                <a:cs typeface="Arial"/>
              </a:rPr>
              <a:t>“El sistema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rmitir	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tar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ón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las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ativ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 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ect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CAR</a:t>
            </a:r>
            <a:r>
              <a:rPr spc="-95" dirty="0"/>
              <a:t>A</a:t>
            </a:r>
            <a:r>
              <a:rPr spc="-70" dirty="0"/>
              <a:t>C</a:t>
            </a:r>
            <a:r>
              <a:rPr spc="-55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55" dirty="0"/>
              <a:t>ST</a:t>
            </a:r>
            <a:r>
              <a:rPr spc="-65" dirty="0"/>
              <a:t>I</a:t>
            </a:r>
            <a:r>
              <a:rPr spc="-70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5" dirty="0"/>
              <a:t>QU</a:t>
            </a:r>
            <a:r>
              <a:rPr spc="-55" dirty="0"/>
              <a:t>E</a:t>
            </a:r>
            <a:r>
              <a:rPr spc="-60" dirty="0"/>
              <a:t>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55" dirty="0"/>
              <a:t>E</a:t>
            </a:r>
            <a:r>
              <a:rPr spc="-75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63336"/>
            <a:ext cx="7797800" cy="272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CO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PL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2000" b="1" i="1" spc="-40" dirty="0">
                <a:solidFill>
                  <a:srgbClr val="EA9A7B"/>
                </a:solidFill>
                <a:latin typeface="Arial"/>
                <a:cs typeface="Arial"/>
              </a:rPr>
              <a:t>T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OS</a:t>
            </a:r>
            <a:r>
              <a:rPr sz="2000" b="1" i="1" spc="-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-</a:t>
            </a:r>
            <a:r>
              <a:rPr sz="2000" b="1" i="1" spc="-1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j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emp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  <a:tab pos="3124200" algn="l"/>
              </a:tabLst>
            </a:pPr>
            <a:r>
              <a:rPr sz="1800" dirty="0">
                <a:latin typeface="Arial"/>
                <a:cs typeface="Arial"/>
              </a:rPr>
              <a:t>“El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dirty="0">
                <a:latin typeface="Arial"/>
                <a:cs typeface="Arial"/>
              </a:rPr>
              <a:t>rm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tir	co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form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ia</a:t>
            </a:r>
            <a:r>
              <a:rPr sz="1800" dirty="0">
                <a:latin typeface="Arial"/>
                <a:cs typeface="Arial"/>
              </a:rPr>
              <a:t>tiv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ra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ect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172085" indent="-457200">
              <a:lnSpc>
                <a:spcPct val="100000"/>
              </a:lnSpc>
              <a:buFont typeface="Arial"/>
              <a:buChar char="•"/>
              <a:tabLst>
                <a:tab pos="470534" algn="l"/>
                <a:tab pos="5269865" algn="l"/>
                <a:tab pos="6044565" algn="l"/>
                <a:tab pos="6387465" algn="l"/>
              </a:tabLst>
            </a:pPr>
            <a:r>
              <a:rPr sz="1800" dirty="0">
                <a:latin typeface="Arial"/>
                <a:cs typeface="Arial"/>
              </a:rPr>
              <a:t>“El sistema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rmitir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inv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stig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res,	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tes,	est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tes, </a:t>
            </a:r>
            <a:r>
              <a:rPr sz="1800" spc="-10" dirty="0">
                <a:latin typeface="Arial"/>
                <a:cs typeface="Arial"/>
              </a:rPr>
              <a:t>eg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ado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ado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ctiv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-10" dirty="0">
                <a:latin typeface="Arial"/>
                <a:cs typeface="Arial"/>
              </a:rPr>
              <a:t>idad</a:t>
            </a:r>
            <a:r>
              <a:rPr sz="1800" dirty="0">
                <a:latin typeface="Arial"/>
                <a:cs typeface="Arial"/>
              </a:rPr>
              <a:t>,	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formac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ón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las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ativ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ect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stig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CAR</a:t>
            </a:r>
            <a:r>
              <a:rPr spc="-95" dirty="0"/>
              <a:t>A</a:t>
            </a:r>
            <a:r>
              <a:rPr spc="-70" dirty="0"/>
              <a:t>C</a:t>
            </a:r>
            <a:r>
              <a:rPr spc="-55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55" dirty="0"/>
              <a:t>ST</a:t>
            </a:r>
            <a:r>
              <a:rPr spc="-65" dirty="0"/>
              <a:t>I</a:t>
            </a:r>
            <a:r>
              <a:rPr spc="-70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5" dirty="0"/>
              <a:t>QU</a:t>
            </a:r>
            <a:r>
              <a:rPr spc="-55" dirty="0"/>
              <a:t>E</a:t>
            </a:r>
            <a:r>
              <a:rPr spc="-60" dirty="0"/>
              <a:t>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55" dirty="0"/>
              <a:t>E</a:t>
            </a:r>
            <a:r>
              <a:rPr spc="-75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7915275" cy="422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1900" b="1" i="1" spc="-15" dirty="0">
                <a:solidFill>
                  <a:srgbClr val="EA9A7B"/>
                </a:solidFill>
                <a:latin typeface="Arial"/>
                <a:cs typeface="Arial"/>
              </a:rPr>
              <a:t>CORR</a:t>
            </a:r>
            <a:r>
              <a:rPr sz="1900" b="1" i="1" spc="-25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1900" b="1" i="1" spc="-15" dirty="0">
                <a:solidFill>
                  <a:srgbClr val="EA9A7B"/>
                </a:solidFill>
                <a:latin typeface="Arial"/>
                <a:cs typeface="Arial"/>
              </a:rPr>
              <a:t>C</a:t>
            </a:r>
            <a:r>
              <a:rPr sz="1900" b="1" i="1" spc="-50" dirty="0">
                <a:solidFill>
                  <a:srgbClr val="EA9A7B"/>
                </a:solidFill>
                <a:latin typeface="Arial"/>
                <a:cs typeface="Arial"/>
              </a:rPr>
              <a:t>T</a:t>
            </a:r>
            <a:r>
              <a:rPr sz="1900" b="1" i="1" spc="-15" dirty="0">
                <a:solidFill>
                  <a:srgbClr val="EA9A7B"/>
                </a:solidFill>
                <a:latin typeface="Arial"/>
                <a:cs typeface="Arial"/>
              </a:rPr>
              <a:t>OS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469900" indent="-457200">
              <a:lnSpc>
                <a:spcPts val="1835"/>
              </a:lnSpc>
              <a:spcBef>
                <a:spcPts val="1300"/>
              </a:spcBef>
              <a:buFont typeface="Arial"/>
              <a:buChar char="•"/>
              <a:tabLst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Cada 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equerim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ento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espec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ica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una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unc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ona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idad o cond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ción que debe</a:t>
            </a:r>
            <a:endParaRPr sz="1700">
              <a:latin typeface="Arial"/>
              <a:cs typeface="Arial"/>
            </a:endParaRPr>
          </a:p>
          <a:p>
            <a:pPr marL="469900">
              <a:lnSpc>
                <a:spcPts val="1835"/>
              </a:lnSpc>
            </a:pPr>
            <a:r>
              <a:rPr sz="1700" dirty="0">
                <a:latin typeface="Arial"/>
                <a:cs typeface="Arial"/>
              </a:rPr>
              <a:t>con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ener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el so</a:t>
            </a:r>
            <a:r>
              <a:rPr sz="1700" spc="-15" dirty="0">
                <a:latin typeface="Arial"/>
                <a:cs typeface="Arial"/>
              </a:rPr>
              <a:t>f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spc="-25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are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450">
              <a:latin typeface="Times New Roman"/>
              <a:cs typeface="Times New Roman"/>
            </a:endParaRPr>
          </a:p>
          <a:p>
            <a:pPr marL="469900" marR="375920" indent="-457200">
              <a:lnSpc>
                <a:spcPts val="1630"/>
              </a:lnSpc>
              <a:buFont typeface="Arial"/>
              <a:buChar char="•"/>
              <a:tabLst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No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podemos contar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erp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ac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ones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incor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ec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as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unc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ona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idades a implantar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  <a:buFont typeface="Arial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469900" marR="36195" indent="-457200">
              <a:lnSpc>
                <a:spcPts val="1630"/>
              </a:lnSpc>
              <a:buFont typeface="Arial"/>
              <a:buChar char="•"/>
              <a:tabLst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El pun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 de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</a:t>
            </a:r>
            <a:r>
              <a:rPr sz="1700" spc="-15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er</a:t>
            </a:r>
            <a:r>
              <a:rPr sz="1700" spc="-5" dirty="0">
                <a:latin typeface="Arial"/>
                <a:cs typeface="Arial"/>
              </a:rPr>
              <a:t>e</a:t>
            </a:r>
            <a:r>
              <a:rPr sz="1700" dirty="0">
                <a:latin typeface="Arial"/>
                <a:cs typeface="Arial"/>
              </a:rPr>
              <a:t>ncia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</a:t>
            </a:r>
            <a:r>
              <a:rPr sz="1700" spc="-5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a va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idar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si un requ</a:t>
            </a:r>
            <a:r>
              <a:rPr sz="1700" spc="-5" dirty="0">
                <a:latin typeface="Arial"/>
                <a:cs typeface="Arial"/>
              </a:rPr>
              <a:t>e</a:t>
            </a:r>
            <a:r>
              <a:rPr sz="1700" dirty="0">
                <a:latin typeface="Arial"/>
                <a:cs typeface="Arial"/>
              </a:rPr>
              <a:t>rimien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es cor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ec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 o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no,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es 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a 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uente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del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mismo. 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El usuario direc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amen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e,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la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documen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ac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ón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vel que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orig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nó el 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equerim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ento.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Font typeface="Arial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80100"/>
              </a:lnSpc>
              <a:buFont typeface="Arial"/>
              <a:buChar char="•"/>
              <a:tabLst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Un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usuario rep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esenta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ivo,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puede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dete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minar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si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el requerimiento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cor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ec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 no.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Por e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lo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es esencial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inclu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r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los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usua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ios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du</a:t>
            </a:r>
            <a:r>
              <a:rPr sz="1700" spc="-5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an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 el pr</a:t>
            </a:r>
            <a:r>
              <a:rPr sz="1700" spc="-5" dirty="0">
                <a:latin typeface="Arial"/>
                <a:cs typeface="Arial"/>
              </a:rPr>
              <a:t>o</a:t>
            </a:r>
            <a:r>
              <a:rPr sz="1700" dirty="0">
                <a:latin typeface="Arial"/>
                <a:cs typeface="Arial"/>
              </a:rPr>
              <a:t>ceso de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</a:t>
            </a:r>
            <a:r>
              <a:rPr sz="1700" spc="-1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isión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 los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requerimientos.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CAR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0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60" dirty="0"/>
              <a:t>ST</a:t>
            </a:r>
            <a:r>
              <a:rPr spc="-65" dirty="0"/>
              <a:t>I</a:t>
            </a:r>
            <a:r>
              <a:rPr spc="-75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65" dirty="0"/>
              <a:t>QU</a:t>
            </a:r>
            <a:r>
              <a:rPr spc="-60" dirty="0"/>
              <a:t>ER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5" name="object 5"/>
          <p:cNvSpPr/>
          <p:nvPr/>
        </p:nvSpPr>
        <p:spPr>
          <a:xfrm>
            <a:off x="5867400" y="620777"/>
            <a:ext cx="2628900" cy="1263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3024"/>
            <a:ext cx="7962900" cy="406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V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A</a:t>
            </a:r>
            <a:r>
              <a:rPr sz="2000" b="1" i="1" spc="5" dirty="0">
                <a:solidFill>
                  <a:srgbClr val="EA9A7B"/>
                </a:solidFill>
                <a:latin typeface="Arial"/>
                <a:cs typeface="Arial"/>
              </a:rPr>
              <a:t>B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LES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700">
              <a:latin typeface="Times New Roman"/>
              <a:cs typeface="Times New Roman"/>
            </a:endParaRPr>
          </a:p>
          <a:p>
            <a:pPr marL="469900" marR="57785" indent="-457200">
              <a:lnSpc>
                <a:spcPts val="1939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Es mas fác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 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mitac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es téc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am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 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ecto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1939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ctar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“NO V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ES”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 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ort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ntro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equ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aná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eque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rte téc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ica o 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ría,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mbro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 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469900" marR="171450" indent="-457200">
              <a:lnSpc>
                <a:spcPct val="901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Este ti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l, 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téc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o, o 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vam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cost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so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 i</a:t>
            </a:r>
            <a:r>
              <a:rPr sz="1800" spc="-10" dirty="0">
                <a:latin typeface="Arial"/>
                <a:cs typeface="Arial"/>
              </a:rPr>
              <a:t>mp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CAR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0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60" dirty="0"/>
              <a:t>ST</a:t>
            </a:r>
            <a:r>
              <a:rPr spc="-65" dirty="0"/>
              <a:t>I</a:t>
            </a:r>
            <a:r>
              <a:rPr spc="-75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65" dirty="0"/>
              <a:t>QU</a:t>
            </a:r>
            <a:r>
              <a:rPr spc="-60" dirty="0"/>
              <a:t>ER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5" name="object 5"/>
          <p:cNvSpPr/>
          <p:nvPr/>
        </p:nvSpPr>
        <p:spPr>
          <a:xfrm>
            <a:off x="5572109" y="615939"/>
            <a:ext cx="2887599" cy="1373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41416"/>
            <a:ext cx="7747634" cy="2226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V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A</a:t>
            </a:r>
            <a:r>
              <a:rPr sz="2000" b="1" i="1" spc="5" dirty="0">
                <a:solidFill>
                  <a:srgbClr val="EA9A7B"/>
                </a:solidFill>
                <a:latin typeface="Arial"/>
                <a:cs typeface="Arial"/>
              </a:rPr>
              <a:t>B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LES –</a:t>
            </a:r>
            <a:r>
              <a:rPr sz="2000" b="1" i="1" spc="-1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j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emp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“</a:t>
            </a:r>
            <a:r>
              <a:rPr sz="1800" spc="-10" dirty="0">
                <a:latin typeface="Arial"/>
                <a:cs typeface="Arial"/>
              </a:rPr>
              <a:t>Capa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</a:t>
            </a:r>
            <a:r>
              <a:rPr sz="1800" spc="-10" dirty="0">
                <a:latin typeface="Arial"/>
                <a:cs typeface="Arial"/>
              </a:rPr>
              <a:t>nan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”,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cit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rri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469900" marR="2597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2.5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mismo Í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em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mos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Niv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 m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y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to (5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%)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 Empr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terc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ras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s;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tam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 </a:t>
            </a:r>
            <a:r>
              <a:rPr sz="1800" spc="-5" dirty="0">
                <a:latin typeface="Arial"/>
                <a:cs typeface="Arial"/>
              </a:rPr>
              <a:t>endeudamien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supe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30%</a:t>
            </a:r>
            <a:r>
              <a:rPr sz="1800" dirty="0">
                <a:latin typeface="Arial"/>
                <a:cs typeface="Arial"/>
              </a:rPr>
              <a:t>.”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CAR</a:t>
            </a:r>
            <a:r>
              <a:rPr spc="-95" dirty="0"/>
              <a:t>A</a:t>
            </a:r>
            <a:r>
              <a:rPr spc="-70" dirty="0"/>
              <a:t>C</a:t>
            </a:r>
            <a:r>
              <a:rPr spc="-55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55" dirty="0"/>
              <a:t>ST</a:t>
            </a:r>
            <a:r>
              <a:rPr spc="-65" dirty="0"/>
              <a:t>I</a:t>
            </a:r>
            <a:r>
              <a:rPr spc="-70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5" dirty="0"/>
              <a:t>QU</a:t>
            </a:r>
            <a:r>
              <a:rPr spc="-55" dirty="0"/>
              <a:t>E</a:t>
            </a:r>
            <a:r>
              <a:rPr spc="-60" dirty="0"/>
              <a:t>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55" dirty="0"/>
              <a:t>E</a:t>
            </a:r>
            <a:r>
              <a:rPr spc="-75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5404"/>
            <a:ext cx="7863840" cy="349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V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A</a:t>
            </a:r>
            <a:r>
              <a:rPr sz="2000" b="1" i="1" spc="5" dirty="0">
                <a:solidFill>
                  <a:srgbClr val="EA9A7B"/>
                </a:solidFill>
                <a:latin typeface="Arial"/>
                <a:cs typeface="Arial"/>
              </a:rPr>
              <a:t>B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LES -</a:t>
            </a:r>
            <a:r>
              <a:rPr sz="2000" b="1" i="1" spc="-1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j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emp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“C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”,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tam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Raz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rri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sea</a:t>
            </a:r>
            <a:endParaRPr sz="1800">
              <a:latin typeface="Arial"/>
              <a:cs typeface="Arial"/>
            </a:endParaRPr>
          </a:p>
          <a:p>
            <a:pPr marL="469900" marR="37592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2.5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mismo Í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em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mos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Niv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 m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y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to (5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%)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 Empr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terc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ras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s;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tam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 </a:t>
            </a:r>
            <a:r>
              <a:rPr sz="1800" spc="-5" dirty="0">
                <a:latin typeface="Arial"/>
                <a:cs typeface="Arial"/>
              </a:rPr>
              <a:t>endeudamien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supe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30%</a:t>
            </a:r>
            <a:r>
              <a:rPr sz="1800" dirty="0">
                <a:latin typeface="Arial"/>
                <a:cs typeface="Arial"/>
              </a:rPr>
              <a:t>.”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70534" algn="l"/>
                <a:tab pos="3025775" algn="l"/>
                <a:tab pos="4041140" algn="l"/>
              </a:tabLst>
            </a:pPr>
            <a:r>
              <a:rPr sz="1800" dirty="0">
                <a:latin typeface="Arial"/>
                <a:cs typeface="Arial"/>
              </a:rPr>
              <a:t>Este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que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u="heavy" spc="-10" dirty="0">
                <a:latin typeface="Arial"/>
                <a:cs typeface="Arial"/>
              </a:rPr>
              <a:t>n</a:t>
            </a:r>
            <a:r>
              <a:rPr sz="1800" u="heavy" dirty="0">
                <a:latin typeface="Arial"/>
                <a:cs typeface="Arial"/>
              </a:rPr>
              <a:t>o</a:t>
            </a:r>
            <a:r>
              <a:rPr sz="1800" u="heavy" spc="-10" dirty="0">
                <a:latin typeface="Arial"/>
                <a:cs typeface="Arial"/>
              </a:rPr>
              <a:t> </a:t>
            </a:r>
            <a:r>
              <a:rPr sz="1800" u="heavy" dirty="0">
                <a:latin typeface="Arial"/>
                <a:cs typeface="Arial"/>
              </a:rPr>
              <a:t>es v</a:t>
            </a:r>
            <a:r>
              <a:rPr sz="1800" u="heavy" spc="-10" dirty="0">
                <a:latin typeface="Arial"/>
                <a:cs typeface="Arial"/>
              </a:rPr>
              <a:t>iab</a:t>
            </a:r>
            <a:r>
              <a:rPr sz="1800" u="heavy" dirty="0">
                <a:latin typeface="Arial"/>
                <a:cs typeface="Arial"/>
              </a:rPr>
              <a:t>le</a:t>
            </a:r>
            <a:r>
              <a:rPr sz="1800" u="heavy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r cu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p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á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tros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 ca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zón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rri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o 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	está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	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ero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motivo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 mo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ific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CAR</a:t>
            </a:r>
            <a:r>
              <a:rPr spc="-95" dirty="0"/>
              <a:t>A</a:t>
            </a:r>
            <a:r>
              <a:rPr spc="-70" dirty="0"/>
              <a:t>C</a:t>
            </a:r>
            <a:r>
              <a:rPr spc="-55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55" dirty="0"/>
              <a:t>ST</a:t>
            </a:r>
            <a:r>
              <a:rPr spc="-65" dirty="0"/>
              <a:t>I</a:t>
            </a:r>
            <a:r>
              <a:rPr spc="-70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5" dirty="0"/>
              <a:t>QU</a:t>
            </a:r>
            <a:r>
              <a:rPr spc="-55" dirty="0"/>
              <a:t>E</a:t>
            </a:r>
            <a:r>
              <a:rPr spc="-60" dirty="0"/>
              <a:t>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55" dirty="0"/>
              <a:t>E</a:t>
            </a:r>
            <a:r>
              <a:rPr spc="-75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41416"/>
            <a:ext cx="7922259" cy="384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QUE</a:t>
            </a:r>
            <a:r>
              <a:rPr sz="2000" b="1" i="1" spc="-1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SE</a:t>
            </a:r>
            <a:r>
              <a:rPr sz="2000" b="1" i="1" spc="-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PUEDAN</a:t>
            </a:r>
            <a:r>
              <a:rPr sz="2000" b="1" i="1" spc="1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P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RIORIZAR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odo</a:t>
            </a:r>
            <a:r>
              <a:rPr sz="1800" dirty="0">
                <a:latin typeface="Arial"/>
                <a:cs typeface="Arial"/>
              </a:rPr>
              <a:t>s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eque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smo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tificac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ón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es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ficac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ón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strib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los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r</a:t>
            </a:r>
            <a:r>
              <a:rPr sz="1800" i="1" spc="-10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l</a:t>
            </a:r>
            <a:r>
              <a:rPr sz="1800" i="1" spc="-15" dirty="0">
                <a:latin typeface="Arial"/>
                <a:cs typeface="Arial"/>
              </a:rPr>
              <a:t>e</a:t>
            </a:r>
            <a:r>
              <a:rPr sz="1800" i="1" spc="-10" dirty="0">
                <a:latin typeface="Arial"/>
                <a:cs typeface="Arial"/>
              </a:rPr>
              <a:t>a</a:t>
            </a:r>
            <a:r>
              <a:rPr sz="1800" i="1" dirty="0">
                <a:latin typeface="Arial"/>
                <a:cs typeface="Arial"/>
              </a:rPr>
              <a:t>s</a:t>
            </a:r>
            <a:r>
              <a:rPr sz="1800" i="1" spc="-10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s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ibe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soft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odu</a:t>
            </a:r>
            <a:r>
              <a:rPr sz="1800" dirty="0">
                <a:latin typeface="Arial"/>
                <a:cs typeface="Arial"/>
              </a:rPr>
              <a:t>cto.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1810"/>
              </a:spcBef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Si to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os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ta 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po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sarr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 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drá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faci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 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ficar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 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sarr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CAR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0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60" dirty="0"/>
              <a:t>ST</a:t>
            </a:r>
            <a:r>
              <a:rPr spc="-65" dirty="0"/>
              <a:t>I</a:t>
            </a:r>
            <a:r>
              <a:rPr spc="-75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65" dirty="0"/>
              <a:t>QU</a:t>
            </a:r>
            <a:r>
              <a:rPr spc="-60" dirty="0"/>
              <a:t>ER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5" name="object 5"/>
          <p:cNvSpPr/>
          <p:nvPr/>
        </p:nvSpPr>
        <p:spPr>
          <a:xfrm>
            <a:off x="5580126" y="549264"/>
            <a:ext cx="2808222" cy="1360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0936"/>
            <a:ext cx="7887334" cy="248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CO</a:t>
            </a:r>
            <a:r>
              <a:rPr sz="2000" b="1" i="1" spc="10" dirty="0">
                <a:solidFill>
                  <a:srgbClr val="EA9A7B"/>
                </a:solidFill>
                <a:latin typeface="Arial"/>
                <a:cs typeface="Arial"/>
              </a:rPr>
              <a:t>N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S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ST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NTES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que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fli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otro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que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soft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este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ficac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ó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ac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cio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con 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vari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ter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fectan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cio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CAR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0" dirty="0"/>
              <a:t>T</a:t>
            </a:r>
            <a:r>
              <a:rPr spc="-70" dirty="0"/>
              <a:t>E</a:t>
            </a:r>
            <a:r>
              <a:rPr spc="-60" dirty="0"/>
              <a:t>R</a:t>
            </a:r>
            <a:r>
              <a:rPr spc="-75" dirty="0"/>
              <a:t>Í</a:t>
            </a:r>
            <a:r>
              <a:rPr spc="-60" dirty="0"/>
              <a:t>ST</a:t>
            </a:r>
            <a:r>
              <a:rPr spc="-65" dirty="0"/>
              <a:t>I</a:t>
            </a:r>
            <a:r>
              <a:rPr spc="-75" dirty="0"/>
              <a:t>CA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dirty="0"/>
              <a:t>N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65" dirty="0"/>
              <a:t>QU</a:t>
            </a:r>
            <a:r>
              <a:rPr spc="-60" dirty="0"/>
              <a:t>ER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130" dirty="0"/>
              <a:t>T</a:t>
            </a:r>
            <a:r>
              <a:rPr dirty="0"/>
              <a:t>O</a:t>
            </a:r>
          </a:p>
        </p:txBody>
      </p:sp>
      <p:sp>
        <p:nvSpPr>
          <p:cNvPr id="5" name="object 5"/>
          <p:cNvSpPr/>
          <p:nvPr/>
        </p:nvSpPr>
        <p:spPr>
          <a:xfrm>
            <a:off x="5435589" y="549264"/>
            <a:ext cx="2957574" cy="1401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4914" y="265416"/>
            <a:ext cx="538797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M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É</a:t>
            </a:r>
            <a:r>
              <a:rPr sz="2000" spc="-13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2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Y</a:t>
            </a:r>
            <a:r>
              <a:rPr sz="2000" spc="2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TÉ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NI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7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EST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Á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-30" dirty="0">
                <a:solidFill>
                  <a:srgbClr val="D1282D"/>
                </a:solidFill>
                <a:latin typeface="Arial Black"/>
                <a:cs typeface="Arial Black"/>
              </a:rPr>
              <a:t>Q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EST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Á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spc="-145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spc="-7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EE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3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102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8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782" y="1878848"/>
            <a:ext cx="2272030" cy="1136015"/>
          </a:xfrm>
          <a:custGeom>
            <a:avLst/>
            <a:gdLst/>
            <a:ahLst/>
            <a:cxnLst/>
            <a:rect l="l" t="t" r="r" b="b"/>
            <a:pathLst>
              <a:path w="2272030" h="1136014">
                <a:moveTo>
                  <a:pt x="2158102" y="0"/>
                </a:moveTo>
                <a:lnTo>
                  <a:pt x="103979" y="400"/>
                </a:lnTo>
                <a:lnTo>
                  <a:pt x="63165" y="11783"/>
                </a:lnTo>
                <a:lnTo>
                  <a:pt x="30152" y="36537"/>
                </a:lnTo>
                <a:lnTo>
                  <a:pt x="8057" y="71536"/>
                </a:lnTo>
                <a:lnTo>
                  <a:pt x="0" y="113659"/>
                </a:lnTo>
                <a:lnTo>
                  <a:pt x="391" y="1031836"/>
                </a:lnTo>
                <a:lnTo>
                  <a:pt x="11743" y="1072686"/>
                </a:lnTo>
                <a:lnTo>
                  <a:pt x="36472" y="1105714"/>
                </a:lnTo>
                <a:lnTo>
                  <a:pt x="71457" y="1127811"/>
                </a:lnTo>
                <a:lnTo>
                  <a:pt x="113574" y="1135867"/>
                </a:lnTo>
                <a:lnTo>
                  <a:pt x="2167579" y="1135478"/>
                </a:lnTo>
                <a:lnTo>
                  <a:pt x="2208436" y="1124147"/>
                </a:lnTo>
                <a:lnTo>
                  <a:pt x="2241474" y="1099438"/>
                </a:lnTo>
                <a:lnTo>
                  <a:pt x="2263580" y="1064462"/>
                </a:lnTo>
                <a:lnTo>
                  <a:pt x="2271640" y="1022329"/>
                </a:lnTo>
                <a:lnTo>
                  <a:pt x="2271243" y="104086"/>
                </a:lnTo>
                <a:lnTo>
                  <a:pt x="2259888" y="63236"/>
                </a:lnTo>
                <a:lnTo>
                  <a:pt x="2235174" y="30188"/>
                </a:lnTo>
                <a:lnTo>
                  <a:pt x="2200209" y="8067"/>
                </a:lnTo>
                <a:lnTo>
                  <a:pt x="215810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782" y="1878848"/>
            <a:ext cx="2272030" cy="1136015"/>
          </a:xfrm>
          <a:custGeom>
            <a:avLst/>
            <a:gdLst/>
            <a:ahLst/>
            <a:cxnLst/>
            <a:rect l="l" t="t" r="r" b="b"/>
            <a:pathLst>
              <a:path w="2272030" h="1136014">
                <a:moveTo>
                  <a:pt x="0" y="113659"/>
                </a:moveTo>
                <a:lnTo>
                  <a:pt x="8057" y="71536"/>
                </a:lnTo>
                <a:lnTo>
                  <a:pt x="30152" y="36537"/>
                </a:lnTo>
                <a:lnTo>
                  <a:pt x="63165" y="11783"/>
                </a:lnTo>
                <a:lnTo>
                  <a:pt x="103979" y="400"/>
                </a:lnTo>
                <a:lnTo>
                  <a:pt x="2158102" y="0"/>
                </a:lnTo>
                <a:lnTo>
                  <a:pt x="2172740" y="935"/>
                </a:lnTo>
                <a:lnTo>
                  <a:pt x="2212811" y="14034"/>
                </a:lnTo>
                <a:lnTo>
                  <a:pt x="2244704" y="40144"/>
                </a:lnTo>
                <a:lnTo>
                  <a:pt x="2265311" y="76140"/>
                </a:lnTo>
                <a:lnTo>
                  <a:pt x="2271640" y="1022329"/>
                </a:lnTo>
                <a:lnTo>
                  <a:pt x="2270706" y="1036977"/>
                </a:lnTo>
                <a:lnTo>
                  <a:pt x="2257618" y="1077070"/>
                </a:lnTo>
                <a:lnTo>
                  <a:pt x="2231522" y="1108969"/>
                </a:lnTo>
                <a:lnTo>
                  <a:pt x="2195532" y="1129564"/>
                </a:lnTo>
                <a:lnTo>
                  <a:pt x="113574" y="1135867"/>
                </a:lnTo>
                <a:lnTo>
                  <a:pt x="98936" y="1134934"/>
                </a:lnTo>
                <a:lnTo>
                  <a:pt x="58849" y="1121852"/>
                </a:lnTo>
                <a:lnTo>
                  <a:pt x="26935" y="1095766"/>
                </a:lnTo>
                <a:lnTo>
                  <a:pt x="6318" y="1059785"/>
                </a:lnTo>
                <a:lnTo>
                  <a:pt x="0" y="113659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8550" y="2356875"/>
            <a:ext cx="704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Auditor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782" y="3185160"/>
            <a:ext cx="2272030" cy="1136015"/>
          </a:xfrm>
          <a:custGeom>
            <a:avLst/>
            <a:gdLst/>
            <a:ahLst/>
            <a:cxnLst/>
            <a:rect l="l" t="t" r="r" b="b"/>
            <a:pathLst>
              <a:path w="2272030" h="1136014">
                <a:moveTo>
                  <a:pt x="2158102" y="0"/>
                </a:moveTo>
                <a:lnTo>
                  <a:pt x="104072" y="391"/>
                </a:lnTo>
                <a:lnTo>
                  <a:pt x="63226" y="11734"/>
                </a:lnTo>
                <a:lnTo>
                  <a:pt x="30182" y="36450"/>
                </a:lnTo>
                <a:lnTo>
                  <a:pt x="8066" y="71423"/>
                </a:lnTo>
                <a:lnTo>
                  <a:pt x="0" y="113537"/>
                </a:lnTo>
                <a:lnTo>
                  <a:pt x="391" y="1031726"/>
                </a:lnTo>
                <a:lnTo>
                  <a:pt x="11743" y="1072569"/>
                </a:lnTo>
                <a:lnTo>
                  <a:pt x="36472" y="1105599"/>
                </a:lnTo>
                <a:lnTo>
                  <a:pt x="71457" y="1127701"/>
                </a:lnTo>
                <a:lnTo>
                  <a:pt x="113574" y="1135760"/>
                </a:lnTo>
                <a:lnTo>
                  <a:pt x="2167579" y="1135371"/>
                </a:lnTo>
                <a:lnTo>
                  <a:pt x="2208436" y="1124036"/>
                </a:lnTo>
                <a:lnTo>
                  <a:pt x="2241474" y="1099322"/>
                </a:lnTo>
                <a:lnTo>
                  <a:pt x="2263580" y="1064345"/>
                </a:lnTo>
                <a:lnTo>
                  <a:pt x="2271640" y="1022222"/>
                </a:lnTo>
                <a:lnTo>
                  <a:pt x="2271251" y="104063"/>
                </a:lnTo>
                <a:lnTo>
                  <a:pt x="2259918" y="63212"/>
                </a:lnTo>
                <a:lnTo>
                  <a:pt x="2235206" y="30172"/>
                </a:lnTo>
                <a:lnTo>
                  <a:pt x="2200230" y="8062"/>
                </a:lnTo>
                <a:lnTo>
                  <a:pt x="215810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782" y="3185160"/>
            <a:ext cx="2272030" cy="1136015"/>
          </a:xfrm>
          <a:custGeom>
            <a:avLst/>
            <a:gdLst/>
            <a:ahLst/>
            <a:cxnLst/>
            <a:rect l="l" t="t" r="r" b="b"/>
            <a:pathLst>
              <a:path w="2272030" h="1136014">
                <a:moveTo>
                  <a:pt x="0" y="113537"/>
                </a:moveTo>
                <a:lnTo>
                  <a:pt x="8066" y="71423"/>
                </a:lnTo>
                <a:lnTo>
                  <a:pt x="30182" y="36450"/>
                </a:lnTo>
                <a:lnTo>
                  <a:pt x="63226" y="11734"/>
                </a:lnTo>
                <a:lnTo>
                  <a:pt x="104072" y="391"/>
                </a:lnTo>
                <a:lnTo>
                  <a:pt x="2158102" y="0"/>
                </a:lnTo>
                <a:lnTo>
                  <a:pt x="2172747" y="934"/>
                </a:lnTo>
                <a:lnTo>
                  <a:pt x="2212837" y="14025"/>
                </a:lnTo>
                <a:lnTo>
                  <a:pt x="2244738" y="40125"/>
                </a:lnTo>
                <a:lnTo>
                  <a:pt x="2265336" y="76115"/>
                </a:lnTo>
                <a:lnTo>
                  <a:pt x="2271640" y="1022222"/>
                </a:lnTo>
                <a:lnTo>
                  <a:pt x="2270706" y="1036865"/>
                </a:lnTo>
                <a:lnTo>
                  <a:pt x="2257618" y="1076952"/>
                </a:lnTo>
                <a:lnTo>
                  <a:pt x="2231522" y="1108854"/>
                </a:lnTo>
                <a:lnTo>
                  <a:pt x="2195532" y="1129455"/>
                </a:lnTo>
                <a:lnTo>
                  <a:pt x="113574" y="1135760"/>
                </a:lnTo>
                <a:lnTo>
                  <a:pt x="98936" y="1134827"/>
                </a:lnTo>
                <a:lnTo>
                  <a:pt x="58849" y="1121740"/>
                </a:lnTo>
                <a:lnTo>
                  <a:pt x="26935" y="1095649"/>
                </a:lnTo>
                <a:lnTo>
                  <a:pt x="6318" y="1059669"/>
                </a:lnTo>
                <a:lnTo>
                  <a:pt x="0" y="113537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7422" y="2446782"/>
            <a:ext cx="908685" cy="1306195"/>
          </a:xfrm>
          <a:custGeom>
            <a:avLst/>
            <a:gdLst/>
            <a:ahLst/>
            <a:cxnLst/>
            <a:rect l="l" t="t" r="r" b="b"/>
            <a:pathLst>
              <a:path w="908685" h="1306195">
                <a:moveTo>
                  <a:pt x="0" y="1306189"/>
                </a:moveTo>
                <a:lnTo>
                  <a:pt x="908678" y="0"/>
                </a:lnTo>
              </a:path>
            </a:pathLst>
          </a:custGeom>
          <a:ln w="2857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6101" y="1878848"/>
            <a:ext cx="2272030" cy="1136015"/>
          </a:xfrm>
          <a:custGeom>
            <a:avLst/>
            <a:gdLst/>
            <a:ahLst/>
            <a:cxnLst/>
            <a:rect l="l" t="t" r="r" b="b"/>
            <a:pathLst>
              <a:path w="2272029" h="1136014">
                <a:moveTo>
                  <a:pt x="2158136" y="0"/>
                </a:moveTo>
                <a:lnTo>
                  <a:pt x="103999" y="407"/>
                </a:lnTo>
                <a:lnTo>
                  <a:pt x="63185" y="11812"/>
                </a:lnTo>
                <a:lnTo>
                  <a:pt x="30164" y="36568"/>
                </a:lnTo>
                <a:lnTo>
                  <a:pt x="8061" y="71556"/>
                </a:lnTo>
                <a:lnTo>
                  <a:pt x="0" y="113659"/>
                </a:lnTo>
                <a:lnTo>
                  <a:pt x="399" y="1031925"/>
                </a:lnTo>
                <a:lnTo>
                  <a:pt x="11788" y="1072743"/>
                </a:lnTo>
                <a:lnTo>
                  <a:pt x="36551" y="1105743"/>
                </a:lnTo>
                <a:lnTo>
                  <a:pt x="71562" y="1127819"/>
                </a:lnTo>
                <a:lnTo>
                  <a:pt x="113690" y="1135867"/>
                </a:lnTo>
                <a:lnTo>
                  <a:pt x="2167705" y="1135470"/>
                </a:lnTo>
                <a:lnTo>
                  <a:pt x="2208546" y="1124117"/>
                </a:lnTo>
                <a:lnTo>
                  <a:pt x="2241597" y="1099406"/>
                </a:lnTo>
                <a:lnTo>
                  <a:pt x="2263724" y="1064441"/>
                </a:lnTo>
                <a:lnTo>
                  <a:pt x="2271796" y="1022329"/>
                </a:lnTo>
                <a:lnTo>
                  <a:pt x="2271390" y="103993"/>
                </a:lnTo>
                <a:lnTo>
                  <a:pt x="2259986" y="63175"/>
                </a:lnTo>
                <a:lnTo>
                  <a:pt x="2235224" y="30157"/>
                </a:lnTo>
                <a:lnTo>
                  <a:pt x="2200232" y="8059"/>
                </a:lnTo>
                <a:lnTo>
                  <a:pt x="2158136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6101" y="1878848"/>
            <a:ext cx="2272030" cy="1136015"/>
          </a:xfrm>
          <a:custGeom>
            <a:avLst/>
            <a:gdLst/>
            <a:ahLst/>
            <a:cxnLst/>
            <a:rect l="l" t="t" r="r" b="b"/>
            <a:pathLst>
              <a:path w="2272029" h="1136014">
                <a:moveTo>
                  <a:pt x="0" y="113659"/>
                </a:moveTo>
                <a:lnTo>
                  <a:pt x="8061" y="71556"/>
                </a:lnTo>
                <a:lnTo>
                  <a:pt x="30164" y="36568"/>
                </a:lnTo>
                <a:lnTo>
                  <a:pt x="63185" y="11812"/>
                </a:lnTo>
                <a:lnTo>
                  <a:pt x="103999" y="407"/>
                </a:lnTo>
                <a:lnTo>
                  <a:pt x="2158136" y="0"/>
                </a:lnTo>
                <a:lnTo>
                  <a:pt x="2172764" y="934"/>
                </a:lnTo>
                <a:lnTo>
                  <a:pt x="2212839" y="14019"/>
                </a:lnTo>
                <a:lnTo>
                  <a:pt x="2244769" y="40104"/>
                </a:lnTo>
                <a:lnTo>
                  <a:pt x="2265426" y="76069"/>
                </a:lnTo>
                <a:lnTo>
                  <a:pt x="2271796" y="1022329"/>
                </a:lnTo>
                <a:lnTo>
                  <a:pt x="2270860" y="1036969"/>
                </a:lnTo>
                <a:lnTo>
                  <a:pt x="2257755" y="1077043"/>
                </a:lnTo>
                <a:lnTo>
                  <a:pt x="2231639" y="1108935"/>
                </a:lnTo>
                <a:lnTo>
                  <a:pt x="2195643" y="1129539"/>
                </a:lnTo>
                <a:lnTo>
                  <a:pt x="113690" y="1135867"/>
                </a:lnTo>
                <a:lnTo>
                  <a:pt x="99049" y="1134935"/>
                </a:lnTo>
                <a:lnTo>
                  <a:pt x="58946" y="1121865"/>
                </a:lnTo>
                <a:lnTo>
                  <a:pt x="27004" y="1095803"/>
                </a:lnTo>
                <a:lnTo>
                  <a:pt x="6351" y="1059853"/>
                </a:lnTo>
                <a:lnTo>
                  <a:pt x="0" y="113659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7898" y="1793748"/>
            <a:ext cx="908685" cy="653415"/>
          </a:xfrm>
          <a:custGeom>
            <a:avLst/>
            <a:gdLst/>
            <a:ahLst/>
            <a:cxnLst/>
            <a:rect l="l" t="t" r="r" b="b"/>
            <a:pathLst>
              <a:path w="908684" h="653414">
                <a:moveTo>
                  <a:pt x="0" y="653033"/>
                </a:moveTo>
                <a:lnTo>
                  <a:pt x="908669" y="0"/>
                </a:lnTo>
              </a:path>
            </a:pathLst>
          </a:custGeom>
          <a:ln w="28574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6567" y="1225814"/>
            <a:ext cx="2272030" cy="1136015"/>
          </a:xfrm>
          <a:custGeom>
            <a:avLst/>
            <a:gdLst/>
            <a:ahLst/>
            <a:cxnLst/>
            <a:rect l="l" t="t" r="r" b="b"/>
            <a:pathLst>
              <a:path w="2272029" h="1136014">
                <a:moveTo>
                  <a:pt x="2158105" y="0"/>
                </a:moveTo>
                <a:lnTo>
                  <a:pt x="104063" y="389"/>
                </a:lnTo>
                <a:lnTo>
                  <a:pt x="63212" y="11720"/>
                </a:lnTo>
                <a:lnTo>
                  <a:pt x="30172" y="36429"/>
                </a:lnTo>
                <a:lnTo>
                  <a:pt x="8062" y="71405"/>
                </a:lnTo>
                <a:lnTo>
                  <a:pt x="0" y="113537"/>
                </a:lnTo>
                <a:lnTo>
                  <a:pt x="389" y="1031681"/>
                </a:lnTo>
                <a:lnTo>
                  <a:pt x="11725" y="1072533"/>
                </a:lnTo>
                <a:lnTo>
                  <a:pt x="36441" y="1105572"/>
                </a:lnTo>
                <a:lnTo>
                  <a:pt x="71417" y="1127682"/>
                </a:lnTo>
                <a:lnTo>
                  <a:pt x="113537" y="1135745"/>
                </a:lnTo>
                <a:lnTo>
                  <a:pt x="2167584" y="1135356"/>
                </a:lnTo>
                <a:lnTo>
                  <a:pt x="2208444" y="1124020"/>
                </a:lnTo>
                <a:lnTo>
                  <a:pt x="2241481" y="1099304"/>
                </a:lnTo>
                <a:lnTo>
                  <a:pt x="2263584" y="1064328"/>
                </a:lnTo>
                <a:lnTo>
                  <a:pt x="2271643" y="1022207"/>
                </a:lnTo>
                <a:lnTo>
                  <a:pt x="2271254" y="104059"/>
                </a:lnTo>
                <a:lnTo>
                  <a:pt x="2259923" y="63199"/>
                </a:lnTo>
                <a:lnTo>
                  <a:pt x="2235214" y="30161"/>
                </a:lnTo>
                <a:lnTo>
                  <a:pt x="2200238" y="8058"/>
                </a:lnTo>
                <a:lnTo>
                  <a:pt x="215810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16567" y="1225814"/>
            <a:ext cx="2272030" cy="1136015"/>
          </a:xfrm>
          <a:custGeom>
            <a:avLst/>
            <a:gdLst/>
            <a:ahLst/>
            <a:cxnLst/>
            <a:rect l="l" t="t" r="r" b="b"/>
            <a:pathLst>
              <a:path w="2272029" h="1136014">
                <a:moveTo>
                  <a:pt x="0" y="113537"/>
                </a:moveTo>
                <a:lnTo>
                  <a:pt x="8062" y="71405"/>
                </a:lnTo>
                <a:lnTo>
                  <a:pt x="30172" y="36429"/>
                </a:lnTo>
                <a:lnTo>
                  <a:pt x="63212" y="11720"/>
                </a:lnTo>
                <a:lnTo>
                  <a:pt x="104063" y="389"/>
                </a:lnTo>
                <a:lnTo>
                  <a:pt x="2158105" y="0"/>
                </a:lnTo>
                <a:lnTo>
                  <a:pt x="2172753" y="933"/>
                </a:lnTo>
                <a:lnTo>
                  <a:pt x="2212846" y="14019"/>
                </a:lnTo>
                <a:lnTo>
                  <a:pt x="2244745" y="40113"/>
                </a:lnTo>
                <a:lnTo>
                  <a:pt x="2265340" y="76103"/>
                </a:lnTo>
                <a:lnTo>
                  <a:pt x="2271643" y="1022207"/>
                </a:lnTo>
                <a:lnTo>
                  <a:pt x="2270710" y="1036849"/>
                </a:lnTo>
                <a:lnTo>
                  <a:pt x="2257624" y="1076934"/>
                </a:lnTo>
                <a:lnTo>
                  <a:pt x="2231530" y="1108837"/>
                </a:lnTo>
                <a:lnTo>
                  <a:pt x="2195540" y="1129439"/>
                </a:lnTo>
                <a:lnTo>
                  <a:pt x="113537" y="1135745"/>
                </a:lnTo>
                <a:lnTo>
                  <a:pt x="98896" y="1134811"/>
                </a:lnTo>
                <a:lnTo>
                  <a:pt x="58811" y="1121719"/>
                </a:lnTo>
                <a:lnTo>
                  <a:pt x="26908" y="1095620"/>
                </a:lnTo>
                <a:lnTo>
                  <a:pt x="6306" y="1059630"/>
                </a:lnTo>
                <a:lnTo>
                  <a:pt x="0" y="113537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7898" y="2446782"/>
            <a:ext cx="908685" cy="653415"/>
          </a:xfrm>
          <a:custGeom>
            <a:avLst/>
            <a:gdLst/>
            <a:ahLst/>
            <a:cxnLst/>
            <a:rect l="l" t="t" r="r" b="b"/>
            <a:pathLst>
              <a:path w="908684" h="653414">
                <a:moveTo>
                  <a:pt x="0" y="0"/>
                </a:moveTo>
                <a:lnTo>
                  <a:pt x="908669" y="653155"/>
                </a:lnTo>
              </a:path>
            </a:pathLst>
          </a:custGeom>
          <a:ln w="28574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16567" y="2532004"/>
            <a:ext cx="2272030" cy="1136015"/>
          </a:xfrm>
          <a:custGeom>
            <a:avLst/>
            <a:gdLst/>
            <a:ahLst/>
            <a:cxnLst/>
            <a:rect l="l" t="t" r="r" b="b"/>
            <a:pathLst>
              <a:path w="2272029" h="1136014">
                <a:moveTo>
                  <a:pt x="2158105" y="0"/>
                </a:moveTo>
                <a:lnTo>
                  <a:pt x="104063" y="389"/>
                </a:lnTo>
                <a:lnTo>
                  <a:pt x="63212" y="11720"/>
                </a:lnTo>
                <a:lnTo>
                  <a:pt x="30172" y="36429"/>
                </a:lnTo>
                <a:lnTo>
                  <a:pt x="8062" y="71405"/>
                </a:lnTo>
                <a:lnTo>
                  <a:pt x="0" y="113537"/>
                </a:lnTo>
                <a:lnTo>
                  <a:pt x="397" y="1031780"/>
                </a:lnTo>
                <a:lnTo>
                  <a:pt x="11755" y="1072631"/>
                </a:lnTo>
                <a:lnTo>
                  <a:pt x="36473" y="1105679"/>
                </a:lnTo>
                <a:lnTo>
                  <a:pt x="71438" y="1127799"/>
                </a:lnTo>
                <a:lnTo>
                  <a:pt x="113537" y="1135867"/>
                </a:lnTo>
                <a:lnTo>
                  <a:pt x="2167677" y="1135469"/>
                </a:lnTo>
                <a:lnTo>
                  <a:pt x="2208505" y="1124092"/>
                </a:lnTo>
                <a:lnTo>
                  <a:pt x="2241512" y="1099340"/>
                </a:lnTo>
                <a:lnTo>
                  <a:pt x="2263593" y="1064337"/>
                </a:lnTo>
                <a:lnTo>
                  <a:pt x="2271643" y="1022207"/>
                </a:lnTo>
                <a:lnTo>
                  <a:pt x="2271254" y="104059"/>
                </a:lnTo>
                <a:lnTo>
                  <a:pt x="2259923" y="63199"/>
                </a:lnTo>
                <a:lnTo>
                  <a:pt x="2235214" y="30161"/>
                </a:lnTo>
                <a:lnTo>
                  <a:pt x="2200238" y="8058"/>
                </a:lnTo>
                <a:lnTo>
                  <a:pt x="215810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16567" y="2532004"/>
            <a:ext cx="2272030" cy="1136015"/>
          </a:xfrm>
          <a:custGeom>
            <a:avLst/>
            <a:gdLst/>
            <a:ahLst/>
            <a:cxnLst/>
            <a:rect l="l" t="t" r="r" b="b"/>
            <a:pathLst>
              <a:path w="2272029" h="1136014">
                <a:moveTo>
                  <a:pt x="0" y="113537"/>
                </a:moveTo>
                <a:lnTo>
                  <a:pt x="8062" y="71405"/>
                </a:lnTo>
                <a:lnTo>
                  <a:pt x="30172" y="36429"/>
                </a:lnTo>
                <a:lnTo>
                  <a:pt x="63212" y="11720"/>
                </a:lnTo>
                <a:lnTo>
                  <a:pt x="104063" y="389"/>
                </a:lnTo>
                <a:lnTo>
                  <a:pt x="2158105" y="0"/>
                </a:lnTo>
                <a:lnTo>
                  <a:pt x="2172753" y="933"/>
                </a:lnTo>
                <a:lnTo>
                  <a:pt x="2212846" y="14019"/>
                </a:lnTo>
                <a:lnTo>
                  <a:pt x="2244745" y="40113"/>
                </a:lnTo>
                <a:lnTo>
                  <a:pt x="2265340" y="76103"/>
                </a:lnTo>
                <a:lnTo>
                  <a:pt x="2271643" y="1022207"/>
                </a:lnTo>
                <a:lnTo>
                  <a:pt x="2270711" y="1036849"/>
                </a:lnTo>
                <a:lnTo>
                  <a:pt x="2257638" y="1076950"/>
                </a:lnTo>
                <a:lnTo>
                  <a:pt x="2231570" y="1108884"/>
                </a:lnTo>
                <a:lnTo>
                  <a:pt x="2195611" y="1129525"/>
                </a:lnTo>
                <a:lnTo>
                  <a:pt x="113537" y="1135867"/>
                </a:lnTo>
                <a:lnTo>
                  <a:pt x="98904" y="1134932"/>
                </a:lnTo>
                <a:lnTo>
                  <a:pt x="58837" y="1121833"/>
                </a:lnTo>
                <a:lnTo>
                  <a:pt x="26942" y="1095723"/>
                </a:lnTo>
                <a:lnTo>
                  <a:pt x="6331" y="1059727"/>
                </a:lnTo>
                <a:lnTo>
                  <a:pt x="0" y="113537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7422" y="3752972"/>
            <a:ext cx="908685" cy="1306830"/>
          </a:xfrm>
          <a:custGeom>
            <a:avLst/>
            <a:gdLst/>
            <a:ahLst/>
            <a:cxnLst/>
            <a:rect l="l" t="t" r="r" b="b"/>
            <a:pathLst>
              <a:path w="908685" h="1306829">
                <a:moveTo>
                  <a:pt x="0" y="0"/>
                </a:moveTo>
                <a:lnTo>
                  <a:pt x="908678" y="1306327"/>
                </a:lnTo>
              </a:path>
            </a:pathLst>
          </a:custGeom>
          <a:ln w="2857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36101" y="4491359"/>
            <a:ext cx="2272030" cy="1136015"/>
          </a:xfrm>
          <a:custGeom>
            <a:avLst/>
            <a:gdLst/>
            <a:ahLst/>
            <a:cxnLst/>
            <a:rect l="l" t="t" r="r" b="b"/>
            <a:pathLst>
              <a:path w="2272029" h="1136014">
                <a:moveTo>
                  <a:pt x="2158136" y="0"/>
                </a:moveTo>
                <a:lnTo>
                  <a:pt x="104093" y="398"/>
                </a:lnTo>
                <a:lnTo>
                  <a:pt x="63245" y="11759"/>
                </a:lnTo>
                <a:lnTo>
                  <a:pt x="30194" y="36474"/>
                </a:lnTo>
                <a:lnTo>
                  <a:pt x="8070" y="71436"/>
                </a:lnTo>
                <a:lnTo>
                  <a:pt x="0" y="113537"/>
                </a:lnTo>
                <a:lnTo>
                  <a:pt x="403" y="1031860"/>
                </a:lnTo>
                <a:lnTo>
                  <a:pt x="11802" y="1072666"/>
                </a:lnTo>
                <a:lnTo>
                  <a:pt x="36567" y="1105673"/>
                </a:lnTo>
                <a:lnTo>
                  <a:pt x="71571" y="1127763"/>
                </a:lnTo>
                <a:lnTo>
                  <a:pt x="113690" y="1135818"/>
                </a:lnTo>
                <a:lnTo>
                  <a:pt x="2167749" y="1135417"/>
                </a:lnTo>
                <a:lnTo>
                  <a:pt x="2208575" y="1124038"/>
                </a:lnTo>
                <a:lnTo>
                  <a:pt x="2241611" y="1099301"/>
                </a:lnTo>
                <a:lnTo>
                  <a:pt x="2263728" y="1064323"/>
                </a:lnTo>
                <a:lnTo>
                  <a:pt x="2271796" y="1022222"/>
                </a:lnTo>
                <a:lnTo>
                  <a:pt x="2271398" y="103967"/>
                </a:lnTo>
                <a:lnTo>
                  <a:pt x="2260016" y="63144"/>
                </a:lnTo>
                <a:lnTo>
                  <a:pt x="2235256" y="30136"/>
                </a:lnTo>
                <a:lnTo>
                  <a:pt x="2200253" y="8052"/>
                </a:lnTo>
                <a:lnTo>
                  <a:pt x="2158136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36101" y="4491359"/>
            <a:ext cx="2272030" cy="1136015"/>
          </a:xfrm>
          <a:custGeom>
            <a:avLst/>
            <a:gdLst/>
            <a:ahLst/>
            <a:cxnLst/>
            <a:rect l="l" t="t" r="r" b="b"/>
            <a:pathLst>
              <a:path w="2272029" h="1136014">
                <a:moveTo>
                  <a:pt x="0" y="113537"/>
                </a:moveTo>
                <a:lnTo>
                  <a:pt x="8070" y="71436"/>
                </a:lnTo>
                <a:lnTo>
                  <a:pt x="30194" y="36474"/>
                </a:lnTo>
                <a:lnTo>
                  <a:pt x="63245" y="11759"/>
                </a:lnTo>
                <a:lnTo>
                  <a:pt x="104093" y="398"/>
                </a:lnTo>
                <a:lnTo>
                  <a:pt x="2158136" y="0"/>
                </a:lnTo>
                <a:lnTo>
                  <a:pt x="2172772" y="933"/>
                </a:lnTo>
                <a:lnTo>
                  <a:pt x="2212865" y="14007"/>
                </a:lnTo>
                <a:lnTo>
                  <a:pt x="2244803" y="40078"/>
                </a:lnTo>
                <a:lnTo>
                  <a:pt x="2265451" y="76037"/>
                </a:lnTo>
                <a:lnTo>
                  <a:pt x="2271796" y="1022222"/>
                </a:lnTo>
                <a:lnTo>
                  <a:pt x="2270861" y="1036855"/>
                </a:lnTo>
                <a:lnTo>
                  <a:pt x="2257762" y="1076927"/>
                </a:lnTo>
                <a:lnTo>
                  <a:pt x="2231658" y="1108838"/>
                </a:lnTo>
                <a:lnTo>
                  <a:pt x="2195677" y="1129469"/>
                </a:lnTo>
                <a:lnTo>
                  <a:pt x="113690" y="1135818"/>
                </a:lnTo>
                <a:lnTo>
                  <a:pt x="99053" y="1134885"/>
                </a:lnTo>
                <a:lnTo>
                  <a:pt x="58958" y="1121805"/>
                </a:lnTo>
                <a:lnTo>
                  <a:pt x="27020" y="1095730"/>
                </a:lnTo>
                <a:lnTo>
                  <a:pt x="6363" y="1059777"/>
                </a:lnTo>
                <a:lnTo>
                  <a:pt x="0" y="113537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07898" y="4406134"/>
            <a:ext cx="908685" cy="653415"/>
          </a:xfrm>
          <a:custGeom>
            <a:avLst/>
            <a:gdLst/>
            <a:ahLst/>
            <a:cxnLst/>
            <a:rect l="l" t="t" r="r" b="b"/>
            <a:pathLst>
              <a:path w="908684" h="653414">
                <a:moveTo>
                  <a:pt x="0" y="653165"/>
                </a:moveTo>
                <a:lnTo>
                  <a:pt x="908669" y="0"/>
                </a:lnTo>
              </a:path>
            </a:pathLst>
          </a:custGeom>
          <a:ln w="28574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16567" y="3838194"/>
            <a:ext cx="2272030" cy="1136015"/>
          </a:xfrm>
          <a:custGeom>
            <a:avLst/>
            <a:gdLst/>
            <a:ahLst/>
            <a:cxnLst/>
            <a:rect l="l" t="t" r="r" b="b"/>
            <a:pathLst>
              <a:path w="2272029" h="1136014">
                <a:moveTo>
                  <a:pt x="2158105" y="0"/>
                </a:moveTo>
                <a:lnTo>
                  <a:pt x="103963" y="398"/>
                </a:lnTo>
                <a:lnTo>
                  <a:pt x="63147" y="11780"/>
                </a:lnTo>
                <a:lnTo>
                  <a:pt x="30140" y="36539"/>
                </a:lnTo>
                <a:lnTo>
                  <a:pt x="8053" y="71545"/>
                </a:lnTo>
                <a:lnTo>
                  <a:pt x="0" y="113669"/>
                </a:lnTo>
                <a:lnTo>
                  <a:pt x="389" y="1031810"/>
                </a:lnTo>
                <a:lnTo>
                  <a:pt x="11725" y="1072624"/>
                </a:lnTo>
                <a:lnTo>
                  <a:pt x="36441" y="1105674"/>
                </a:lnTo>
                <a:lnTo>
                  <a:pt x="71417" y="1127813"/>
                </a:lnTo>
                <a:lnTo>
                  <a:pt x="113537" y="1135892"/>
                </a:lnTo>
                <a:lnTo>
                  <a:pt x="2167584" y="1135501"/>
                </a:lnTo>
                <a:lnTo>
                  <a:pt x="2208444" y="1124144"/>
                </a:lnTo>
                <a:lnTo>
                  <a:pt x="2241481" y="1099401"/>
                </a:lnTo>
                <a:lnTo>
                  <a:pt x="2263584" y="1064422"/>
                </a:lnTo>
                <a:lnTo>
                  <a:pt x="2271643" y="1022354"/>
                </a:lnTo>
                <a:lnTo>
                  <a:pt x="2271246" y="104090"/>
                </a:lnTo>
                <a:lnTo>
                  <a:pt x="2259891" y="63244"/>
                </a:lnTo>
                <a:lnTo>
                  <a:pt x="2235179" y="30194"/>
                </a:lnTo>
                <a:lnTo>
                  <a:pt x="2200216" y="8070"/>
                </a:lnTo>
                <a:lnTo>
                  <a:pt x="215810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16567" y="3838194"/>
            <a:ext cx="2272030" cy="1136015"/>
          </a:xfrm>
          <a:custGeom>
            <a:avLst/>
            <a:gdLst/>
            <a:ahLst/>
            <a:cxnLst/>
            <a:rect l="l" t="t" r="r" b="b"/>
            <a:pathLst>
              <a:path w="2272029" h="1136014">
                <a:moveTo>
                  <a:pt x="0" y="113669"/>
                </a:moveTo>
                <a:lnTo>
                  <a:pt x="8053" y="71545"/>
                </a:lnTo>
                <a:lnTo>
                  <a:pt x="30140" y="36539"/>
                </a:lnTo>
                <a:lnTo>
                  <a:pt x="63147" y="11780"/>
                </a:lnTo>
                <a:lnTo>
                  <a:pt x="103963" y="398"/>
                </a:lnTo>
                <a:lnTo>
                  <a:pt x="2158105" y="0"/>
                </a:lnTo>
                <a:lnTo>
                  <a:pt x="2172745" y="935"/>
                </a:lnTo>
                <a:lnTo>
                  <a:pt x="2212818" y="14037"/>
                </a:lnTo>
                <a:lnTo>
                  <a:pt x="2244709" y="40151"/>
                </a:lnTo>
                <a:lnTo>
                  <a:pt x="2265313" y="76147"/>
                </a:lnTo>
                <a:lnTo>
                  <a:pt x="2271643" y="1022354"/>
                </a:lnTo>
                <a:lnTo>
                  <a:pt x="2270710" y="1036970"/>
                </a:lnTo>
                <a:lnTo>
                  <a:pt x="2257624" y="1077025"/>
                </a:lnTo>
                <a:lnTo>
                  <a:pt x="2231530" y="1108942"/>
                </a:lnTo>
                <a:lnTo>
                  <a:pt x="2195540" y="1129572"/>
                </a:lnTo>
                <a:lnTo>
                  <a:pt x="113537" y="1135892"/>
                </a:lnTo>
                <a:lnTo>
                  <a:pt x="98896" y="1134955"/>
                </a:lnTo>
                <a:lnTo>
                  <a:pt x="58811" y="1121840"/>
                </a:lnTo>
                <a:lnTo>
                  <a:pt x="26908" y="1095715"/>
                </a:lnTo>
                <a:lnTo>
                  <a:pt x="6306" y="1059727"/>
                </a:lnTo>
                <a:lnTo>
                  <a:pt x="0" y="113669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07898" y="5059298"/>
            <a:ext cx="908685" cy="653415"/>
          </a:xfrm>
          <a:custGeom>
            <a:avLst/>
            <a:gdLst/>
            <a:ahLst/>
            <a:cxnLst/>
            <a:rect l="l" t="t" r="r" b="b"/>
            <a:pathLst>
              <a:path w="908684" h="653414">
                <a:moveTo>
                  <a:pt x="0" y="0"/>
                </a:moveTo>
                <a:lnTo>
                  <a:pt x="908669" y="653070"/>
                </a:lnTo>
              </a:path>
            </a:pathLst>
          </a:custGeom>
          <a:ln w="28574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06546" y="2748183"/>
            <a:ext cx="7795895" cy="3448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15010" algn="r">
              <a:lnSpc>
                <a:spcPct val="100000"/>
              </a:lnSpc>
            </a:pPr>
            <a:r>
              <a:rPr sz="1200" b="1" dirty="0">
                <a:solidFill>
                  <a:srgbClr val="EA9A7B"/>
                </a:solidFill>
                <a:latin typeface="Arial"/>
                <a:cs typeface="Arial"/>
              </a:rPr>
              <a:t>Té</a:t>
            </a:r>
            <a:r>
              <a:rPr sz="1200" b="1" spc="5" dirty="0">
                <a:solidFill>
                  <a:srgbClr val="EA9A7B"/>
                </a:solidFill>
                <a:latin typeface="Arial"/>
                <a:cs typeface="Arial"/>
              </a:rPr>
              <a:t>c</a:t>
            </a:r>
            <a:r>
              <a:rPr sz="1200" b="1" dirty="0">
                <a:solidFill>
                  <a:srgbClr val="EA9A7B"/>
                </a:solidFill>
                <a:latin typeface="Arial"/>
                <a:cs typeface="Arial"/>
              </a:rPr>
              <a:t>nicas</a:t>
            </a:r>
            <a:endParaRPr sz="1200">
              <a:latin typeface="Arial"/>
              <a:cs typeface="Arial"/>
            </a:endParaRPr>
          </a:p>
          <a:p>
            <a:pPr marL="5849620" marR="147320" algn="ctr">
              <a:lnSpc>
                <a:spcPct val="86400"/>
              </a:lnSpc>
              <a:spcBef>
                <a:spcPts val="48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isan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ocu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 producida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lo lar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 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 pro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ect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ones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R="558165" algn="r">
              <a:lnSpc>
                <a:spcPts val="1345"/>
              </a:lnSpc>
            </a:pPr>
            <a:r>
              <a:rPr sz="1200" b="1" dirty="0">
                <a:solidFill>
                  <a:srgbClr val="EA9A7B"/>
                </a:solidFill>
                <a:latin typeface="Arial"/>
                <a:cs typeface="Arial"/>
              </a:rPr>
              <a:t>Inspe</a:t>
            </a:r>
            <a:r>
              <a:rPr sz="1200" b="1" spc="5" dirty="0">
                <a:solidFill>
                  <a:srgbClr val="EA9A7B"/>
                </a:solidFill>
                <a:latin typeface="Arial"/>
                <a:cs typeface="Arial"/>
              </a:rPr>
              <a:t>c</a:t>
            </a:r>
            <a:r>
              <a:rPr sz="1200" b="1" dirty="0">
                <a:solidFill>
                  <a:srgbClr val="EA9A7B"/>
                </a:solidFill>
                <a:latin typeface="Arial"/>
                <a:cs typeface="Arial"/>
              </a:rPr>
              <a:t>ciones</a:t>
            </a:r>
            <a:endParaRPr sz="1200">
              <a:latin typeface="Arial"/>
              <a:cs typeface="Arial"/>
            </a:endParaRPr>
          </a:p>
          <a:p>
            <a:pPr marL="5776595" marR="72390" algn="ctr">
              <a:lnSpc>
                <a:spcPts val="1240"/>
              </a:lnSpc>
              <a:spcBef>
                <a:spcPts val="11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ones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ue in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olucran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 aut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659130" algn="ctr">
              <a:lnSpc>
                <a:spcPct val="100000"/>
              </a:lnSpc>
              <a:spcBef>
                <a:spcPts val="1075"/>
              </a:spcBef>
            </a:pPr>
            <a:r>
              <a:rPr sz="1200" b="1" dirty="0">
                <a:solidFill>
                  <a:srgbClr val="EA9A7B"/>
                </a:solidFill>
                <a:latin typeface="Arial"/>
                <a:cs typeface="Arial"/>
              </a:rPr>
              <a:t>Formalidad</a:t>
            </a:r>
            <a:r>
              <a:rPr sz="1200" b="1" spc="-1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A9A7B"/>
                </a:solidFill>
                <a:latin typeface="Arial"/>
                <a:cs typeface="Arial"/>
              </a:rPr>
              <a:t>y</a:t>
            </a:r>
            <a:r>
              <a:rPr sz="1200" b="1" spc="-1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EA9A7B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EA9A7B"/>
                </a:solidFill>
                <a:latin typeface="Arial"/>
                <a:cs typeface="Arial"/>
              </a:rPr>
              <a:t>ecánica</a:t>
            </a:r>
            <a:endParaRPr sz="1200">
              <a:latin typeface="Arial"/>
              <a:cs typeface="Arial"/>
            </a:endParaRPr>
          </a:p>
          <a:p>
            <a:pPr marL="5706745" marR="5080" indent="3175" algn="ctr">
              <a:lnSpc>
                <a:spcPct val="86400"/>
              </a:lnSpc>
              <a:spcBef>
                <a:spcPts val="790"/>
              </a:spcBef>
            </a:pPr>
            <a:r>
              <a:rPr sz="1200" b="1" dirty="0">
                <a:solidFill>
                  <a:srgbClr val="EA9A7B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EA9A7B"/>
                </a:solidFill>
                <a:latin typeface="Arial"/>
                <a:cs typeface="Arial"/>
              </a:rPr>
              <a:t>c</a:t>
            </a:r>
            <a:r>
              <a:rPr sz="1200" b="1" dirty="0">
                <a:solidFill>
                  <a:srgbClr val="EA9A7B"/>
                </a:solidFill>
                <a:latin typeface="Arial"/>
                <a:cs typeface="Arial"/>
              </a:rPr>
              <a:t>orrido</a:t>
            </a:r>
            <a:r>
              <a:rPr sz="1200" b="1" spc="-1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EA9A7B"/>
                </a:solidFill>
                <a:latin typeface="Arial"/>
                <a:cs typeface="Arial"/>
              </a:rPr>
              <a:t>(</a:t>
            </a:r>
            <a:r>
              <a:rPr sz="1200" b="1" spc="-45" dirty="0">
                <a:solidFill>
                  <a:srgbClr val="EA9A7B"/>
                </a:solidFill>
                <a:latin typeface="Arial"/>
                <a:cs typeface="Arial"/>
              </a:rPr>
              <a:t>W</a:t>
            </a:r>
            <a:r>
              <a:rPr sz="1200" b="1" dirty="0">
                <a:solidFill>
                  <a:srgbClr val="EA9A7B"/>
                </a:solidFill>
                <a:latin typeface="Arial"/>
                <a:cs typeface="Arial"/>
              </a:rPr>
              <a:t>al</a:t>
            </a:r>
            <a:r>
              <a:rPr sz="1200" b="1" spc="5" dirty="0">
                <a:solidFill>
                  <a:srgbClr val="EA9A7B"/>
                </a:solidFill>
                <a:latin typeface="Arial"/>
                <a:cs typeface="Arial"/>
              </a:rPr>
              <a:t>k</a:t>
            </a:r>
            <a:r>
              <a:rPr sz="1200" b="1" dirty="0">
                <a:solidFill>
                  <a:srgbClr val="EA9A7B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EA9A7B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EA9A7B"/>
                </a:solidFill>
                <a:latin typeface="Arial"/>
                <a:cs typeface="Arial"/>
              </a:rPr>
              <a:t>rough)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speccio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conducid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 única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ente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bros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del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rupo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desar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ol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q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ue 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parte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espec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í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ica 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producto.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8511" y="2362356"/>
            <a:ext cx="508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A9A7B"/>
                </a:solidFill>
                <a:latin typeface="Arial"/>
                <a:cs typeface="Arial"/>
              </a:rPr>
              <a:t>Ob</a:t>
            </a:r>
            <a:r>
              <a:rPr sz="1200" b="1" spc="-10" dirty="0">
                <a:solidFill>
                  <a:srgbClr val="EA9A7B"/>
                </a:solidFill>
                <a:latin typeface="Arial"/>
                <a:cs typeface="Arial"/>
              </a:rPr>
              <a:t>j</a:t>
            </a:r>
            <a:r>
              <a:rPr sz="1200" b="1" dirty="0">
                <a:solidFill>
                  <a:srgbClr val="EA9A7B"/>
                </a:solidFill>
                <a:latin typeface="Arial"/>
                <a:cs typeface="Arial"/>
              </a:rPr>
              <a:t>eto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52345" y="1283998"/>
            <a:ext cx="2000885" cy="1022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200" b="1" dirty="0">
                <a:solidFill>
                  <a:srgbClr val="EA9A7B"/>
                </a:solidFill>
                <a:latin typeface="Arial"/>
                <a:cs typeface="Arial"/>
              </a:rPr>
              <a:t>De gestión</a:t>
            </a:r>
            <a:endParaRPr sz="1200">
              <a:latin typeface="Arial"/>
              <a:cs typeface="Arial"/>
            </a:endParaRPr>
          </a:p>
          <a:p>
            <a:pPr marL="12700" marR="5080" indent="-635" algn="ctr">
              <a:lnSpc>
                <a:spcPct val="86300"/>
              </a:lnSpc>
              <a:spcBef>
                <a:spcPts val="484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ara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controlar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el pro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reso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 det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 inc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nsistencias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los pla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es con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la p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ación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los re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16567" y="5144392"/>
            <a:ext cx="2272030" cy="1136015"/>
          </a:xfrm>
          <a:custGeom>
            <a:avLst/>
            <a:gdLst/>
            <a:ahLst/>
            <a:cxnLst/>
            <a:rect l="l" t="t" r="r" b="b"/>
            <a:pathLst>
              <a:path w="2272029" h="1136014">
                <a:moveTo>
                  <a:pt x="2158105" y="0"/>
                </a:moveTo>
                <a:lnTo>
                  <a:pt x="103972" y="397"/>
                </a:lnTo>
                <a:lnTo>
                  <a:pt x="63153" y="11777"/>
                </a:lnTo>
                <a:lnTo>
                  <a:pt x="30143" y="36534"/>
                </a:lnTo>
                <a:lnTo>
                  <a:pt x="8054" y="71537"/>
                </a:lnTo>
                <a:lnTo>
                  <a:pt x="0" y="113656"/>
                </a:lnTo>
                <a:lnTo>
                  <a:pt x="392" y="1031828"/>
                </a:lnTo>
                <a:lnTo>
                  <a:pt x="11737" y="1072674"/>
                </a:lnTo>
                <a:lnTo>
                  <a:pt x="36454" y="1105718"/>
                </a:lnTo>
                <a:lnTo>
                  <a:pt x="71426" y="1127837"/>
                </a:lnTo>
                <a:lnTo>
                  <a:pt x="113537" y="1135904"/>
                </a:lnTo>
                <a:lnTo>
                  <a:pt x="2167621" y="1135511"/>
                </a:lnTo>
                <a:lnTo>
                  <a:pt x="2208468" y="1124155"/>
                </a:lnTo>
                <a:lnTo>
                  <a:pt x="2241493" y="1099421"/>
                </a:lnTo>
                <a:lnTo>
                  <a:pt x="2263588" y="1064433"/>
                </a:lnTo>
                <a:lnTo>
                  <a:pt x="2271643" y="1022317"/>
                </a:lnTo>
                <a:lnTo>
                  <a:pt x="2271247" y="104089"/>
                </a:lnTo>
                <a:lnTo>
                  <a:pt x="2259894" y="63245"/>
                </a:lnTo>
                <a:lnTo>
                  <a:pt x="2235183" y="30196"/>
                </a:lnTo>
                <a:lnTo>
                  <a:pt x="2200218" y="8070"/>
                </a:lnTo>
                <a:lnTo>
                  <a:pt x="215810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16567" y="5144392"/>
            <a:ext cx="2272030" cy="1136015"/>
          </a:xfrm>
          <a:custGeom>
            <a:avLst/>
            <a:gdLst/>
            <a:ahLst/>
            <a:cxnLst/>
            <a:rect l="l" t="t" r="r" b="b"/>
            <a:pathLst>
              <a:path w="2272029" h="1136014">
                <a:moveTo>
                  <a:pt x="0" y="113656"/>
                </a:moveTo>
                <a:lnTo>
                  <a:pt x="8054" y="71537"/>
                </a:lnTo>
                <a:lnTo>
                  <a:pt x="30143" y="36534"/>
                </a:lnTo>
                <a:lnTo>
                  <a:pt x="63153" y="11777"/>
                </a:lnTo>
                <a:lnTo>
                  <a:pt x="103972" y="397"/>
                </a:lnTo>
                <a:lnTo>
                  <a:pt x="2158105" y="0"/>
                </a:lnTo>
                <a:lnTo>
                  <a:pt x="2172745" y="935"/>
                </a:lnTo>
                <a:lnTo>
                  <a:pt x="2212820" y="14038"/>
                </a:lnTo>
                <a:lnTo>
                  <a:pt x="2244712" y="40153"/>
                </a:lnTo>
                <a:lnTo>
                  <a:pt x="2265316" y="76148"/>
                </a:lnTo>
                <a:lnTo>
                  <a:pt x="2271643" y="1022317"/>
                </a:lnTo>
                <a:lnTo>
                  <a:pt x="2270710" y="1036955"/>
                </a:lnTo>
                <a:lnTo>
                  <a:pt x="2257629" y="1077042"/>
                </a:lnTo>
                <a:lnTo>
                  <a:pt x="2231546" y="1108959"/>
                </a:lnTo>
                <a:lnTo>
                  <a:pt x="2195568" y="1129581"/>
                </a:lnTo>
                <a:lnTo>
                  <a:pt x="113537" y="1135904"/>
                </a:lnTo>
                <a:lnTo>
                  <a:pt x="98899" y="1134969"/>
                </a:lnTo>
                <a:lnTo>
                  <a:pt x="58821" y="1121871"/>
                </a:lnTo>
                <a:lnTo>
                  <a:pt x="26921" y="1095763"/>
                </a:lnTo>
                <a:lnTo>
                  <a:pt x="6316" y="1059771"/>
                </a:lnTo>
                <a:lnTo>
                  <a:pt x="0" y="113656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23659"/>
            <a:ext cx="7975600" cy="447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trol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ect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Fac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form</a:t>
            </a:r>
            <a:r>
              <a:rPr sz="1800" spc="-10" dirty="0">
                <a:latin typeface="Arial"/>
                <a:cs typeface="Arial"/>
              </a:rPr>
              <a:t>ida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stá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r</a:t>
            </a:r>
            <a:r>
              <a:rPr sz="1800" spc="-10" dirty="0">
                <a:latin typeface="Arial"/>
                <a:cs typeface="Arial"/>
              </a:rPr>
              <a:t>egu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rmite 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ces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ecto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70000"/>
              </a:lnSpc>
              <a:spcBef>
                <a:spcPts val="1510"/>
              </a:spcBef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ede</a:t>
            </a:r>
            <a:r>
              <a:rPr sz="1800" dirty="0">
                <a:latin typeface="Arial"/>
                <a:cs typeface="Arial"/>
              </a:rPr>
              <a:t>cir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onog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cto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sí como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sus res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lta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os: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rci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rtida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ntr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su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sec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activ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como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estim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cost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 y rec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rsos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ces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costos y retras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ect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469900" marR="5715" indent="-457200">
              <a:lnSpc>
                <a:spcPct val="70000"/>
              </a:lnSpc>
              <a:spcBef>
                <a:spcPts val="1505"/>
              </a:spcBef>
              <a:buFont typeface="Arial"/>
              <a:buChar char="•"/>
              <a:tabLst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ora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soft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 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 cum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nto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faci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,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fia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ñ</a:t>
            </a:r>
            <a:r>
              <a:rPr sz="1800" dirty="0">
                <a:latin typeface="Arial"/>
                <a:cs typeface="Arial"/>
              </a:rPr>
              <a:t>o,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BE</a:t>
            </a:r>
            <a:r>
              <a:rPr spc="-65" dirty="0"/>
              <a:t>N</a:t>
            </a:r>
            <a:r>
              <a:rPr spc="-60" dirty="0"/>
              <a:t>E</a:t>
            </a:r>
            <a:r>
              <a:rPr spc="-70" dirty="0"/>
              <a:t>F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65" dirty="0"/>
              <a:t>IO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70" dirty="0"/>
              <a:t>L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5" dirty="0"/>
              <a:t>G</a:t>
            </a:r>
            <a:r>
              <a:rPr spc="-60" dirty="0"/>
              <a:t>EST</a:t>
            </a:r>
            <a:r>
              <a:rPr spc="-65" dirty="0"/>
              <a:t>IÓ</a:t>
            </a:r>
            <a:r>
              <a:rPr dirty="0"/>
              <a:t>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65" dirty="0"/>
              <a:t>QU</a:t>
            </a:r>
            <a:r>
              <a:rPr spc="-60" dirty="0"/>
              <a:t>ER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75" dirty="0"/>
              <a:t>I</a:t>
            </a:r>
            <a:r>
              <a:rPr spc="-60" dirty="0"/>
              <a:t>E</a:t>
            </a:r>
            <a:r>
              <a:rPr spc="-65" dirty="0"/>
              <a:t>N</a:t>
            </a:r>
            <a:r>
              <a:rPr spc="-130" dirty="0"/>
              <a:t>T</a:t>
            </a:r>
            <a:r>
              <a:rPr spc="-65" dirty="0"/>
              <a:t>O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18023" y="6460730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D1282D"/>
                </a:solidFill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BE</a:t>
            </a:r>
            <a:r>
              <a:rPr spc="-65" dirty="0"/>
              <a:t>N</a:t>
            </a:r>
            <a:r>
              <a:rPr spc="-60" dirty="0"/>
              <a:t>E</a:t>
            </a:r>
            <a:r>
              <a:rPr spc="-70" dirty="0"/>
              <a:t>F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65" dirty="0"/>
              <a:t>IO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70" dirty="0"/>
              <a:t>L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5" dirty="0"/>
              <a:t>G</a:t>
            </a:r>
            <a:r>
              <a:rPr spc="-60" dirty="0"/>
              <a:t>EST</a:t>
            </a:r>
            <a:r>
              <a:rPr spc="-65" dirty="0"/>
              <a:t>IÓ</a:t>
            </a:r>
            <a:r>
              <a:rPr dirty="0"/>
              <a:t>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65" dirty="0"/>
              <a:t>QU</a:t>
            </a:r>
            <a:r>
              <a:rPr spc="-60" dirty="0"/>
              <a:t>ER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75" dirty="0"/>
              <a:t>I</a:t>
            </a:r>
            <a:r>
              <a:rPr spc="-60" dirty="0"/>
              <a:t>E</a:t>
            </a:r>
            <a:r>
              <a:rPr spc="-65" dirty="0"/>
              <a:t>N</a:t>
            </a:r>
            <a:r>
              <a:rPr spc="-130" dirty="0"/>
              <a:t>T</a:t>
            </a:r>
            <a:r>
              <a:rPr spc="-65" dirty="0"/>
              <a:t>O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4373" y="1784547"/>
            <a:ext cx="7944484" cy="329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382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Mejora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comuni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equipo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ción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reque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imientos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con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enso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 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arrolladore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urre,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proyecto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 será 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oso.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ita 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ios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finales: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Cuando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situa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apli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ge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tión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reque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imient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obliga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 cliente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considerar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 reque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im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entos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cuidado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ame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isa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dentro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marco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 problema,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 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 in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olu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ante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todo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des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llo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 proyecto.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C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105" dirty="0"/>
              <a:t>L</a:t>
            </a:r>
            <a:r>
              <a:rPr dirty="0"/>
              <a:t>O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V</a:t>
            </a:r>
            <a:r>
              <a:rPr spc="-65" dirty="0"/>
              <a:t>I</a:t>
            </a:r>
            <a:r>
              <a:rPr spc="-145" dirty="0"/>
              <a:t>D</a:t>
            </a:r>
            <a:r>
              <a:rPr dirty="0"/>
              <a:t>A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5" dirty="0"/>
              <a:t>QU</a:t>
            </a:r>
            <a:r>
              <a:rPr spc="-55" dirty="0"/>
              <a:t>E</a:t>
            </a:r>
            <a:r>
              <a:rPr spc="-60" dirty="0"/>
              <a:t>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70" dirty="0"/>
              <a:t>E</a:t>
            </a:r>
            <a:r>
              <a:rPr spc="-65" dirty="0"/>
              <a:t>N</a:t>
            </a:r>
            <a:r>
              <a:rPr spc="-130" dirty="0"/>
              <a:t>T</a:t>
            </a:r>
            <a:r>
              <a:rPr spc="-65" dirty="0"/>
              <a:t>O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885313" y="4010343"/>
            <a:ext cx="511175" cy="292100"/>
          </a:xfrm>
          <a:custGeom>
            <a:avLst/>
            <a:gdLst/>
            <a:ahLst/>
            <a:cxnLst/>
            <a:rect l="l" t="t" r="r" b="b"/>
            <a:pathLst>
              <a:path w="511175" h="292100">
                <a:moveTo>
                  <a:pt x="38612" y="260603"/>
                </a:moveTo>
                <a:lnTo>
                  <a:pt x="20442" y="272186"/>
                </a:lnTo>
                <a:lnTo>
                  <a:pt x="27832" y="281025"/>
                </a:lnTo>
                <a:lnTo>
                  <a:pt x="38023" y="287426"/>
                </a:lnTo>
                <a:lnTo>
                  <a:pt x="52573" y="291693"/>
                </a:lnTo>
                <a:lnTo>
                  <a:pt x="64491" y="290169"/>
                </a:lnTo>
                <a:lnTo>
                  <a:pt x="77592" y="284987"/>
                </a:lnTo>
                <a:lnTo>
                  <a:pt x="85974" y="280720"/>
                </a:lnTo>
                <a:lnTo>
                  <a:pt x="92451" y="275843"/>
                </a:lnTo>
                <a:lnTo>
                  <a:pt x="95595" y="272186"/>
                </a:lnTo>
                <a:lnTo>
                  <a:pt x="57780" y="272186"/>
                </a:lnTo>
                <a:lnTo>
                  <a:pt x="47756" y="269747"/>
                </a:lnTo>
                <a:lnTo>
                  <a:pt x="43052" y="266395"/>
                </a:lnTo>
                <a:lnTo>
                  <a:pt x="38612" y="260603"/>
                </a:lnTo>
                <a:close/>
              </a:path>
              <a:path w="511175" h="292100">
                <a:moveTo>
                  <a:pt x="103326" y="239267"/>
                </a:moveTo>
                <a:lnTo>
                  <a:pt x="71246" y="239267"/>
                </a:lnTo>
                <a:lnTo>
                  <a:pt x="74426" y="239572"/>
                </a:lnTo>
                <a:lnTo>
                  <a:pt x="78735" y="241401"/>
                </a:lnTo>
                <a:lnTo>
                  <a:pt x="80390" y="242925"/>
                </a:lnTo>
                <a:lnTo>
                  <a:pt x="81533" y="245059"/>
                </a:lnTo>
                <a:lnTo>
                  <a:pt x="83438" y="248716"/>
                </a:lnTo>
                <a:lnTo>
                  <a:pt x="83307" y="252679"/>
                </a:lnTo>
                <a:lnTo>
                  <a:pt x="79760" y="261213"/>
                </a:lnTo>
                <a:lnTo>
                  <a:pt x="75569" y="265175"/>
                </a:lnTo>
                <a:lnTo>
                  <a:pt x="69341" y="268223"/>
                </a:lnTo>
                <a:lnTo>
                  <a:pt x="63377" y="271271"/>
                </a:lnTo>
                <a:lnTo>
                  <a:pt x="57780" y="272186"/>
                </a:lnTo>
                <a:lnTo>
                  <a:pt x="95595" y="272186"/>
                </a:lnTo>
                <a:lnTo>
                  <a:pt x="101345" y="265480"/>
                </a:lnTo>
                <a:lnTo>
                  <a:pt x="103881" y="259689"/>
                </a:lnTo>
                <a:lnTo>
                  <a:pt x="104525" y="252983"/>
                </a:lnTo>
                <a:lnTo>
                  <a:pt x="105024" y="246583"/>
                </a:lnTo>
                <a:lnTo>
                  <a:pt x="104012" y="240487"/>
                </a:lnTo>
                <a:lnTo>
                  <a:pt x="103326" y="239267"/>
                </a:lnTo>
                <a:close/>
              </a:path>
              <a:path w="511175" h="292100">
                <a:moveTo>
                  <a:pt x="50038" y="178003"/>
                </a:moveTo>
                <a:lnTo>
                  <a:pt x="11810" y="193243"/>
                </a:lnTo>
                <a:lnTo>
                  <a:pt x="630" y="214274"/>
                </a:lnTo>
                <a:lnTo>
                  <a:pt x="0" y="220065"/>
                </a:lnTo>
                <a:lnTo>
                  <a:pt x="34825" y="245973"/>
                </a:lnTo>
                <a:lnTo>
                  <a:pt x="49398" y="243535"/>
                </a:lnTo>
                <a:lnTo>
                  <a:pt x="58673" y="241401"/>
                </a:lnTo>
                <a:lnTo>
                  <a:pt x="64638" y="240182"/>
                </a:lnTo>
                <a:lnTo>
                  <a:pt x="67305" y="239877"/>
                </a:lnTo>
                <a:lnTo>
                  <a:pt x="71246" y="239267"/>
                </a:lnTo>
                <a:lnTo>
                  <a:pt x="103326" y="239267"/>
                </a:lnTo>
                <a:lnTo>
                  <a:pt x="101096" y="235305"/>
                </a:lnTo>
                <a:lnTo>
                  <a:pt x="98048" y="228904"/>
                </a:lnTo>
                <a:lnTo>
                  <a:pt x="94106" y="224637"/>
                </a:lnTo>
                <a:lnTo>
                  <a:pt x="30992" y="224637"/>
                </a:lnTo>
                <a:lnTo>
                  <a:pt x="27431" y="223723"/>
                </a:lnTo>
                <a:lnTo>
                  <a:pt x="24764" y="223113"/>
                </a:lnTo>
                <a:lnTo>
                  <a:pt x="22728" y="221589"/>
                </a:lnTo>
                <a:lnTo>
                  <a:pt x="21585" y="219455"/>
                </a:lnTo>
                <a:lnTo>
                  <a:pt x="20324" y="217017"/>
                </a:lnTo>
                <a:lnTo>
                  <a:pt x="20324" y="214274"/>
                </a:lnTo>
                <a:lnTo>
                  <a:pt x="21585" y="211835"/>
                </a:lnTo>
                <a:lnTo>
                  <a:pt x="23621" y="207873"/>
                </a:lnTo>
                <a:lnTo>
                  <a:pt x="27431" y="204215"/>
                </a:lnTo>
                <a:lnTo>
                  <a:pt x="33146" y="201472"/>
                </a:lnTo>
                <a:lnTo>
                  <a:pt x="38730" y="198729"/>
                </a:lnTo>
                <a:lnTo>
                  <a:pt x="43433" y="197510"/>
                </a:lnTo>
                <a:lnTo>
                  <a:pt x="66774" y="197510"/>
                </a:lnTo>
                <a:lnTo>
                  <a:pt x="73901" y="190195"/>
                </a:lnTo>
                <a:lnTo>
                  <a:pt x="64806" y="182879"/>
                </a:lnTo>
                <a:lnTo>
                  <a:pt x="50038" y="178003"/>
                </a:lnTo>
                <a:close/>
              </a:path>
              <a:path w="511175" h="292100">
                <a:moveTo>
                  <a:pt x="151842" y="161848"/>
                </a:moveTo>
                <a:lnTo>
                  <a:pt x="115193" y="174955"/>
                </a:lnTo>
                <a:lnTo>
                  <a:pt x="104906" y="207873"/>
                </a:lnTo>
                <a:lnTo>
                  <a:pt x="106430" y="214579"/>
                </a:lnTo>
                <a:lnTo>
                  <a:pt x="109596" y="220675"/>
                </a:lnTo>
                <a:lnTo>
                  <a:pt x="113669" y="228904"/>
                </a:lnTo>
                <a:lnTo>
                  <a:pt x="118740" y="235000"/>
                </a:lnTo>
                <a:lnTo>
                  <a:pt x="124718" y="238963"/>
                </a:lnTo>
                <a:lnTo>
                  <a:pt x="130551" y="243230"/>
                </a:lnTo>
                <a:lnTo>
                  <a:pt x="137159" y="245059"/>
                </a:lnTo>
                <a:lnTo>
                  <a:pt x="151887" y="245059"/>
                </a:lnTo>
                <a:lnTo>
                  <a:pt x="158745" y="243230"/>
                </a:lnTo>
                <a:lnTo>
                  <a:pt x="165423" y="239877"/>
                </a:lnTo>
                <a:lnTo>
                  <a:pt x="174621" y="233476"/>
                </a:lnTo>
                <a:lnTo>
                  <a:pt x="178904" y="227685"/>
                </a:lnTo>
                <a:lnTo>
                  <a:pt x="147578" y="227685"/>
                </a:lnTo>
                <a:lnTo>
                  <a:pt x="142362" y="225551"/>
                </a:lnTo>
                <a:lnTo>
                  <a:pt x="137159" y="223723"/>
                </a:lnTo>
                <a:lnTo>
                  <a:pt x="132719" y="219151"/>
                </a:lnTo>
                <a:lnTo>
                  <a:pt x="125598" y="205130"/>
                </a:lnTo>
                <a:lnTo>
                  <a:pt x="124455" y="199034"/>
                </a:lnTo>
                <a:lnTo>
                  <a:pt x="125979" y="193547"/>
                </a:lnTo>
                <a:lnTo>
                  <a:pt x="127385" y="188061"/>
                </a:lnTo>
                <a:lnTo>
                  <a:pt x="130551" y="184099"/>
                </a:lnTo>
                <a:lnTo>
                  <a:pt x="140207" y="179222"/>
                </a:lnTo>
                <a:lnTo>
                  <a:pt x="145292" y="178917"/>
                </a:lnTo>
                <a:lnTo>
                  <a:pt x="178792" y="178917"/>
                </a:lnTo>
                <a:lnTo>
                  <a:pt x="176056" y="174955"/>
                </a:lnTo>
                <a:lnTo>
                  <a:pt x="166339" y="167639"/>
                </a:lnTo>
                <a:lnTo>
                  <a:pt x="151842" y="161848"/>
                </a:lnTo>
                <a:close/>
              </a:path>
              <a:path w="511175" h="292100">
                <a:moveTo>
                  <a:pt x="178792" y="178917"/>
                </a:moveTo>
                <a:lnTo>
                  <a:pt x="145292" y="178917"/>
                </a:lnTo>
                <a:lnTo>
                  <a:pt x="150363" y="181051"/>
                </a:lnTo>
                <a:lnTo>
                  <a:pt x="155579" y="183184"/>
                </a:lnTo>
                <a:lnTo>
                  <a:pt x="160019" y="187451"/>
                </a:lnTo>
                <a:lnTo>
                  <a:pt x="163448" y="194462"/>
                </a:lnTo>
                <a:lnTo>
                  <a:pt x="167137" y="201472"/>
                </a:lnTo>
                <a:lnTo>
                  <a:pt x="168142" y="207873"/>
                </a:lnTo>
                <a:lnTo>
                  <a:pt x="166740" y="213055"/>
                </a:lnTo>
                <a:lnTo>
                  <a:pt x="165369" y="218541"/>
                </a:lnTo>
                <a:lnTo>
                  <a:pt x="162305" y="222503"/>
                </a:lnTo>
                <a:lnTo>
                  <a:pt x="157484" y="224942"/>
                </a:lnTo>
                <a:lnTo>
                  <a:pt x="152531" y="227380"/>
                </a:lnTo>
                <a:lnTo>
                  <a:pt x="147578" y="227685"/>
                </a:lnTo>
                <a:lnTo>
                  <a:pt x="178904" y="227685"/>
                </a:lnTo>
                <a:lnTo>
                  <a:pt x="181835" y="223723"/>
                </a:lnTo>
                <a:lnTo>
                  <a:pt x="187420" y="208787"/>
                </a:lnTo>
                <a:lnTo>
                  <a:pt x="186926" y="196595"/>
                </a:lnTo>
                <a:lnTo>
                  <a:pt x="182580" y="184403"/>
                </a:lnTo>
                <a:lnTo>
                  <a:pt x="178792" y="178917"/>
                </a:lnTo>
                <a:close/>
              </a:path>
              <a:path w="511175" h="292100">
                <a:moveTo>
                  <a:pt x="67817" y="217017"/>
                </a:moveTo>
                <a:lnTo>
                  <a:pt x="59567" y="218541"/>
                </a:lnTo>
                <a:lnTo>
                  <a:pt x="48767" y="220979"/>
                </a:lnTo>
                <a:lnTo>
                  <a:pt x="38099" y="223723"/>
                </a:lnTo>
                <a:lnTo>
                  <a:pt x="30992" y="224637"/>
                </a:lnTo>
                <a:lnTo>
                  <a:pt x="94106" y="224637"/>
                </a:lnTo>
                <a:lnTo>
                  <a:pt x="89403" y="221589"/>
                </a:lnTo>
                <a:lnTo>
                  <a:pt x="84581" y="218846"/>
                </a:lnTo>
                <a:lnTo>
                  <a:pt x="79379" y="217322"/>
                </a:lnTo>
                <a:lnTo>
                  <a:pt x="73532" y="217322"/>
                </a:lnTo>
                <a:lnTo>
                  <a:pt x="67817" y="217017"/>
                </a:lnTo>
                <a:close/>
              </a:path>
              <a:path w="511175" h="292100">
                <a:moveTo>
                  <a:pt x="184144" y="105765"/>
                </a:moveTo>
                <a:lnTo>
                  <a:pt x="165491" y="115519"/>
                </a:lnTo>
                <a:lnTo>
                  <a:pt x="215143" y="212445"/>
                </a:lnTo>
                <a:lnTo>
                  <a:pt x="233796" y="202996"/>
                </a:lnTo>
                <a:lnTo>
                  <a:pt x="184144" y="105765"/>
                </a:lnTo>
                <a:close/>
              </a:path>
              <a:path w="511175" h="292100">
                <a:moveTo>
                  <a:pt x="66774" y="197510"/>
                </a:moveTo>
                <a:lnTo>
                  <a:pt x="43433" y="197510"/>
                </a:lnTo>
                <a:lnTo>
                  <a:pt x="47243" y="198424"/>
                </a:lnTo>
                <a:lnTo>
                  <a:pt x="51185" y="199034"/>
                </a:lnTo>
                <a:lnTo>
                  <a:pt x="54732" y="201777"/>
                </a:lnTo>
                <a:lnTo>
                  <a:pt x="58161" y="206349"/>
                </a:lnTo>
                <a:lnTo>
                  <a:pt x="66774" y="197510"/>
                </a:lnTo>
                <a:close/>
              </a:path>
              <a:path w="511175" h="292100">
                <a:moveTo>
                  <a:pt x="235838" y="113385"/>
                </a:moveTo>
                <a:lnTo>
                  <a:pt x="217185" y="122834"/>
                </a:lnTo>
                <a:lnTo>
                  <a:pt x="253121" y="193243"/>
                </a:lnTo>
                <a:lnTo>
                  <a:pt x="271774" y="183489"/>
                </a:lnTo>
                <a:lnTo>
                  <a:pt x="235838" y="113385"/>
                </a:lnTo>
                <a:close/>
              </a:path>
              <a:path w="511175" h="292100">
                <a:moveTo>
                  <a:pt x="302888" y="81076"/>
                </a:moveTo>
                <a:lnTo>
                  <a:pt x="292428" y="83515"/>
                </a:lnTo>
                <a:lnTo>
                  <a:pt x="277263" y="90830"/>
                </a:lnTo>
                <a:lnTo>
                  <a:pt x="269041" y="99974"/>
                </a:lnTo>
                <a:lnTo>
                  <a:pt x="263502" y="113080"/>
                </a:lnTo>
                <a:lnTo>
                  <a:pt x="263706" y="122529"/>
                </a:lnTo>
                <a:lnTo>
                  <a:pt x="267326" y="134416"/>
                </a:lnTo>
                <a:lnTo>
                  <a:pt x="275227" y="150266"/>
                </a:lnTo>
                <a:lnTo>
                  <a:pt x="284391" y="158495"/>
                </a:lnTo>
                <a:lnTo>
                  <a:pt x="297342" y="164287"/>
                </a:lnTo>
                <a:lnTo>
                  <a:pt x="309298" y="164287"/>
                </a:lnTo>
                <a:lnTo>
                  <a:pt x="321701" y="160019"/>
                </a:lnTo>
                <a:lnTo>
                  <a:pt x="330723" y="155447"/>
                </a:lnTo>
                <a:lnTo>
                  <a:pt x="336819" y="149656"/>
                </a:lnTo>
                <a:lnTo>
                  <a:pt x="337921" y="147218"/>
                </a:lnTo>
                <a:lnTo>
                  <a:pt x="305424" y="147218"/>
                </a:lnTo>
                <a:lnTo>
                  <a:pt x="296280" y="142951"/>
                </a:lnTo>
                <a:lnTo>
                  <a:pt x="291861" y="137769"/>
                </a:lnTo>
                <a:lnTo>
                  <a:pt x="287533" y="129539"/>
                </a:lnTo>
                <a:lnTo>
                  <a:pt x="283723" y="121919"/>
                </a:lnTo>
                <a:lnTo>
                  <a:pt x="282320" y="116128"/>
                </a:lnTo>
                <a:lnTo>
                  <a:pt x="284606" y="106679"/>
                </a:lnTo>
                <a:lnTo>
                  <a:pt x="287533" y="103327"/>
                </a:lnTo>
                <a:lnTo>
                  <a:pt x="292105" y="100888"/>
                </a:lnTo>
                <a:lnTo>
                  <a:pt x="295671" y="99059"/>
                </a:lnTo>
                <a:lnTo>
                  <a:pt x="298963" y="98755"/>
                </a:lnTo>
                <a:lnTo>
                  <a:pt x="319232" y="98755"/>
                </a:lnTo>
                <a:lnTo>
                  <a:pt x="327157" y="92659"/>
                </a:lnTo>
                <a:lnTo>
                  <a:pt x="326133" y="91744"/>
                </a:lnTo>
                <a:lnTo>
                  <a:pt x="316467" y="84734"/>
                </a:lnTo>
                <a:lnTo>
                  <a:pt x="302888" y="81076"/>
                </a:lnTo>
                <a:close/>
              </a:path>
              <a:path w="511175" h="292100">
                <a:moveTo>
                  <a:pt x="341238" y="117957"/>
                </a:moveTo>
                <a:lnTo>
                  <a:pt x="321304" y="124358"/>
                </a:lnTo>
                <a:lnTo>
                  <a:pt x="322950" y="129539"/>
                </a:lnTo>
                <a:lnTo>
                  <a:pt x="323103" y="133807"/>
                </a:lnTo>
                <a:lnTo>
                  <a:pt x="320664" y="140207"/>
                </a:lnTo>
                <a:lnTo>
                  <a:pt x="318256" y="142646"/>
                </a:lnTo>
                <a:lnTo>
                  <a:pt x="309996" y="146913"/>
                </a:lnTo>
                <a:lnTo>
                  <a:pt x="305424" y="147218"/>
                </a:lnTo>
                <a:lnTo>
                  <a:pt x="337921" y="147218"/>
                </a:lnTo>
                <a:lnTo>
                  <a:pt x="339989" y="142646"/>
                </a:lnTo>
                <a:lnTo>
                  <a:pt x="343280" y="135635"/>
                </a:lnTo>
                <a:lnTo>
                  <a:pt x="343677" y="127406"/>
                </a:lnTo>
                <a:lnTo>
                  <a:pt x="341238" y="117957"/>
                </a:lnTo>
                <a:close/>
              </a:path>
              <a:path w="511175" h="292100">
                <a:moveTo>
                  <a:pt x="349773" y="54863"/>
                </a:moveTo>
                <a:lnTo>
                  <a:pt x="331210" y="64617"/>
                </a:lnTo>
                <a:lnTo>
                  <a:pt x="367146" y="134721"/>
                </a:lnTo>
                <a:lnTo>
                  <a:pt x="385831" y="125272"/>
                </a:lnTo>
                <a:lnTo>
                  <a:pt x="349773" y="54863"/>
                </a:lnTo>
                <a:close/>
              </a:path>
              <a:path w="511175" h="292100">
                <a:moveTo>
                  <a:pt x="222122" y="86563"/>
                </a:moveTo>
                <a:lnTo>
                  <a:pt x="203469" y="96011"/>
                </a:lnTo>
                <a:lnTo>
                  <a:pt x="212338" y="113385"/>
                </a:lnTo>
                <a:lnTo>
                  <a:pt x="230901" y="103631"/>
                </a:lnTo>
                <a:lnTo>
                  <a:pt x="222122" y="86563"/>
                </a:lnTo>
                <a:close/>
              </a:path>
              <a:path w="511175" h="292100">
                <a:moveTo>
                  <a:pt x="401203" y="59435"/>
                </a:moveTo>
                <a:lnTo>
                  <a:pt x="377570" y="59435"/>
                </a:lnTo>
                <a:lnTo>
                  <a:pt x="396620" y="96621"/>
                </a:lnTo>
                <a:lnTo>
                  <a:pt x="399150" y="101193"/>
                </a:lnTo>
                <a:lnTo>
                  <a:pt x="400552" y="103022"/>
                </a:lnTo>
                <a:lnTo>
                  <a:pt x="402595" y="105765"/>
                </a:lnTo>
                <a:lnTo>
                  <a:pt x="404759" y="107899"/>
                </a:lnTo>
                <a:lnTo>
                  <a:pt x="406923" y="108813"/>
                </a:lnTo>
                <a:lnTo>
                  <a:pt x="409056" y="110032"/>
                </a:lnTo>
                <a:lnTo>
                  <a:pt x="411860" y="110337"/>
                </a:lnTo>
                <a:lnTo>
                  <a:pt x="415030" y="110337"/>
                </a:lnTo>
                <a:lnTo>
                  <a:pt x="418353" y="110032"/>
                </a:lnTo>
                <a:lnTo>
                  <a:pt x="421645" y="109118"/>
                </a:lnTo>
                <a:lnTo>
                  <a:pt x="425058" y="107289"/>
                </a:lnTo>
                <a:lnTo>
                  <a:pt x="430545" y="104546"/>
                </a:lnTo>
                <a:lnTo>
                  <a:pt x="434964" y="101193"/>
                </a:lnTo>
                <a:lnTo>
                  <a:pt x="438287" y="96926"/>
                </a:lnTo>
                <a:lnTo>
                  <a:pt x="433634" y="89915"/>
                </a:lnTo>
                <a:lnTo>
                  <a:pt x="420364" y="89915"/>
                </a:lnTo>
                <a:lnTo>
                  <a:pt x="419115" y="89611"/>
                </a:lnTo>
                <a:lnTo>
                  <a:pt x="417956" y="89611"/>
                </a:lnTo>
                <a:lnTo>
                  <a:pt x="417073" y="89001"/>
                </a:lnTo>
                <a:lnTo>
                  <a:pt x="416311" y="88087"/>
                </a:lnTo>
                <a:lnTo>
                  <a:pt x="415549" y="87477"/>
                </a:lnTo>
                <a:lnTo>
                  <a:pt x="413781" y="84124"/>
                </a:lnTo>
                <a:lnTo>
                  <a:pt x="410855" y="78333"/>
                </a:lnTo>
                <a:lnTo>
                  <a:pt x="401203" y="59435"/>
                </a:lnTo>
                <a:close/>
              </a:path>
              <a:path w="511175" h="292100">
                <a:moveTo>
                  <a:pt x="319232" y="98755"/>
                </a:moveTo>
                <a:lnTo>
                  <a:pt x="298963" y="98755"/>
                </a:lnTo>
                <a:lnTo>
                  <a:pt x="305180" y="99974"/>
                </a:lnTo>
                <a:lnTo>
                  <a:pt x="307985" y="102107"/>
                </a:lnTo>
                <a:lnTo>
                  <a:pt x="310514" y="105460"/>
                </a:lnTo>
                <a:lnTo>
                  <a:pt x="319232" y="98755"/>
                </a:lnTo>
                <a:close/>
              </a:path>
              <a:path w="511175" h="292100">
                <a:moveTo>
                  <a:pt x="429386" y="83515"/>
                </a:moveTo>
                <a:lnTo>
                  <a:pt x="420364" y="89915"/>
                </a:lnTo>
                <a:lnTo>
                  <a:pt x="433634" y="89915"/>
                </a:lnTo>
                <a:lnTo>
                  <a:pt x="429386" y="83515"/>
                </a:lnTo>
                <a:close/>
              </a:path>
              <a:path w="511175" h="292100">
                <a:moveTo>
                  <a:pt x="483817" y="17983"/>
                </a:moveTo>
                <a:lnTo>
                  <a:pt x="455294" y="17983"/>
                </a:lnTo>
                <a:lnTo>
                  <a:pt x="460385" y="19202"/>
                </a:lnTo>
                <a:lnTo>
                  <a:pt x="462549" y="21335"/>
                </a:lnTo>
                <a:lnTo>
                  <a:pt x="464317" y="24993"/>
                </a:lnTo>
                <a:lnTo>
                  <a:pt x="465322" y="26822"/>
                </a:lnTo>
                <a:lnTo>
                  <a:pt x="462671" y="29870"/>
                </a:lnTo>
                <a:lnTo>
                  <a:pt x="457459" y="34442"/>
                </a:lnTo>
                <a:lnTo>
                  <a:pt x="443743" y="45110"/>
                </a:lnTo>
                <a:lnTo>
                  <a:pt x="439536" y="49072"/>
                </a:lnTo>
                <a:lnTo>
                  <a:pt x="432313" y="67970"/>
                </a:lnTo>
                <a:lnTo>
                  <a:pt x="433196" y="71932"/>
                </a:lnTo>
                <a:lnTo>
                  <a:pt x="435239" y="75895"/>
                </a:lnTo>
                <a:lnTo>
                  <a:pt x="438287" y="81991"/>
                </a:lnTo>
                <a:lnTo>
                  <a:pt x="442859" y="85953"/>
                </a:lnTo>
                <a:lnTo>
                  <a:pt x="449077" y="87477"/>
                </a:lnTo>
                <a:lnTo>
                  <a:pt x="455294" y="89306"/>
                </a:lnTo>
                <a:lnTo>
                  <a:pt x="483814" y="70713"/>
                </a:lnTo>
                <a:lnTo>
                  <a:pt x="462152" y="70713"/>
                </a:lnTo>
                <a:lnTo>
                  <a:pt x="456300" y="68884"/>
                </a:lnTo>
                <a:lnTo>
                  <a:pt x="454167" y="67055"/>
                </a:lnTo>
                <a:lnTo>
                  <a:pt x="452887" y="64617"/>
                </a:lnTo>
                <a:lnTo>
                  <a:pt x="451484" y="61874"/>
                </a:lnTo>
                <a:lnTo>
                  <a:pt x="451606" y="59131"/>
                </a:lnTo>
                <a:lnTo>
                  <a:pt x="453130" y="56083"/>
                </a:lnTo>
                <a:lnTo>
                  <a:pt x="454167" y="54254"/>
                </a:lnTo>
                <a:lnTo>
                  <a:pt x="457062" y="51206"/>
                </a:lnTo>
                <a:lnTo>
                  <a:pt x="466206" y="43891"/>
                </a:lnTo>
                <a:lnTo>
                  <a:pt x="471540" y="39014"/>
                </a:lnTo>
                <a:lnTo>
                  <a:pt x="494426" y="39014"/>
                </a:lnTo>
                <a:lnTo>
                  <a:pt x="484129" y="18592"/>
                </a:lnTo>
                <a:lnTo>
                  <a:pt x="483817" y="17983"/>
                </a:lnTo>
                <a:close/>
              </a:path>
              <a:path w="511175" h="292100">
                <a:moveTo>
                  <a:pt x="494426" y="39014"/>
                </a:moveTo>
                <a:lnTo>
                  <a:pt x="471540" y="39014"/>
                </a:lnTo>
                <a:lnTo>
                  <a:pt x="473339" y="42671"/>
                </a:lnTo>
                <a:lnTo>
                  <a:pt x="475625" y="46939"/>
                </a:lnTo>
                <a:lnTo>
                  <a:pt x="477027" y="50291"/>
                </a:lnTo>
                <a:lnTo>
                  <a:pt x="477271" y="52120"/>
                </a:lnTo>
                <a:lnTo>
                  <a:pt x="477789" y="54863"/>
                </a:lnTo>
                <a:lnTo>
                  <a:pt x="477392" y="57607"/>
                </a:lnTo>
                <a:lnTo>
                  <a:pt x="462152" y="70713"/>
                </a:lnTo>
                <a:lnTo>
                  <a:pt x="483814" y="70713"/>
                </a:lnTo>
                <a:lnTo>
                  <a:pt x="484647" y="69189"/>
                </a:lnTo>
                <a:lnTo>
                  <a:pt x="486293" y="64312"/>
                </a:lnTo>
                <a:lnTo>
                  <a:pt x="505104" y="64312"/>
                </a:lnTo>
                <a:lnTo>
                  <a:pt x="511042" y="61264"/>
                </a:lnTo>
                <a:lnTo>
                  <a:pt x="507751" y="58826"/>
                </a:lnTo>
                <a:lnTo>
                  <a:pt x="505068" y="56083"/>
                </a:lnTo>
                <a:lnTo>
                  <a:pt x="502935" y="53644"/>
                </a:lnTo>
                <a:lnTo>
                  <a:pt x="500771" y="50901"/>
                </a:lnTo>
                <a:lnTo>
                  <a:pt x="498210" y="46634"/>
                </a:lnTo>
                <a:lnTo>
                  <a:pt x="495040" y="40233"/>
                </a:lnTo>
                <a:lnTo>
                  <a:pt x="494426" y="39014"/>
                </a:lnTo>
                <a:close/>
              </a:path>
              <a:path w="511175" h="292100">
                <a:moveTo>
                  <a:pt x="505104" y="64312"/>
                </a:moveTo>
                <a:lnTo>
                  <a:pt x="486293" y="64312"/>
                </a:lnTo>
                <a:lnTo>
                  <a:pt x="486658" y="64617"/>
                </a:lnTo>
                <a:lnTo>
                  <a:pt x="487177" y="65227"/>
                </a:lnTo>
                <a:lnTo>
                  <a:pt x="488060" y="66141"/>
                </a:lnTo>
                <a:lnTo>
                  <a:pt x="489981" y="68275"/>
                </a:lnTo>
                <a:lnTo>
                  <a:pt x="491505" y="69799"/>
                </a:lnTo>
                <a:lnTo>
                  <a:pt x="492632" y="70713"/>
                </a:lnTo>
                <a:lnTo>
                  <a:pt x="505104" y="64312"/>
                </a:lnTo>
                <a:close/>
              </a:path>
              <a:path w="511175" h="292100">
                <a:moveTo>
                  <a:pt x="376046" y="10363"/>
                </a:moveTo>
                <a:lnTo>
                  <a:pt x="362971" y="30784"/>
                </a:lnTo>
                <a:lnTo>
                  <a:pt x="370072" y="44805"/>
                </a:lnTo>
                <a:lnTo>
                  <a:pt x="361447" y="49072"/>
                </a:lnTo>
                <a:lnTo>
                  <a:pt x="369067" y="63703"/>
                </a:lnTo>
                <a:lnTo>
                  <a:pt x="377570" y="59435"/>
                </a:lnTo>
                <a:lnTo>
                  <a:pt x="401203" y="59435"/>
                </a:lnTo>
                <a:lnTo>
                  <a:pt x="396377" y="49987"/>
                </a:lnTo>
                <a:lnTo>
                  <a:pt x="409056" y="43281"/>
                </a:lnTo>
                <a:lnTo>
                  <a:pt x="404770" y="35051"/>
                </a:lnTo>
                <a:lnTo>
                  <a:pt x="388757" y="35051"/>
                </a:lnTo>
                <a:lnTo>
                  <a:pt x="376046" y="10363"/>
                </a:lnTo>
                <a:close/>
              </a:path>
              <a:path w="511175" h="292100">
                <a:moveTo>
                  <a:pt x="336179" y="28041"/>
                </a:moveTo>
                <a:lnTo>
                  <a:pt x="317494" y="37795"/>
                </a:lnTo>
                <a:lnTo>
                  <a:pt x="326273" y="54863"/>
                </a:lnTo>
                <a:lnTo>
                  <a:pt x="344926" y="45415"/>
                </a:lnTo>
                <a:lnTo>
                  <a:pt x="336179" y="28041"/>
                </a:lnTo>
                <a:close/>
              </a:path>
              <a:path w="511175" h="292100">
                <a:moveTo>
                  <a:pt x="465841" y="0"/>
                </a:moveTo>
                <a:lnTo>
                  <a:pt x="455691" y="0"/>
                </a:lnTo>
                <a:lnTo>
                  <a:pt x="448955" y="2438"/>
                </a:lnTo>
                <a:lnTo>
                  <a:pt x="440695" y="6705"/>
                </a:lnTo>
                <a:lnTo>
                  <a:pt x="431551" y="11277"/>
                </a:lnTo>
                <a:lnTo>
                  <a:pt x="425455" y="16459"/>
                </a:lnTo>
                <a:lnTo>
                  <a:pt x="422528" y="21945"/>
                </a:lnTo>
                <a:lnTo>
                  <a:pt x="419480" y="27736"/>
                </a:lnTo>
                <a:lnTo>
                  <a:pt x="418840" y="34442"/>
                </a:lnTo>
                <a:lnTo>
                  <a:pt x="420364" y="42062"/>
                </a:lnTo>
                <a:lnTo>
                  <a:pt x="438927" y="36575"/>
                </a:lnTo>
                <a:lnTo>
                  <a:pt x="438287" y="32613"/>
                </a:lnTo>
                <a:lnTo>
                  <a:pt x="438652" y="29565"/>
                </a:lnTo>
                <a:lnTo>
                  <a:pt x="439811" y="27431"/>
                </a:lnTo>
                <a:lnTo>
                  <a:pt x="441060" y="24993"/>
                </a:lnTo>
                <a:lnTo>
                  <a:pt x="443346" y="23164"/>
                </a:lnTo>
                <a:lnTo>
                  <a:pt x="446669" y="21335"/>
                </a:lnTo>
                <a:lnTo>
                  <a:pt x="451484" y="18897"/>
                </a:lnTo>
                <a:lnTo>
                  <a:pt x="455294" y="17983"/>
                </a:lnTo>
                <a:lnTo>
                  <a:pt x="483817" y="17983"/>
                </a:lnTo>
                <a:lnTo>
                  <a:pt x="479922" y="10363"/>
                </a:lnTo>
                <a:lnTo>
                  <a:pt x="476387" y="5181"/>
                </a:lnTo>
                <a:lnTo>
                  <a:pt x="473064" y="3047"/>
                </a:lnTo>
                <a:lnTo>
                  <a:pt x="469894" y="914"/>
                </a:lnTo>
                <a:lnTo>
                  <a:pt x="465841" y="0"/>
                </a:lnTo>
                <a:close/>
              </a:path>
              <a:path w="511175" h="292100">
                <a:moveTo>
                  <a:pt x="401436" y="28651"/>
                </a:moveTo>
                <a:lnTo>
                  <a:pt x="388757" y="35051"/>
                </a:lnTo>
                <a:lnTo>
                  <a:pt x="404770" y="35051"/>
                </a:lnTo>
                <a:lnTo>
                  <a:pt x="401436" y="28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9360" y="3154436"/>
            <a:ext cx="598170" cy="261620"/>
          </a:xfrm>
          <a:custGeom>
            <a:avLst/>
            <a:gdLst/>
            <a:ahLst/>
            <a:cxnLst/>
            <a:rect l="l" t="t" r="r" b="b"/>
            <a:pathLst>
              <a:path w="598169" h="261620">
                <a:moveTo>
                  <a:pt x="132837" y="49133"/>
                </a:moveTo>
                <a:lnTo>
                  <a:pt x="102738" y="153923"/>
                </a:lnTo>
                <a:lnTo>
                  <a:pt x="122813" y="159745"/>
                </a:lnTo>
                <a:lnTo>
                  <a:pt x="133730" y="121401"/>
                </a:lnTo>
                <a:lnTo>
                  <a:pt x="151980" y="121401"/>
                </a:lnTo>
                <a:lnTo>
                  <a:pt x="147578" y="120121"/>
                </a:lnTo>
                <a:lnTo>
                  <a:pt x="144017" y="116951"/>
                </a:lnTo>
                <a:lnTo>
                  <a:pt x="141863" y="111861"/>
                </a:lnTo>
                <a:lnTo>
                  <a:pt x="139577" y="106801"/>
                </a:lnTo>
                <a:lnTo>
                  <a:pt x="151887" y="76047"/>
                </a:lnTo>
                <a:lnTo>
                  <a:pt x="156209" y="73151"/>
                </a:lnTo>
                <a:lnTo>
                  <a:pt x="160781" y="72511"/>
                </a:lnTo>
                <a:lnTo>
                  <a:pt x="192330" y="72511"/>
                </a:lnTo>
                <a:lnTo>
                  <a:pt x="187153" y="65653"/>
                </a:lnTo>
                <a:lnTo>
                  <a:pt x="148340" y="65653"/>
                </a:lnTo>
                <a:lnTo>
                  <a:pt x="151506" y="54467"/>
                </a:lnTo>
                <a:lnTo>
                  <a:pt x="132837" y="49133"/>
                </a:lnTo>
                <a:close/>
              </a:path>
              <a:path w="598169" h="261620">
                <a:moveTo>
                  <a:pt x="151980" y="121401"/>
                </a:moveTo>
                <a:lnTo>
                  <a:pt x="133730" y="121401"/>
                </a:lnTo>
                <a:lnTo>
                  <a:pt x="136397" y="126613"/>
                </a:lnTo>
                <a:lnTo>
                  <a:pt x="139196" y="130423"/>
                </a:lnTo>
                <a:lnTo>
                  <a:pt x="142112" y="133075"/>
                </a:lnTo>
                <a:lnTo>
                  <a:pt x="145029" y="135757"/>
                </a:lnTo>
                <a:lnTo>
                  <a:pt x="148589" y="137647"/>
                </a:lnTo>
                <a:lnTo>
                  <a:pt x="155704" y="139625"/>
                </a:lnTo>
                <a:lnTo>
                  <a:pt x="167420" y="139382"/>
                </a:lnTo>
                <a:lnTo>
                  <a:pt x="179568" y="134017"/>
                </a:lnTo>
                <a:lnTo>
                  <a:pt x="186572" y="127125"/>
                </a:lnTo>
                <a:lnTo>
                  <a:pt x="188893" y="122925"/>
                </a:lnTo>
                <a:lnTo>
                  <a:pt x="157103" y="122925"/>
                </a:lnTo>
                <a:lnTo>
                  <a:pt x="151980" y="121401"/>
                </a:lnTo>
                <a:close/>
              </a:path>
              <a:path w="598169" h="261620">
                <a:moveTo>
                  <a:pt x="100589" y="78211"/>
                </a:moveTo>
                <a:lnTo>
                  <a:pt x="37968" y="78211"/>
                </a:lnTo>
                <a:lnTo>
                  <a:pt x="79878" y="90281"/>
                </a:lnTo>
                <a:lnTo>
                  <a:pt x="82164" y="116707"/>
                </a:lnTo>
                <a:lnTo>
                  <a:pt x="105155" y="123443"/>
                </a:lnTo>
                <a:lnTo>
                  <a:pt x="100589" y="78211"/>
                </a:lnTo>
                <a:close/>
              </a:path>
              <a:path w="598169" h="261620">
                <a:moveTo>
                  <a:pt x="192330" y="72511"/>
                </a:moveTo>
                <a:lnTo>
                  <a:pt x="160781" y="72511"/>
                </a:lnTo>
                <a:lnTo>
                  <a:pt x="165734" y="73913"/>
                </a:lnTo>
                <a:lnTo>
                  <a:pt x="170438" y="75163"/>
                </a:lnTo>
                <a:lnTo>
                  <a:pt x="173867" y="78333"/>
                </a:lnTo>
                <a:lnTo>
                  <a:pt x="175890" y="83057"/>
                </a:lnTo>
                <a:lnTo>
                  <a:pt x="178058" y="87873"/>
                </a:lnTo>
                <a:lnTo>
                  <a:pt x="177926" y="94213"/>
                </a:lnTo>
                <a:lnTo>
                  <a:pt x="175640" y="102229"/>
                </a:lnTo>
                <a:lnTo>
                  <a:pt x="173223" y="110733"/>
                </a:lnTo>
                <a:lnTo>
                  <a:pt x="169925" y="116433"/>
                </a:lnTo>
                <a:lnTo>
                  <a:pt x="165734" y="119237"/>
                </a:lnTo>
                <a:lnTo>
                  <a:pt x="161543" y="122163"/>
                </a:lnTo>
                <a:lnTo>
                  <a:pt x="157103" y="122925"/>
                </a:lnTo>
                <a:lnTo>
                  <a:pt x="188893" y="122925"/>
                </a:lnTo>
                <a:lnTo>
                  <a:pt x="192582" y="116251"/>
                </a:lnTo>
                <a:lnTo>
                  <a:pt x="197916" y="99808"/>
                </a:lnTo>
                <a:lnTo>
                  <a:pt x="198264" y="87213"/>
                </a:lnTo>
                <a:lnTo>
                  <a:pt x="195034" y="76094"/>
                </a:lnTo>
                <a:lnTo>
                  <a:pt x="192330" y="72511"/>
                </a:lnTo>
                <a:close/>
              </a:path>
              <a:path w="598169" h="261620">
                <a:moveTo>
                  <a:pt x="70997" y="0"/>
                </a:moveTo>
                <a:lnTo>
                  <a:pt x="0" y="93207"/>
                </a:lnTo>
                <a:lnTo>
                  <a:pt x="22478" y="99547"/>
                </a:lnTo>
                <a:lnTo>
                  <a:pt x="37968" y="78211"/>
                </a:lnTo>
                <a:lnTo>
                  <a:pt x="100589" y="78211"/>
                </a:lnTo>
                <a:lnTo>
                  <a:pt x="99832" y="70713"/>
                </a:lnTo>
                <a:lnTo>
                  <a:pt x="78104" y="70713"/>
                </a:lnTo>
                <a:lnTo>
                  <a:pt x="49529" y="62483"/>
                </a:lnTo>
                <a:lnTo>
                  <a:pt x="74925" y="27675"/>
                </a:lnTo>
                <a:lnTo>
                  <a:pt x="95486" y="27675"/>
                </a:lnTo>
                <a:lnTo>
                  <a:pt x="93344" y="6461"/>
                </a:lnTo>
                <a:lnTo>
                  <a:pt x="70997" y="0"/>
                </a:lnTo>
                <a:close/>
              </a:path>
              <a:path w="598169" h="261620">
                <a:moveTo>
                  <a:pt x="95486" y="27675"/>
                </a:moveTo>
                <a:lnTo>
                  <a:pt x="74925" y="27675"/>
                </a:lnTo>
                <a:lnTo>
                  <a:pt x="78104" y="70713"/>
                </a:lnTo>
                <a:lnTo>
                  <a:pt x="99832" y="70713"/>
                </a:lnTo>
                <a:lnTo>
                  <a:pt x="95486" y="27675"/>
                </a:lnTo>
                <a:close/>
              </a:path>
              <a:path w="598169" h="261620">
                <a:moveTo>
                  <a:pt x="165734" y="58033"/>
                </a:moveTo>
                <a:lnTo>
                  <a:pt x="156078" y="60319"/>
                </a:lnTo>
                <a:lnTo>
                  <a:pt x="151887" y="62483"/>
                </a:lnTo>
                <a:lnTo>
                  <a:pt x="148340" y="65653"/>
                </a:lnTo>
                <a:lnTo>
                  <a:pt x="187153" y="65653"/>
                </a:lnTo>
                <a:lnTo>
                  <a:pt x="175772" y="59557"/>
                </a:lnTo>
                <a:lnTo>
                  <a:pt x="170687" y="58155"/>
                </a:lnTo>
                <a:lnTo>
                  <a:pt x="165734" y="58033"/>
                </a:lnTo>
                <a:close/>
              </a:path>
              <a:path w="598169" h="261620">
                <a:moveTo>
                  <a:pt x="331560" y="170291"/>
                </a:moveTo>
                <a:lnTo>
                  <a:pt x="311276" y="170291"/>
                </a:lnTo>
                <a:lnTo>
                  <a:pt x="308097" y="181599"/>
                </a:lnTo>
                <a:lnTo>
                  <a:pt x="326766" y="187055"/>
                </a:lnTo>
                <a:lnTo>
                  <a:pt x="331560" y="170291"/>
                </a:lnTo>
                <a:close/>
              </a:path>
              <a:path w="598169" h="261620">
                <a:moveTo>
                  <a:pt x="279404" y="91165"/>
                </a:moveTo>
                <a:lnTo>
                  <a:pt x="265688" y="139293"/>
                </a:lnTo>
                <a:lnTo>
                  <a:pt x="263520" y="146425"/>
                </a:lnTo>
                <a:lnTo>
                  <a:pt x="262889" y="152247"/>
                </a:lnTo>
                <a:lnTo>
                  <a:pt x="263520" y="156819"/>
                </a:lnTo>
                <a:lnTo>
                  <a:pt x="264164" y="161391"/>
                </a:lnTo>
                <a:lnTo>
                  <a:pt x="266187" y="165475"/>
                </a:lnTo>
                <a:lnTo>
                  <a:pt x="269616" y="168767"/>
                </a:lnTo>
                <a:lnTo>
                  <a:pt x="273045" y="172211"/>
                </a:lnTo>
                <a:lnTo>
                  <a:pt x="277236" y="174619"/>
                </a:lnTo>
                <a:lnTo>
                  <a:pt x="282320" y="176143"/>
                </a:lnTo>
                <a:lnTo>
                  <a:pt x="287405" y="177545"/>
                </a:lnTo>
                <a:lnTo>
                  <a:pt x="292476" y="177789"/>
                </a:lnTo>
                <a:lnTo>
                  <a:pt x="297692" y="176783"/>
                </a:lnTo>
                <a:lnTo>
                  <a:pt x="302763" y="175625"/>
                </a:lnTo>
                <a:lnTo>
                  <a:pt x="307335" y="173583"/>
                </a:lnTo>
                <a:lnTo>
                  <a:pt x="311276" y="170291"/>
                </a:lnTo>
                <a:lnTo>
                  <a:pt x="331560" y="170291"/>
                </a:lnTo>
                <a:lnTo>
                  <a:pt x="333372" y="163951"/>
                </a:lnTo>
                <a:lnTo>
                  <a:pt x="297692" y="163951"/>
                </a:lnTo>
                <a:lnTo>
                  <a:pt x="294263" y="162915"/>
                </a:lnTo>
                <a:lnTo>
                  <a:pt x="284987" y="154411"/>
                </a:lnTo>
                <a:lnTo>
                  <a:pt x="284987" y="149199"/>
                </a:lnTo>
                <a:lnTo>
                  <a:pt x="286380" y="142615"/>
                </a:lnTo>
                <a:lnTo>
                  <a:pt x="289559" y="131947"/>
                </a:lnTo>
                <a:lnTo>
                  <a:pt x="299597" y="97017"/>
                </a:lnTo>
                <a:lnTo>
                  <a:pt x="279404" y="91165"/>
                </a:lnTo>
                <a:close/>
              </a:path>
              <a:path w="598169" h="261620">
                <a:moveTo>
                  <a:pt x="328421" y="105277"/>
                </a:moveTo>
                <a:lnTo>
                  <a:pt x="319277" y="137281"/>
                </a:lnTo>
                <a:lnTo>
                  <a:pt x="316098" y="148193"/>
                </a:lnTo>
                <a:lnTo>
                  <a:pt x="313694" y="154929"/>
                </a:lnTo>
                <a:lnTo>
                  <a:pt x="311789" y="157337"/>
                </a:lnTo>
                <a:lnTo>
                  <a:pt x="310002" y="159867"/>
                </a:lnTo>
                <a:lnTo>
                  <a:pt x="307466" y="161665"/>
                </a:lnTo>
                <a:lnTo>
                  <a:pt x="300989" y="163951"/>
                </a:lnTo>
                <a:lnTo>
                  <a:pt x="333372" y="163951"/>
                </a:lnTo>
                <a:lnTo>
                  <a:pt x="348483" y="111099"/>
                </a:lnTo>
                <a:lnTo>
                  <a:pt x="328421" y="105277"/>
                </a:lnTo>
                <a:close/>
              </a:path>
              <a:path w="598169" h="261620">
                <a:moveTo>
                  <a:pt x="221873" y="74675"/>
                </a:moveTo>
                <a:lnTo>
                  <a:pt x="200024" y="150601"/>
                </a:lnTo>
                <a:lnTo>
                  <a:pt x="220217" y="156453"/>
                </a:lnTo>
                <a:lnTo>
                  <a:pt x="227423" y="131286"/>
                </a:lnTo>
                <a:lnTo>
                  <a:pt x="232110" y="116475"/>
                </a:lnTo>
                <a:lnTo>
                  <a:pt x="235838" y="107929"/>
                </a:lnTo>
                <a:lnTo>
                  <a:pt x="238124" y="104241"/>
                </a:lnTo>
                <a:lnTo>
                  <a:pt x="240542" y="101833"/>
                </a:lnTo>
                <a:lnTo>
                  <a:pt x="242946" y="100949"/>
                </a:lnTo>
                <a:lnTo>
                  <a:pt x="245363" y="99943"/>
                </a:lnTo>
                <a:lnTo>
                  <a:pt x="247899" y="99821"/>
                </a:lnTo>
                <a:lnTo>
                  <a:pt x="264128" y="99821"/>
                </a:lnTo>
                <a:lnTo>
                  <a:pt x="270509" y="90921"/>
                </a:lnTo>
                <a:lnTo>
                  <a:pt x="237494" y="90799"/>
                </a:lnTo>
                <a:lnTo>
                  <a:pt x="240542" y="80009"/>
                </a:lnTo>
                <a:lnTo>
                  <a:pt x="221873" y="74675"/>
                </a:lnTo>
                <a:close/>
              </a:path>
              <a:path w="598169" h="261620">
                <a:moveTo>
                  <a:pt x="264128" y="99821"/>
                </a:moveTo>
                <a:lnTo>
                  <a:pt x="247899" y="99821"/>
                </a:lnTo>
                <a:lnTo>
                  <a:pt x="250697" y="100583"/>
                </a:lnTo>
                <a:lnTo>
                  <a:pt x="253614" y="101467"/>
                </a:lnTo>
                <a:lnTo>
                  <a:pt x="256544" y="103479"/>
                </a:lnTo>
                <a:lnTo>
                  <a:pt x="259211" y="106679"/>
                </a:lnTo>
                <a:lnTo>
                  <a:pt x="264128" y="99821"/>
                </a:lnTo>
                <a:close/>
              </a:path>
              <a:path w="598169" h="261620">
                <a:moveTo>
                  <a:pt x="251972" y="82295"/>
                </a:moveTo>
                <a:lnTo>
                  <a:pt x="248924" y="83179"/>
                </a:lnTo>
                <a:lnTo>
                  <a:pt x="245994" y="84063"/>
                </a:lnTo>
                <a:lnTo>
                  <a:pt x="242066" y="86593"/>
                </a:lnTo>
                <a:lnTo>
                  <a:pt x="237494" y="90799"/>
                </a:lnTo>
                <a:lnTo>
                  <a:pt x="270396" y="90799"/>
                </a:lnTo>
                <a:lnTo>
                  <a:pt x="266949" y="87111"/>
                </a:lnTo>
                <a:lnTo>
                  <a:pt x="262889" y="84581"/>
                </a:lnTo>
                <a:lnTo>
                  <a:pt x="255138" y="82417"/>
                </a:lnTo>
                <a:lnTo>
                  <a:pt x="251972" y="82295"/>
                </a:lnTo>
                <a:close/>
              </a:path>
              <a:path w="598169" h="261620">
                <a:moveTo>
                  <a:pt x="392640" y="122363"/>
                </a:moveTo>
                <a:lnTo>
                  <a:pt x="355686" y="146542"/>
                </a:lnTo>
                <a:lnTo>
                  <a:pt x="350460" y="163363"/>
                </a:lnTo>
                <a:lnTo>
                  <a:pt x="351182" y="174979"/>
                </a:lnTo>
                <a:lnTo>
                  <a:pt x="377820" y="203575"/>
                </a:lnTo>
                <a:lnTo>
                  <a:pt x="393704" y="206105"/>
                </a:lnTo>
                <a:lnTo>
                  <a:pt x="407039" y="201533"/>
                </a:lnTo>
                <a:lnTo>
                  <a:pt x="412754" y="197083"/>
                </a:lnTo>
                <a:lnTo>
                  <a:pt x="417444" y="190499"/>
                </a:lnTo>
                <a:lnTo>
                  <a:pt x="415243" y="189463"/>
                </a:lnTo>
                <a:lnTo>
                  <a:pt x="385571" y="189463"/>
                </a:lnTo>
                <a:lnTo>
                  <a:pt x="377820" y="187299"/>
                </a:lnTo>
                <a:lnTo>
                  <a:pt x="374391" y="184525"/>
                </a:lnTo>
                <a:lnTo>
                  <a:pt x="372236" y="180319"/>
                </a:lnTo>
                <a:lnTo>
                  <a:pt x="370082" y="176143"/>
                </a:lnTo>
                <a:lnTo>
                  <a:pt x="369819" y="171053"/>
                </a:lnTo>
                <a:lnTo>
                  <a:pt x="371343" y="164957"/>
                </a:lnTo>
                <a:lnTo>
                  <a:pt x="424425" y="164957"/>
                </a:lnTo>
                <a:lnTo>
                  <a:pt x="424749" y="161391"/>
                </a:lnTo>
                <a:lnTo>
                  <a:pt x="405252" y="161391"/>
                </a:lnTo>
                <a:lnTo>
                  <a:pt x="375284" y="152765"/>
                </a:lnTo>
                <a:lnTo>
                  <a:pt x="391037" y="138043"/>
                </a:lnTo>
                <a:lnTo>
                  <a:pt x="418641" y="138043"/>
                </a:lnTo>
                <a:lnTo>
                  <a:pt x="417373" y="135100"/>
                </a:lnTo>
                <a:lnTo>
                  <a:pt x="407762" y="127888"/>
                </a:lnTo>
                <a:lnTo>
                  <a:pt x="392640" y="122363"/>
                </a:lnTo>
                <a:close/>
              </a:path>
              <a:path w="598169" h="261620">
                <a:moveTo>
                  <a:pt x="398276" y="181477"/>
                </a:moveTo>
                <a:lnTo>
                  <a:pt x="396108" y="184891"/>
                </a:lnTo>
                <a:lnTo>
                  <a:pt x="393704" y="187177"/>
                </a:lnTo>
                <a:lnTo>
                  <a:pt x="388488" y="189463"/>
                </a:lnTo>
                <a:lnTo>
                  <a:pt x="415243" y="189463"/>
                </a:lnTo>
                <a:lnTo>
                  <a:pt x="398276" y="181477"/>
                </a:lnTo>
                <a:close/>
              </a:path>
              <a:path w="598169" h="261620">
                <a:moveTo>
                  <a:pt x="424425" y="164957"/>
                </a:moveTo>
                <a:lnTo>
                  <a:pt x="371343" y="164957"/>
                </a:lnTo>
                <a:lnTo>
                  <a:pt x="423839" y="171416"/>
                </a:lnTo>
                <a:lnTo>
                  <a:pt x="424425" y="164957"/>
                </a:lnTo>
                <a:close/>
              </a:path>
              <a:path w="598169" h="261620">
                <a:moveTo>
                  <a:pt x="418641" y="138043"/>
                </a:moveTo>
                <a:lnTo>
                  <a:pt x="391037" y="138043"/>
                </a:lnTo>
                <a:lnTo>
                  <a:pt x="395477" y="139293"/>
                </a:lnTo>
                <a:lnTo>
                  <a:pt x="399537" y="140573"/>
                </a:lnTo>
                <a:lnTo>
                  <a:pt x="402585" y="142981"/>
                </a:lnTo>
                <a:lnTo>
                  <a:pt x="404621" y="146913"/>
                </a:lnTo>
                <a:lnTo>
                  <a:pt x="406658" y="150723"/>
                </a:lnTo>
                <a:lnTo>
                  <a:pt x="406776" y="155569"/>
                </a:lnTo>
                <a:lnTo>
                  <a:pt x="405252" y="161391"/>
                </a:lnTo>
                <a:lnTo>
                  <a:pt x="424749" y="161391"/>
                </a:lnTo>
                <a:lnTo>
                  <a:pt x="424893" y="159804"/>
                </a:lnTo>
                <a:lnTo>
                  <a:pt x="422931" y="148000"/>
                </a:lnTo>
                <a:lnTo>
                  <a:pt x="418641" y="138043"/>
                </a:lnTo>
                <a:close/>
              </a:path>
              <a:path w="598169" h="261620">
                <a:moveTo>
                  <a:pt x="463675" y="210433"/>
                </a:moveTo>
                <a:lnTo>
                  <a:pt x="450473" y="210433"/>
                </a:lnTo>
                <a:lnTo>
                  <a:pt x="452246" y="215645"/>
                </a:lnTo>
                <a:lnTo>
                  <a:pt x="474233" y="231077"/>
                </a:lnTo>
                <a:lnTo>
                  <a:pt x="485671" y="230484"/>
                </a:lnTo>
                <a:lnTo>
                  <a:pt x="498131" y="224683"/>
                </a:lnTo>
                <a:lnTo>
                  <a:pt x="504726" y="217640"/>
                </a:lnTo>
                <a:lnTo>
                  <a:pt x="506490" y="214243"/>
                </a:lnTo>
                <a:lnTo>
                  <a:pt x="474594" y="214243"/>
                </a:lnTo>
                <a:lnTo>
                  <a:pt x="470153" y="212963"/>
                </a:lnTo>
                <a:lnTo>
                  <a:pt x="464438" y="211195"/>
                </a:lnTo>
                <a:lnTo>
                  <a:pt x="463675" y="210433"/>
                </a:lnTo>
                <a:close/>
              </a:path>
              <a:path w="598169" h="261620">
                <a:moveTo>
                  <a:pt x="458723" y="111495"/>
                </a:moveTo>
                <a:lnTo>
                  <a:pt x="428624" y="216255"/>
                </a:lnTo>
                <a:lnTo>
                  <a:pt x="447293" y="221589"/>
                </a:lnTo>
                <a:lnTo>
                  <a:pt x="450473" y="210433"/>
                </a:lnTo>
                <a:lnTo>
                  <a:pt x="463675" y="210433"/>
                </a:lnTo>
                <a:lnTo>
                  <a:pt x="460497" y="207263"/>
                </a:lnTo>
                <a:lnTo>
                  <a:pt x="458592" y="200893"/>
                </a:lnTo>
                <a:lnTo>
                  <a:pt x="457199" y="196443"/>
                </a:lnTo>
                <a:lnTo>
                  <a:pt x="469641" y="166725"/>
                </a:lnTo>
                <a:lnTo>
                  <a:pt x="473832" y="163951"/>
                </a:lnTo>
                <a:lnTo>
                  <a:pt x="478404" y="163189"/>
                </a:lnTo>
                <a:lnTo>
                  <a:pt x="510033" y="163189"/>
                </a:lnTo>
                <a:lnTo>
                  <a:pt x="504129" y="156292"/>
                </a:lnTo>
                <a:lnTo>
                  <a:pt x="501282" y="154929"/>
                </a:lnTo>
                <a:lnTo>
                  <a:pt x="467999" y="154929"/>
                </a:lnTo>
                <a:lnTo>
                  <a:pt x="478785" y="117195"/>
                </a:lnTo>
                <a:lnTo>
                  <a:pt x="458723" y="111495"/>
                </a:lnTo>
                <a:close/>
              </a:path>
              <a:path w="598169" h="261620">
                <a:moveTo>
                  <a:pt x="510033" y="163189"/>
                </a:moveTo>
                <a:lnTo>
                  <a:pt x="478404" y="163189"/>
                </a:lnTo>
                <a:lnTo>
                  <a:pt x="483239" y="164591"/>
                </a:lnTo>
                <a:lnTo>
                  <a:pt x="488192" y="165963"/>
                </a:lnTo>
                <a:lnTo>
                  <a:pt x="491621" y="169011"/>
                </a:lnTo>
                <a:lnTo>
                  <a:pt x="493644" y="173735"/>
                </a:lnTo>
                <a:lnTo>
                  <a:pt x="495680" y="178551"/>
                </a:lnTo>
                <a:lnTo>
                  <a:pt x="495431" y="185287"/>
                </a:lnTo>
                <a:lnTo>
                  <a:pt x="493013" y="193913"/>
                </a:lnTo>
                <a:lnTo>
                  <a:pt x="490596" y="202051"/>
                </a:lnTo>
                <a:lnTo>
                  <a:pt x="487430" y="207629"/>
                </a:lnTo>
                <a:lnTo>
                  <a:pt x="483107" y="210433"/>
                </a:lnTo>
                <a:lnTo>
                  <a:pt x="478916" y="213359"/>
                </a:lnTo>
                <a:lnTo>
                  <a:pt x="474594" y="214243"/>
                </a:lnTo>
                <a:lnTo>
                  <a:pt x="506490" y="214243"/>
                </a:lnTo>
                <a:lnTo>
                  <a:pt x="510540" y="206447"/>
                </a:lnTo>
                <a:lnTo>
                  <a:pt x="515899" y="189459"/>
                </a:lnTo>
                <a:lnTo>
                  <a:pt x="515904" y="177155"/>
                </a:lnTo>
                <a:lnTo>
                  <a:pt x="512238" y="165764"/>
                </a:lnTo>
                <a:lnTo>
                  <a:pt x="510033" y="163189"/>
                </a:lnTo>
                <a:close/>
              </a:path>
              <a:path w="598169" h="261620">
                <a:moveTo>
                  <a:pt x="479797" y="150069"/>
                </a:moveTo>
                <a:lnTo>
                  <a:pt x="467999" y="154929"/>
                </a:lnTo>
                <a:lnTo>
                  <a:pt x="501282" y="154929"/>
                </a:lnTo>
                <a:lnTo>
                  <a:pt x="491869" y="150422"/>
                </a:lnTo>
                <a:lnTo>
                  <a:pt x="479797" y="150069"/>
                </a:lnTo>
                <a:close/>
              </a:path>
              <a:path w="598169" h="261620">
                <a:moveTo>
                  <a:pt x="584386" y="246369"/>
                </a:moveTo>
                <a:lnTo>
                  <a:pt x="564641" y="246369"/>
                </a:lnTo>
                <a:lnTo>
                  <a:pt x="564641" y="251825"/>
                </a:lnTo>
                <a:lnTo>
                  <a:pt x="564763" y="253989"/>
                </a:lnTo>
                <a:lnTo>
                  <a:pt x="564885" y="255513"/>
                </a:lnTo>
                <a:lnTo>
                  <a:pt x="584850" y="261213"/>
                </a:lnTo>
                <a:lnTo>
                  <a:pt x="584088" y="257037"/>
                </a:lnTo>
                <a:lnTo>
                  <a:pt x="583813" y="253349"/>
                </a:lnTo>
                <a:lnTo>
                  <a:pt x="584108" y="249661"/>
                </a:lnTo>
                <a:lnTo>
                  <a:pt x="584332" y="246613"/>
                </a:lnTo>
                <a:lnTo>
                  <a:pt x="584386" y="246369"/>
                </a:lnTo>
                <a:close/>
              </a:path>
              <a:path w="598169" h="261620">
                <a:moveTo>
                  <a:pt x="546603" y="203301"/>
                </a:moveTo>
                <a:lnTo>
                  <a:pt x="540888" y="203301"/>
                </a:lnTo>
                <a:lnTo>
                  <a:pt x="532388" y="204825"/>
                </a:lnTo>
                <a:lnTo>
                  <a:pt x="517529" y="226435"/>
                </a:lnTo>
                <a:lnTo>
                  <a:pt x="518291" y="232409"/>
                </a:lnTo>
                <a:lnTo>
                  <a:pt x="547115" y="251307"/>
                </a:lnTo>
                <a:lnTo>
                  <a:pt x="551444" y="250697"/>
                </a:lnTo>
                <a:lnTo>
                  <a:pt x="555894" y="250179"/>
                </a:lnTo>
                <a:lnTo>
                  <a:pt x="560191" y="248777"/>
                </a:lnTo>
                <a:lnTo>
                  <a:pt x="564641" y="246369"/>
                </a:lnTo>
                <a:lnTo>
                  <a:pt x="584386" y="246369"/>
                </a:lnTo>
                <a:lnTo>
                  <a:pt x="585459" y="241553"/>
                </a:lnTo>
                <a:lnTo>
                  <a:pt x="586424" y="238231"/>
                </a:lnTo>
                <a:lnTo>
                  <a:pt x="551931" y="238231"/>
                </a:lnTo>
                <a:lnTo>
                  <a:pt x="539364" y="226435"/>
                </a:lnTo>
                <a:lnTo>
                  <a:pt x="540126" y="223631"/>
                </a:lnTo>
                <a:lnTo>
                  <a:pt x="552084" y="216895"/>
                </a:lnTo>
                <a:lnTo>
                  <a:pt x="592739" y="216895"/>
                </a:lnTo>
                <a:lnTo>
                  <a:pt x="594359" y="211439"/>
                </a:lnTo>
                <a:lnTo>
                  <a:pt x="596183" y="205221"/>
                </a:lnTo>
                <a:lnTo>
                  <a:pt x="570859" y="205221"/>
                </a:lnTo>
                <a:lnTo>
                  <a:pt x="563879" y="204977"/>
                </a:lnTo>
                <a:lnTo>
                  <a:pt x="553973" y="203941"/>
                </a:lnTo>
                <a:lnTo>
                  <a:pt x="546603" y="203301"/>
                </a:lnTo>
                <a:close/>
              </a:path>
              <a:path w="598169" h="261620">
                <a:moveTo>
                  <a:pt x="592476" y="217779"/>
                </a:moveTo>
                <a:lnTo>
                  <a:pt x="571134" y="217779"/>
                </a:lnTo>
                <a:lnTo>
                  <a:pt x="568573" y="226557"/>
                </a:lnTo>
                <a:lnTo>
                  <a:pt x="567446" y="229727"/>
                </a:lnTo>
                <a:lnTo>
                  <a:pt x="564885" y="233781"/>
                </a:lnTo>
                <a:lnTo>
                  <a:pt x="562599" y="235457"/>
                </a:lnTo>
                <a:lnTo>
                  <a:pt x="555741" y="238109"/>
                </a:lnTo>
                <a:lnTo>
                  <a:pt x="551931" y="238231"/>
                </a:lnTo>
                <a:lnTo>
                  <a:pt x="586424" y="238231"/>
                </a:lnTo>
                <a:lnTo>
                  <a:pt x="587380" y="234939"/>
                </a:lnTo>
                <a:lnTo>
                  <a:pt x="592476" y="217779"/>
                </a:lnTo>
                <a:close/>
              </a:path>
              <a:path w="598169" h="261620">
                <a:moveTo>
                  <a:pt x="592739" y="216895"/>
                </a:moveTo>
                <a:lnTo>
                  <a:pt x="552084" y="216895"/>
                </a:lnTo>
                <a:lnTo>
                  <a:pt x="558027" y="217291"/>
                </a:lnTo>
                <a:lnTo>
                  <a:pt x="564001" y="217779"/>
                </a:lnTo>
                <a:lnTo>
                  <a:pt x="568330" y="217931"/>
                </a:lnTo>
                <a:lnTo>
                  <a:pt x="571134" y="217779"/>
                </a:lnTo>
                <a:lnTo>
                  <a:pt x="592476" y="217779"/>
                </a:lnTo>
                <a:lnTo>
                  <a:pt x="592739" y="216895"/>
                </a:lnTo>
                <a:close/>
              </a:path>
              <a:path w="598169" h="261620">
                <a:moveTo>
                  <a:pt x="594627" y="186933"/>
                </a:moveTo>
                <a:lnTo>
                  <a:pt x="561350" y="186933"/>
                </a:lnTo>
                <a:lnTo>
                  <a:pt x="564885" y="188061"/>
                </a:lnTo>
                <a:lnTo>
                  <a:pt x="570219" y="189585"/>
                </a:lnTo>
                <a:lnTo>
                  <a:pt x="573542" y="191383"/>
                </a:lnTo>
                <a:lnTo>
                  <a:pt x="575066" y="193547"/>
                </a:lnTo>
                <a:lnTo>
                  <a:pt x="576468" y="195833"/>
                </a:lnTo>
                <a:lnTo>
                  <a:pt x="576590" y="198881"/>
                </a:lnTo>
                <a:lnTo>
                  <a:pt x="575553" y="202691"/>
                </a:lnTo>
                <a:lnTo>
                  <a:pt x="574944" y="204703"/>
                </a:lnTo>
                <a:lnTo>
                  <a:pt x="570859" y="205221"/>
                </a:lnTo>
                <a:lnTo>
                  <a:pt x="596183" y="205221"/>
                </a:lnTo>
                <a:lnTo>
                  <a:pt x="596889" y="202813"/>
                </a:lnTo>
                <a:lnTo>
                  <a:pt x="597651" y="196443"/>
                </a:lnTo>
                <a:lnTo>
                  <a:pt x="596767" y="192785"/>
                </a:lnTo>
                <a:lnTo>
                  <a:pt x="596005" y="188975"/>
                </a:lnTo>
                <a:lnTo>
                  <a:pt x="594627" y="186933"/>
                </a:lnTo>
                <a:close/>
              </a:path>
              <a:path w="598169" h="261620">
                <a:moveTo>
                  <a:pt x="552968" y="169773"/>
                </a:moveTo>
                <a:lnTo>
                  <a:pt x="546984" y="171937"/>
                </a:lnTo>
                <a:lnTo>
                  <a:pt x="540888" y="173979"/>
                </a:lnTo>
                <a:lnTo>
                  <a:pt x="535817" y="178429"/>
                </a:lnTo>
                <a:lnTo>
                  <a:pt x="531626" y="185165"/>
                </a:lnTo>
                <a:lnTo>
                  <a:pt x="549036" y="193791"/>
                </a:lnTo>
                <a:lnTo>
                  <a:pt x="551169" y="190621"/>
                </a:lnTo>
                <a:lnTo>
                  <a:pt x="553608" y="188579"/>
                </a:lnTo>
                <a:lnTo>
                  <a:pt x="556016" y="187695"/>
                </a:lnTo>
                <a:lnTo>
                  <a:pt x="558424" y="186933"/>
                </a:lnTo>
                <a:lnTo>
                  <a:pt x="594627" y="186933"/>
                </a:lnTo>
                <a:lnTo>
                  <a:pt x="593597" y="185409"/>
                </a:lnTo>
                <a:lnTo>
                  <a:pt x="589909" y="181965"/>
                </a:lnTo>
                <a:lnTo>
                  <a:pt x="586099" y="178551"/>
                </a:lnTo>
                <a:lnTo>
                  <a:pt x="579760" y="175625"/>
                </a:lnTo>
                <a:lnTo>
                  <a:pt x="570737" y="173095"/>
                </a:lnTo>
                <a:lnTo>
                  <a:pt x="560953" y="170169"/>
                </a:lnTo>
                <a:lnTo>
                  <a:pt x="552968" y="169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2808" y="2412613"/>
            <a:ext cx="575945" cy="591820"/>
          </a:xfrm>
          <a:custGeom>
            <a:avLst/>
            <a:gdLst/>
            <a:ahLst/>
            <a:cxnLst/>
            <a:rect l="l" t="t" r="r" b="b"/>
            <a:pathLst>
              <a:path w="575945" h="591819">
                <a:moveTo>
                  <a:pt x="520171" y="521207"/>
                </a:moveTo>
                <a:lnTo>
                  <a:pt x="496702" y="521207"/>
                </a:lnTo>
                <a:lnTo>
                  <a:pt x="493501" y="524255"/>
                </a:lnTo>
                <a:lnTo>
                  <a:pt x="488807" y="530351"/>
                </a:lnTo>
                <a:lnTo>
                  <a:pt x="486643" y="536447"/>
                </a:lnTo>
                <a:lnTo>
                  <a:pt x="486917" y="542543"/>
                </a:lnTo>
                <a:lnTo>
                  <a:pt x="487161" y="548639"/>
                </a:lnTo>
                <a:lnTo>
                  <a:pt x="490331" y="554735"/>
                </a:lnTo>
                <a:lnTo>
                  <a:pt x="496183" y="560831"/>
                </a:lnTo>
                <a:lnTo>
                  <a:pt x="499475" y="563879"/>
                </a:lnTo>
                <a:lnTo>
                  <a:pt x="503163" y="566927"/>
                </a:lnTo>
                <a:lnTo>
                  <a:pt x="507217" y="566927"/>
                </a:lnTo>
                <a:lnTo>
                  <a:pt x="511423" y="569975"/>
                </a:lnTo>
                <a:lnTo>
                  <a:pt x="520445" y="569975"/>
                </a:lnTo>
                <a:lnTo>
                  <a:pt x="518403" y="576071"/>
                </a:lnTo>
                <a:lnTo>
                  <a:pt x="517519" y="576071"/>
                </a:lnTo>
                <a:lnTo>
                  <a:pt x="516879" y="579119"/>
                </a:lnTo>
                <a:lnTo>
                  <a:pt x="531754" y="591311"/>
                </a:lnTo>
                <a:lnTo>
                  <a:pt x="533125" y="588263"/>
                </a:lnTo>
                <a:lnTo>
                  <a:pt x="534649" y="585215"/>
                </a:lnTo>
                <a:lnTo>
                  <a:pt x="536447" y="582167"/>
                </a:lnTo>
                <a:lnTo>
                  <a:pt x="538215" y="579119"/>
                </a:lnTo>
                <a:lnTo>
                  <a:pt x="541660" y="576071"/>
                </a:lnTo>
                <a:lnTo>
                  <a:pt x="546475" y="569975"/>
                </a:lnTo>
                <a:lnTo>
                  <a:pt x="556753" y="560831"/>
                </a:lnTo>
                <a:lnTo>
                  <a:pt x="521207" y="560831"/>
                </a:lnTo>
                <a:lnTo>
                  <a:pt x="517001" y="557783"/>
                </a:lnTo>
                <a:lnTo>
                  <a:pt x="513587" y="557783"/>
                </a:lnTo>
                <a:lnTo>
                  <a:pt x="510905" y="554735"/>
                </a:lnTo>
                <a:lnTo>
                  <a:pt x="508497" y="551687"/>
                </a:lnTo>
                <a:lnTo>
                  <a:pt x="507217" y="548639"/>
                </a:lnTo>
                <a:lnTo>
                  <a:pt x="506973" y="542543"/>
                </a:lnTo>
                <a:lnTo>
                  <a:pt x="507979" y="539495"/>
                </a:lnTo>
                <a:lnTo>
                  <a:pt x="512063" y="536447"/>
                </a:lnTo>
                <a:lnTo>
                  <a:pt x="545835" y="536447"/>
                </a:lnTo>
                <a:lnTo>
                  <a:pt x="539739" y="533399"/>
                </a:lnTo>
                <a:lnTo>
                  <a:pt x="531479" y="527303"/>
                </a:lnTo>
                <a:lnTo>
                  <a:pt x="525383" y="524255"/>
                </a:lnTo>
                <a:lnTo>
                  <a:pt x="520171" y="521207"/>
                </a:lnTo>
                <a:close/>
              </a:path>
              <a:path w="575945" h="591819">
                <a:moveTo>
                  <a:pt x="545835" y="536447"/>
                </a:moveTo>
                <a:lnTo>
                  <a:pt x="520171" y="536447"/>
                </a:lnTo>
                <a:lnTo>
                  <a:pt x="523737" y="539495"/>
                </a:lnTo>
                <a:lnTo>
                  <a:pt x="533887" y="545591"/>
                </a:lnTo>
                <a:lnTo>
                  <a:pt x="537575" y="545591"/>
                </a:lnTo>
                <a:lnTo>
                  <a:pt x="540136" y="548639"/>
                </a:lnTo>
                <a:lnTo>
                  <a:pt x="537331" y="551687"/>
                </a:lnTo>
                <a:lnTo>
                  <a:pt x="533765" y="554735"/>
                </a:lnTo>
                <a:lnTo>
                  <a:pt x="531235" y="557783"/>
                </a:lnTo>
                <a:lnTo>
                  <a:pt x="527182" y="557783"/>
                </a:lnTo>
                <a:lnTo>
                  <a:pt x="524377" y="560831"/>
                </a:lnTo>
                <a:lnTo>
                  <a:pt x="556753" y="560831"/>
                </a:lnTo>
                <a:lnTo>
                  <a:pt x="563605" y="554735"/>
                </a:lnTo>
                <a:lnTo>
                  <a:pt x="569854" y="545591"/>
                </a:lnTo>
                <a:lnTo>
                  <a:pt x="573511" y="542543"/>
                </a:lnTo>
                <a:lnTo>
                  <a:pt x="574669" y="539495"/>
                </a:lnTo>
                <a:lnTo>
                  <a:pt x="549645" y="539495"/>
                </a:lnTo>
                <a:lnTo>
                  <a:pt x="545835" y="536447"/>
                </a:lnTo>
                <a:close/>
              </a:path>
              <a:path w="575945" h="591819">
                <a:moveTo>
                  <a:pt x="534040" y="493775"/>
                </a:moveTo>
                <a:lnTo>
                  <a:pt x="527547" y="496823"/>
                </a:lnTo>
                <a:lnTo>
                  <a:pt x="520689" y="499871"/>
                </a:lnTo>
                <a:lnTo>
                  <a:pt x="531875" y="515111"/>
                </a:lnTo>
                <a:lnTo>
                  <a:pt x="545957" y="515111"/>
                </a:lnTo>
                <a:lnTo>
                  <a:pt x="548639" y="518159"/>
                </a:lnTo>
                <a:lnTo>
                  <a:pt x="552571" y="524255"/>
                </a:lnTo>
                <a:lnTo>
                  <a:pt x="554735" y="527303"/>
                </a:lnTo>
                <a:lnTo>
                  <a:pt x="554979" y="527303"/>
                </a:lnTo>
                <a:lnTo>
                  <a:pt x="555223" y="530351"/>
                </a:lnTo>
                <a:lnTo>
                  <a:pt x="553973" y="533399"/>
                </a:lnTo>
                <a:lnTo>
                  <a:pt x="549645" y="539495"/>
                </a:lnTo>
                <a:lnTo>
                  <a:pt x="574669" y="539495"/>
                </a:lnTo>
                <a:lnTo>
                  <a:pt x="575675" y="533399"/>
                </a:lnTo>
                <a:lnTo>
                  <a:pt x="575309" y="530351"/>
                </a:lnTo>
                <a:lnTo>
                  <a:pt x="571743" y="521207"/>
                </a:lnTo>
                <a:lnTo>
                  <a:pt x="567568" y="515111"/>
                </a:lnTo>
                <a:lnTo>
                  <a:pt x="553455" y="499871"/>
                </a:lnTo>
                <a:lnTo>
                  <a:pt x="546719" y="496823"/>
                </a:lnTo>
                <a:lnTo>
                  <a:pt x="540379" y="496823"/>
                </a:lnTo>
                <a:lnTo>
                  <a:pt x="534040" y="493775"/>
                </a:lnTo>
                <a:close/>
              </a:path>
              <a:path w="575945" h="591819">
                <a:moveTo>
                  <a:pt x="470999" y="438911"/>
                </a:moveTo>
                <a:lnTo>
                  <a:pt x="438546" y="463295"/>
                </a:lnTo>
                <a:lnTo>
                  <a:pt x="431875" y="487679"/>
                </a:lnTo>
                <a:lnTo>
                  <a:pt x="435575" y="499871"/>
                </a:lnTo>
                <a:lnTo>
                  <a:pt x="443849" y="509015"/>
                </a:lnTo>
                <a:lnTo>
                  <a:pt x="451225" y="518159"/>
                </a:lnTo>
                <a:lnTo>
                  <a:pt x="458723" y="521207"/>
                </a:lnTo>
                <a:lnTo>
                  <a:pt x="481949" y="521207"/>
                </a:lnTo>
                <a:lnTo>
                  <a:pt x="490087" y="515111"/>
                </a:lnTo>
                <a:lnTo>
                  <a:pt x="481878" y="502919"/>
                </a:lnTo>
                <a:lnTo>
                  <a:pt x="462412" y="502919"/>
                </a:lnTo>
                <a:lnTo>
                  <a:pt x="459211" y="499871"/>
                </a:lnTo>
                <a:lnTo>
                  <a:pt x="456437" y="499871"/>
                </a:lnTo>
                <a:lnTo>
                  <a:pt x="452627" y="493775"/>
                </a:lnTo>
                <a:lnTo>
                  <a:pt x="450982" y="490727"/>
                </a:lnTo>
                <a:lnTo>
                  <a:pt x="451347" y="484631"/>
                </a:lnTo>
                <a:lnTo>
                  <a:pt x="451744" y="481583"/>
                </a:lnTo>
                <a:lnTo>
                  <a:pt x="455279" y="475487"/>
                </a:lnTo>
                <a:lnTo>
                  <a:pt x="461771" y="469391"/>
                </a:lnTo>
                <a:lnTo>
                  <a:pt x="467593" y="463295"/>
                </a:lnTo>
                <a:lnTo>
                  <a:pt x="472927" y="457199"/>
                </a:lnTo>
                <a:lnTo>
                  <a:pt x="507295" y="457199"/>
                </a:lnTo>
                <a:lnTo>
                  <a:pt x="495507" y="445007"/>
                </a:lnTo>
                <a:lnTo>
                  <a:pt x="484404" y="441959"/>
                </a:lnTo>
                <a:lnTo>
                  <a:pt x="470999" y="438911"/>
                </a:lnTo>
                <a:close/>
              </a:path>
              <a:path w="575945" h="591819">
                <a:moveTo>
                  <a:pt x="512063" y="518159"/>
                </a:moveTo>
                <a:lnTo>
                  <a:pt x="504169" y="518159"/>
                </a:lnTo>
                <a:lnTo>
                  <a:pt x="500115" y="521207"/>
                </a:lnTo>
                <a:lnTo>
                  <a:pt x="516117" y="521207"/>
                </a:lnTo>
                <a:lnTo>
                  <a:pt x="512063" y="518159"/>
                </a:lnTo>
                <a:close/>
              </a:path>
              <a:path w="575945" h="591819">
                <a:moveTo>
                  <a:pt x="477773" y="496823"/>
                </a:moveTo>
                <a:lnTo>
                  <a:pt x="473201" y="502919"/>
                </a:lnTo>
                <a:lnTo>
                  <a:pt x="481878" y="502919"/>
                </a:lnTo>
                <a:lnTo>
                  <a:pt x="477773" y="496823"/>
                </a:lnTo>
                <a:close/>
              </a:path>
              <a:path w="575945" h="591819">
                <a:moveTo>
                  <a:pt x="507295" y="457199"/>
                </a:moveTo>
                <a:lnTo>
                  <a:pt x="482467" y="457199"/>
                </a:lnTo>
                <a:lnTo>
                  <a:pt x="486643" y="460247"/>
                </a:lnTo>
                <a:lnTo>
                  <a:pt x="490331" y="463295"/>
                </a:lnTo>
                <a:lnTo>
                  <a:pt x="493257" y="466343"/>
                </a:lnTo>
                <a:lnTo>
                  <a:pt x="494781" y="469391"/>
                </a:lnTo>
                <a:lnTo>
                  <a:pt x="495025" y="472439"/>
                </a:lnTo>
                <a:lnTo>
                  <a:pt x="495421" y="475487"/>
                </a:lnTo>
                <a:lnTo>
                  <a:pt x="494416" y="478535"/>
                </a:lnTo>
                <a:lnTo>
                  <a:pt x="491977" y="481583"/>
                </a:lnTo>
                <a:lnTo>
                  <a:pt x="509381" y="493775"/>
                </a:lnTo>
                <a:lnTo>
                  <a:pt x="510201" y="490727"/>
                </a:lnTo>
                <a:lnTo>
                  <a:pt x="513594" y="481583"/>
                </a:lnTo>
                <a:lnTo>
                  <a:pt x="512754" y="466343"/>
                </a:lnTo>
                <a:lnTo>
                  <a:pt x="507295" y="457199"/>
                </a:lnTo>
                <a:close/>
              </a:path>
              <a:path w="575945" h="591819">
                <a:moveTo>
                  <a:pt x="445495" y="399287"/>
                </a:moveTo>
                <a:lnTo>
                  <a:pt x="390509" y="457199"/>
                </a:lnTo>
                <a:lnTo>
                  <a:pt x="405505" y="469391"/>
                </a:lnTo>
                <a:lnTo>
                  <a:pt x="460491" y="414527"/>
                </a:lnTo>
                <a:lnTo>
                  <a:pt x="445495" y="399287"/>
                </a:lnTo>
                <a:close/>
              </a:path>
              <a:path w="575945" h="591819">
                <a:moveTo>
                  <a:pt x="402823" y="356615"/>
                </a:moveTo>
                <a:lnTo>
                  <a:pt x="391393" y="368807"/>
                </a:lnTo>
                <a:lnTo>
                  <a:pt x="399775" y="377951"/>
                </a:lnTo>
                <a:lnTo>
                  <a:pt x="356219" y="423671"/>
                </a:lnTo>
                <a:lnTo>
                  <a:pt x="371215" y="435863"/>
                </a:lnTo>
                <a:lnTo>
                  <a:pt x="414771" y="393191"/>
                </a:lnTo>
                <a:lnTo>
                  <a:pt x="434530" y="393191"/>
                </a:lnTo>
                <a:lnTo>
                  <a:pt x="437387" y="390143"/>
                </a:lnTo>
                <a:lnTo>
                  <a:pt x="426201" y="380999"/>
                </a:lnTo>
                <a:lnTo>
                  <a:pt x="430133" y="374903"/>
                </a:lnTo>
                <a:lnTo>
                  <a:pt x="432937" y="374903"/>
                </a:lnTo>
                <a:lnTo>
                  <a:pt x="435223" y="371855"/>
                </a:lnTo>
                <a:lnTo>
                  <a:pt x="460110" y="371855"/>
                </a:lnTo>
                <a:lnTo>
                  <a:pt x="458723" y="368807"/>
                </a:lnTo>
                <a:lnTo>
                  <a:pt x="456940" y="365759"/>
                </a:lnTo>
                <a:lnTo>
                  <a:pt x="411205" y="365759"/>
                </a:lnTo>
                <a:lnTo>
                  <a:pt x="402823" y="356615"/>
                </a:lnTo>
                <a:close/>
              </a:path>
              <a:path w="575945" h="591819">
                <a:moveTo>
                  <a:pt x="378835" y="335279"/>
                </a:moveTo>
                <a:lnTo>
                  <a:pt x="323728" y="390143"/>
                </a:lnTo>
                <a:lnTo>
                  <a:pt x="338815" y="405383"/>
                </a:lnTo>
                <a:lnTo>
                  <a:pt x="393832" y="350519"/>
                </a:lnTo>
                <a:lnTo>
                  <a:pt x="378835" y="335279"/>
                </a:lnTo>
                <a:close/>
              </a:path>
              <a:path w="575945" h="591819">
                <a:moveTo>
                  <a:pt x="466465" y="377951"/>
                </a:moveTo>
                <a:lnTo>
                  <a:pt x="452993" y="390143"/>
                </a:lnTo>
                <a:lnTo>
                  <a:pt x="467989" y="405383"/>
                </a:lnTo>
                <a:lnTo>
                  <a:pt x="481462" y="393191"/>
                </a:lnTo>
                <a:lnTo>
                  <a:pt x="466465" y="377951"/>
                </a:lnTo>
                <a:close/>
              </a:path>
              <a:path w="575945" h="591819">
                <a:moveTo>
                  <a:pt x="434530" y="393191"/>
                </a:moveTo>
                <a:lnTo>
                  <a:pt x="414771" y="393191"/>
                </a:lnTo>
                <a:lnTo>
                  <a:pt x="425957" y="402335"/>
                </a:lnTo>
                <a:lnTo>
                  <a:pt x="434530" y="393191"/>
                </a:lnTo>
                <a:close/>
              </a:path>
              <a:path w="575945" h="591819">
                <a:moveTo>
                  <a:pt x="460110" y="371855"/>
                </a:moveTo>
                <a:lnTo>
                  <a:pt x="441197" y="371855"/>
                </a:lnTo>
                <a:lnTo>
                  <a:pt x="443362" y="374903"/>
                </a:lnTo>
                <a:lnTo>
                  <a:pt x="445495" y="377951"/>
                </a:lnTo>
                <a:lnTo>
                  <a:pt x="447537" y="380999"/>
                </a:lnTo>
                <a:lnTo>
                  <a:pt x="449458" y="380999"/>
                </a:lnTo>
                <a:lnTo>
                  <a:pt x="461497" y="374903"/>
                </a:lnTo>
                <a:lnTo>
                  <a:pt x="460110" y="371855"/>
                </a:lnTo>
                <a:close/>
              </a:path>
              <a:path w="575945" h="591819">
                <a:moveTo>
                  <a:pt x="325690" y="286511"/>
                </a:moveTo>
                <a:lnTo>
                  <a:pt x="312248" y="286511"/>
                </a:lnTo>
                <a:lnTo>
                  <a:pt x="303040" y="289559"/>
                </a:lnTo>
                <a:lnTo>
                  <a:pt x="292576" y="295655"/>
                </a:lnTo>
                <a:lnTo>
                  <a:pt x="279803" y="307847"/>
                </a:lnTo>
                <a:lnTo>
                  <a:pt x="274762" y="320039"/>
                </a:lnTo>
                <a:lnTo>
                  <a:pt x="273141" y="332231"/>
                </a:lnTo>
                <a:lnTo>
                  <a:pt x="276869" y="344423"/>
                </a:lnTo>
                <a:lnTo>
                  <a:pt x="285231" y="356615"/>
                </a:lnTo>
                <a:lnTo>
                  <a:pt x="292486" y="362711"/>
                </a:lnTo>
                <a:lnTo>
                  <a:pt x="299953" y="368807"/>
                </a:lnTo>
                <a:lnTo>
                  <a:pt x="315346" y="368807"/>
                </a:lnTo>
                <a:lnTo>
                  <a:pt x="331348" y="362711"/>
                </a:lnTo>
                <a:lnTo>
                  <a:pt x="323118" y="350519"/>
                </a:lnTo>
                <a:lnTo>
                  <a:pt x="310499" y="350519"/>
                </a:lnTo>
                <a:lnTo>
                  <a:pt x="303641" y="347471"/>
                </a:lnTo>
                <a:lnTo>
                  <a:pt x="300593" y="347471"/>
                </a:lnTo>
                <a:lnTo>
                  <a:pt x="297667" y="344423"/>
                </a:lnTo>
                <a:lnTo>
                  <a:pt x="293857" y="341375"/>
                </a:lnTo>
                <a:lnTo>
                  <a:pt x="292211" y="335279"/>
                </a:lnTo>
                <a:lnTo>
                  <a:pt x="292729" y="332231"/>
                </a:lnTo>
                <a:lnTo>
                  <a:pt x="293095" y="326135"/>
                </a:lnTo>
                <a:lnTo>
                  <a:pt x="296539" y="320039"/>
                </a:lnTo>
                <a:lnTo>
                  <a:pt x="303154" y="313943"/>
                </a:lnTo>
                <a:lnTo>
                  <a:pt x="308975" y="307847"/>
                </a:lnTo>
                <a:lnTo>
                  <a:pt x="314309" y="304799"/>
                </a:lnTo>
                <a:lnTo>
                  <a:pt x="348660" y="304799"/>
                </a:lnTo>
                <a:lnTo>
                  <a:pt x="336808" y="292607"/>
                </a:lnTo>
                <a:lnTo>
                  <a:pt x="325690" y="286511"/>
                </a:lnTo>
                <a:close/>
              </a:path>
              <a:path w="575945" h="591819">
                <a:moveTo>
                  <a:pt x="442600" y="353567"/>
                </a:moveTo>
                <a:lnTo>
                  <a:pt x="423915" y="353567"/>
                </a:lnTo>
                <a:lnTo>
                  <a:pt x="419983" y="356615"/>
                </a:lnTo>
                <a:lnTo>
                  <a:pt x="415289" y="362711"/>
                </a:lnTo>
                <a:lnTo>
                  <a:pt x="411205" y="365759"/>
                </a:lnTo>
                <a:lnTo>
                  <a:pt x="456940" y="365759"/>
                </a:lnTo>
                <a:lnTo>
                  <a:pt x="455157" y="362711"/>
                </a:lnTo>
                <a:lnTo>
                  <a:pt x="446653" y="356615"/>
                </a:lnTo>
                <a:lnTo>
                  <a:pt x="442600" y="353567"/>
                </a:lnTo>
                <a:close/>
              </a:path>
              <a:path w="575945" h="591819">
                <a:moveTo>
                  <a:pt x="434218" y="350519"/>
                </a:moveTo>
                <a:lnTo>
                  <a:pt x="430529" y="350519"/>
                </a:lnTo>
                <a:lnTo>
                  <a:pt x="427207" y="353567"/>
                </a:lnTo>
                <a:lnTo>
                  <a:pt x="438393" y="353567"/>
                </a:lnTo>
                <a:lnTo>
                  <a:pt x="434218" y="350519"/>
                </a:lnTo>
                <a:close/>
              </a:path>
              <a:path w="575945" h="591819">
                <a:moveTo>
                  <a:pt x="319003" y="344423"/>
                </a:moveTo>
                <a:lnTo>
                  <a:pt x="314431" y="347471"/>
                </a:lnTo>
                <a:lnTo>
                  <a:pt x="310499" y="350519"/>
                </a:lnTo>
                <a:lnTo>
                  <a:pt x="323118" y="350519"/>
                </a:lnTo>
                <a:lnTo>
                  <a:pt x="319003" y="344423"/>
                </a:lnTo>
                <a:close/>
              </a:path>
              <a:path w="575945" h="591819">
                <a:moveTo>
                  <a:pt x="399653" y="313943"/>
                </a:moveTo>
                <a:lnTo>
                  <a:pt x="386212" y="326135"/>
                </a:lnTo>
                <a:lnTo>
                  <a:pt x="401177" y="341375"/>
                </a:lnTo>
                <a:lnTo>
                  <a:pt x="414649" y="326135"/>
                </a:lnTo>
                <a:lnTo>
                  <a:pt x="399653" y="313943"/>
                </a:lnTo>
                <a:close/>
              </a:path>
              <a:path w="575945" h="591819">
                <a:moveTo>
                  <a:pt x="348660" y="304799"/>
                </a:moveTo>
                <a:lnTo>
                  <a:pt x="327903" y="304799"/>
                </a:lnTo>
                <a:lnTo>
                  <a:pt x="331713" y="307847"/>
                </a:lnTo>
                <a:lnTo>
                  <a:pt x="334517" y="310895"/>
                </a:lnTo>
                <a:lnTo>
                  <a:pt x="336041" y="313943"/>
                </a:lnTo>
                <a:lnTo>
                  <a:pt x="336407" y="316991"/>
                </a:lnTo>
                <a:lnTo>
                  <a:pt x="336682" y="320039"/>
                </a:lnTo>
                <a:lnTo>
                  <a:pt x="335645" y="326135"/>
                </a:lnTo>
                <a:lnTo>
                  <a:pt x="333359" y="329183"/>
                </a:lnTo>
                <a:lnTo>
                  <a:pt x="350763" y="338327"/>
                </a:lnTo>
                <a:lnTo>
                  <a:pt x="351549" y="338327"/>
                </a:lnTo>
                <a:lnTo>
                  <a:pt x="354901" y="326135"/>
                </a:lnTo>
                <a:lnTo>
                  <a:pt x="354076" y="313943"/>
                </a:lnTo>
                <a:lnTo>
                  <a:pt x="348660" y="304799"/>
                </a:lnTo>
                <a:close/>
              </a:path>
              <a:path w="575945" h="591819">
                <a:moveTo>
                  <a:pt x="263924" y="225551"/>
                </a:moveTo>
                <a:lnTo>
                  <a:pt x="250303" y="225551"/>
                </a:lnTo>
                <a:lnTo>
                  <a:pt x="240875" y="228599"/>
                </a:lnTo>
                <a:lnTo>
                  <a:pt x="230442" y="234695"/>
                </a:lnTo>
                <a:lnTo>
                  <a:pt x="217919" y="246887"/>
                </a:lnTo>
                <a:lnTo>
                  <a:pt x="213069" y="259079"/>
                </a:lnTo>
                <a:lnTo>
                  <a:pt x="210555" y="274319"/>
                </a:lnTo>
                <a:lnTo>
                  <a:pt x="214543" y="286511"/>
                </a:lnTo>
                <a:lnTo>
                  <a:pt x="223144" y="295655"/>
                </a:lnTo>
                <a:lnTo>
                  <a:pt x="229361" y="301751"/>
                </a:lnTo>
                <a:lnTo>
                  <a:pt x="235945" y="304799"/>
                </a:lnTo>
                <a:lnTo>
                  <a:pt x="242803" y="307847"/>
                </a:lnTo>
                <a:lnTo>
                  <a:pt x="256915" y="307847"/>
                </a:lnTo>
                <a:lnTo>
                  <a:pt x="264139" y="301751"/>
                </a:lnTo>
                <a:lnTo>
                  <a:pt x="254093" y="289559"/>
                </a:lnTo>
                <a:lnTo>
                  <a:pt x="239146" y="289559"/>
                </a:lnTo>
                <a:lnTo>
                  <a:pt x="236463" y="286511"/>
                </a:lnTo>
                <a:lnTo>
                  <a:pt x="234177" y="286511"/>
                </a:lnTo>
                <a:lnTo>
                  <a:pt x="230611" y="280415"/>
                </a:lnTo>
                <a:lnTo>
                  <a:pt x="228965" y="277367"/>
                </a:lnTo>
                <a:lnTo>
                  <a:pt x="229087" y="274319"/>
                </a:lnTo>
                <a:lnTo>
                  <a:pt x="229087" y="268223"/>
                </a:lnTo>
                <a:lnTo>
                  <a:pt x="231251" y="262127"/>
                </a:lnTo>
                <a:lnTo>
                  <a:pt x="235579" y="259079"/>
                </a:lnTo>
                <a:lnTo>
                  <a:pt x="254298" y="259079"/>
                </a:lnTo>
                <a:lnTo>
                  <a:pt x="244723" y="249935"/>
                </a:lnTo>
                <a:lnTo>
                  <a:pt x="248655" y="246887"/>
                </a:lnTo>
                <a:lnTo>
                  <a:pt x="252862" y="243839"/>
                </a:lnTo>
                <a:lnTo>
                  <a:pt x="285267" y="243839"/>
                </a:lnTo>
                <a:lnTo>
                  <a:pt x="274872" y="231647"/>
                </a:lnTo>
                <a:lnTo>
                  <a:pt x="263924" y="225551"/>
                </a:lnTo>
                <a:close/>
              </a:path>
              <a:path w="575945" h="591819">
                <a:moveTo>
                  <a:pt x="251581" y="286511"/>
                </a:moveTo>
                <a:lnTo>
                  <a:pt x="248015" y="289559"/>
                </a:lnTo>
                <a:lnTo>
                  <a:pt x="254093" y="289559"/>
                </a:lnTo>
                <a:lnTo>
                  <a:pt x="251581" y="286511"/>
                </a:lnTo>
                <a:close/>
              </a:path>
              <a:path w="575945" h="591819">
                <a:moveTo>
                  <a:pt x="254298" y="259079"/>
                </a:moveTo>
                <a:lnTo>
                  <a:pt x="235579" y="259079"/>
                </a:lnTo>
                <a:lnTo>
                  <a:pt x="277802" y="289559"/>
                </a:lnTo>
                <a:lnTo>
                  <a:pt x="284746" y="280415"/>
                </a:lnTo>
                <a:lnTo>
                  <a:pt x="287873" y="271271"/>
                </a:lnTo>
                <a:lnTo>
                  <a:pt x="267065" y="271271"/>
                </a:lnTo>
                <a:lnTo>
                  <a:pt x="254298" y="259079"/>
                </a:lnTo>
                <a:close/>
              </a:path>
              <a:path w="575945" h="591819">
                <a:moveTo>
                  <a:pt x="285267" y="243839"/>
                </a:moveTo>
                <a:lnTo>
                  <a:pt x="265541" y="243839"/>
                </a:lnTo>
                <a:lnTo>
                  <a:pt x="268864" y="246887"/>
                </a:lnTo>
                <a:lnTo>
                  <a:pt x="271912" y="249935"/>
                </a:lnTo>
                <a:lnTo>
                  <a:pt x="273436" y="252983"/>
                </a:lnTo>
                <a:lnTo>
                  <a:pt x="273436" y="259079"/>
                </a:lnTo>
                <a:lnTo>
                  <a:pt x="273283" y="262127"/>
                </a:lnTo>
                <a:lnTo>
                  <a:pt x="271271" y="268223"/>
                </a:lnTo>
                <a:lnTo>
                  <a:pt x="267065" y="271271"/>
                </a:lnTo>
                <a:lnTo>
                  <a:pt x="287873" y="271271"/>
                </a:lnTo>
                <a:lnTo>
                  <a:pt x="288915" y="268223"/>
                </a:lnTo>
                <a:lnTo>
                  <a:pt x="290187" y="252983"/>
                </a:lnTo>
                <a:lnTo>
                  <a:pt x="285267" y="243839"/>
                </a:lnTo>
                <a:close/>
              </a:path>
              <a:path w="575945" h="591819">
                <a:moveTo>
                  <a:pt x="167182" y="213359"/>
                </a:moveTo>
                <a:lnTo>
                  <a:pt x="155813" y="213359"/>
                </a:lnTo>
                <a:lnTo>
                  <a:pt x="155691" y="219455"/>
                </a:lnTo>
                <a:lnTo>
                  <a:pt x="176500" y="246887"/>
                </a:lnTo>
                <a:lnTo>
                  <a:pt x="189919" y="246887"/>
                </a:lnTo>
                <a:lnTo>
                  <a:pt x="199381" y="243839"/>
                </a:lnTo>
                <a:lnTo>
                  <a:pt x="209848" y="237743"/>
                </a:lnTo>
                <a:lnTo>
                  <a:pt x="219167" y="228599"/>
                </a:lnTo>
                <a:lnTo>
                  <a:pt x="175747" y="228599"/>
                </a:lnTo>
                <a:lnTo>
                  <a:pt x="168523" y="219455"/>
                </a:lnTo>
                <a:lnTo>
                  <a:pt x="166999" y="216407"/>
                </a:lnTo>
                <a:lnTo>
                  <a:pt x="167182" y="213359"/>
                </a:lnTo>
                <a:close/>
              </a:path>
              <a:path w="575945" h="591819">
                <a:moveTo>
                  <a:pt x="188975" y="149351"/>
                </a:moveTo>
                <a:lnTo>
                  <a:pt x="113141" y="228599"/>
                </a:lnTo>
                <a:lnTo>
                  <a:pt x="128137" y="243839"/>
                </a:lnTo>
                <a:lnTo>
                  <a:pt x="155813" y="213359"/>
                </a:lnTo>
                <a:lnTo>
                  <a:pt x="167182" y="213359"/>
                </a:lnTo>
                <a:lnTo>
                  <a:pt x="167365" y="210311"/>
                </a:lnTo>
                <a:lnTo>
                  <a:pt x="167761" y="204215"/>
                </a:lnTo>
                <a:lnTo>
                  <a:pt x="171053" y="198119"/>
                </a:lnTo>
                <a:lnTo>
                  <a:pt x="177271" y="192023"/>
                </a:lnTo>
                <a:lnTo>
                  <a:pt x="182758" y="185927"/>
                </a:lnTo>
                <a:lnTo>
                  <a:pt x="187939" y="182879"/>
                </a:lnTo>
                <a:lnTo>
                  <a:pt x="223772" y="182879"/>
                </a:lnTo>
                <a:lnTo>
                  <a:pt x="221985" y="179831"/>
                </a:lnTo>
                <a:lnTo>
                  <a:pt x="218175" y="176783"/>
                </a:lnTo>
                <a:lnTo>
                  <a:pt x="213847" y="173735"/>
                </a:lnTo>
                <a:lnTo>
                  <a:pt x="194950" y="173735"/>
                </a:lnTo>
                <a:lnTo>
                  <a:pt x="203057" y="164591"/>
                </a:lnTo>
                <a:lnTo>
                  <a:pt x="188975" y="149351"/>
                </a:lnTo>
                <a:close/>
              </a:path>
              <a:path w="575945" h="591819">
                <a:moveTo>
                  <a:pt x="223772" y="182879"/>
                </a:moveTo>
                <a:lnTo>
                  <a:pt x="202691" y="182879"/>
                </a:lnTo>
                <a:lnTo>
                  <a:pt x="209915" y="192023"/>
                </a:lnTo>
                <a:lnTo>
                  <a:pt x="211439" y="195071"/>
                </a:lnTo>
                <a:lnTo>
                  <a:pt x="211073" y="201167"/>
                </a:lnTo>
                <a:lnTo>
                  <a:pt x="210677" y="207263"/>
                </a:lnTo>
                <a:lnTo>
                  <a:pt x="207507" y="210311"/>
                </a:lnTo>
                <a:lnTo>
                  <a:pt x="201808" y="216407"/>
                </a:lnTo>
                <a:lnTo>
                  <a:pt x="195559" y="222503"/>
                </a:lnTo>
                <a:lnTo>
                  <a:pt x="189981" y="228599"/>
                </a:lnTo>
                <a:lnTo>
                  <a:pt x="219167" y="228599"/>
                </a:lnTo>
                <a:lnTo>
                  <a:pt x="222273" y="225551"/>
                </a:lnTo>
                <a:lnTo>
                  <a:pt x="228745" y="216407"/>
                </a:lnTo>
                <a:lnTo>
                  <a:pt x="231274" y="204215"/>
                </a:lnTo>
                <a:lnTo>
                  <a:pt x="229132" y="192023"/>
                </a:lnTo>
                <a:lnTo>
                  <a:pt x="223772" y="182879"/>
                </a:lnTo>
                <a:close/>
              </a:path>
              <a:path w="575945" h="591819">
                <a:moveTo>
                  <a:pt x="83545" y="128015"/>
                </a:moveTo>
                <a:lnTo>
                  <a:pt x="79920" y="137159"/>
                </a:lnTo>
                <a:lnTo>
                  <a:pt x="96215" y="173735"/>
                </a:lnTo>
                <a:lnTo>
                  <a:pt x="118597" y="182879"/>
                </a:lnTo>
                <a:lnTo>
                  <a:pt x="126491" y="185927"/>
                </a:lnTo>
                <a:lnTo>
                  <a:pt x="133075" y="182879"/>
                </a:lnTo>
                <a:lnTo>
                  <a:pt x="138043" y="176783"/>
                </a:lnTo>
                <a:lnTo>
                  <a:pt x="142737" y="170687"/>
                </a:lnTo>
                <a:lnTo>
                  <a:pt x="144779" y="167639"/>
                </a:lnTo>
                <a:lnTo>
                  <a:pt x="115183" y="167639"/>
                </a:lnTo>
                <a:lnTo>
                  <a:pt x="111892" y="164591"/>
                </a:lnTo>
                <a:lnTo>
                  <a:pt x="108203" y="164591"/>
                </a:lnTo>
                <a:lnTo>
                  <a:pt x="104393" y="158495"/>
                </a:lnTo>
                <a:lnTo>
                  <a:pt x="100827" y="155447"/>
                </a:lnTo>
                <a:lnTo>
                  <a:pt x="98785" y="152399"/>
                </a:lnTo>
                <a:lnTo>
                  <a:pt x="98297" y="149351"/>
                </a:lnTo>
                <a:lnTo>
                  <a:pt x="97779" y="146303"/>
                </a:lnTo>
                <a:lnTo>
                  <a:pt x="98663" y="143255"/>
                </a:lnTo>
                <a:lnTo>
                  <a:pt x="100827" y="140207"/>
                </a:lnTo>
                <a:lnTo>
                  <a:pt x="83545" y="128015"/>
                </a:lnTo>
                <a:close/>
              </a:path>
              <a:path w="575945" h="591819">
                <a:moveTo>
                  <a:pt x="204215" y="170687"/>
                </a:moveTo>
                <a:lnTo>
                  <a:pt x="199522" y="170687"/>
                </a:lnTo>
                <a:lnTo>
                  <a:pt x="194950" y="173735"/>
                </a:lnTo>
                <a:lnTo>
                  <a:pt x="209031" y="173735"/>
                </a:lnTo>
                <a:lnTo>
                  <a:pt x="204215" y="170687"/>
                </a:lnTo>
                <a:close/>
              </a:path>
              <a:path w="575945" h="591819">
                <a:moveTo>
                  <a:pt x="127132" y="97535"/>
                </a:moveTo>
                <a:lnTo>
                  <a:pt x="119999" y="97535"/>
                </a:lnTo>
                <a:lnTo>
                  <a:pt x="114025" y="100583"/>
                </a:lnTo>
                <a:lnTo>
                  <a:pt x="108822" y="106679"/>
                </a:lnTo>
                <a:lnTo>
                  <a:pt x="104041" y="115823"/>
                </a:lnTo>
                <a:lnTo>
                  <a:pt x="105241" y="128015"/>
                </a:lnTo>
                <a:lnTo>
                  <a:pt x="110651" y="140207"/>
                </a:lnTo>
                <a:lnTo>
                  <a:pt x="119633" y="152399"/>
                </a:lnTo>
                <a:lnTo>
                  <a:pt x="121645" y="155447"/>
                </a:lnTo>
                <a:lnTo>
                  <a:pt x="122681" y="158495"/>
                </a:lnTo>
                <a:lnTo>
                  <a:pt x="122681" y="161543"/>
                </a:lnTo>
                <a:lnTo>
                  <a:pt x="122163" y="164591"/>
                </a:lnTo>
                <a:lnTo>
                  <a:pt x="119359" y="164591"/>
                </a:lnTo>
                <a:lnTo>
                  <a:pt x="117469" y="167639"/>
                </a:lnTo>
                <a:lnTo>
                  <a:pt x="144779" y="167639"/>
                </a:lnTo>
                <a:lnTo>
                  <a:pt x="144139" y="161543"/>
                </a:lnTo>
                <a:lnTo>
                  <a:pt x="143621" y="155447"/>
                </a:lnTo>
                <a:lnTo>
                  <a:pt x="140207" y="146303"/>
                </a:lnTo>
                <a:lnTo>
                  <a:pt x="133837" y="137159"/>
                </a:lnTo>
                <a:lnTo>
                  <a:pt x="127619" y="128015"/>
                </a:lnTo>
                <a:lnTo>
                  <a:pt x="124327" y="121919"/>
                </a:lnTo>
                <a:lnTo>
                  <a:pt x="123931" y="118871"/>
                </a:lnTo>
                <a:lnTo>
                  <a:pt x="123687" y="118871"/>
                </a:lnTo>
                <a:lnTo>
                  <a:pt x="124084" y="115823"/>
                </a:lnTo>
                <a:lnTo>
                  <a:pt x="154315" y="115823"/>
                </a:lnTo>
                <a:lnTo>
                  <a:pt x="149432" y="109727"/>
                </a:lnTo>
                <a:lnTo>
                  <a:pt x="137912" y="100583"/>
                </a:lnTo>
                <a:lnTo>
                  <a:pt x="127132" y="97535"/>
                </a:lnTo>
                <a:close/>
              </a:path>
              <a:path w="575945" h="591819">
                <a:moveTo>
                  <a:pt x="154315" y="115823"/>
                </a:moveTo>
                <a:lnTo>
                  <a:pt x="132587" y="115823"/>
                </a:lnTo>
                <a:lnTo>
                  <a:pt x="135879" y="118871"/>
                </a:lnTo>
                <a:lnTo>
                  <a:pt x="139933" y="121919"/>
                </a:lnTo>
                <a:lnTo>
                  <a:pt x="142981" y="124967"/>
                </a:lnTo>
                <a:lnTo>
                  <a:pt x="144901" y="128015"/>
                </a:lnTo>
                <a:lnTo>
                  <a:pt x="145420" y="131063"/>
                </a:lnTo>
                <a:lnTo>
                  <a:pt x="145907" y="134111"/>
                </a:lnTo>
                <a:lnTo>
                  <a:pt x="145541" y="137159"/>
                </a:lnTo>
                <a:lnTo>
                  <a:pt x="143896" y="137159"/>
                </a:lnTo>
                <a:lnTo>
                  <a:pt x="160660" y="149351"/>
                </a:lnTo>
                <a:lnTo>
                  <a:pt x="164073" y="143255"/>
                </a:lnTo>
                <a:lnTo>
                  <a:pt x="165079" y="137159"/>
                </a:lnTo>
                <a:lnTo>
                  <a:pt x="163680" y="131063"/>
                </a:lnTo>
                <a:lnTo>
                  <a:pt x="159199" y="121919"/>
                </a:lnTo>
                <a:lnTo>
                  <a:pt x="154315" y="115823"/>
                </a:lnTo>
                <a:close/>
              </a:path>
              <a:path w="575945" h="591819">
                <a:moveTo>
                  <a:pt x="75803" y="0"/>
                </a:moveTo>
                <a:lnTo>
                  <a:pt x="0" y="76199"/>
                </a:lnTo>
                <a:lnTo>
                  <a:pt x="59557" y="134111"/>
                </a:lnTo>
                <a:lnTo>
                  <a:pt x="72268" y="121919"/>
                </a:lnTo>
                <a:lnTo>
                  <a:pt x="28559" y="79247"/>
                </a:lnTo>
                <a:lnTo>
                  <a:pt x="49255" y="57911"/>
                </a:lnTo>
                <a:lnTo>
                  <a:pt x="75092" y="57911"/>
                </a:lnTo>
                <a:lnTo>
                  <a:pt x="61965" y="45719"/>
                </a:lnTo>
                <a:lnTo>
                  <a:pt x="78851" y="27431"/>
                </a:lnTo>
                <a:lnTo>
                  <a:pt x="104896" y="27431"/>
                </a:lnTo>
                <a:lnTo>
                  <a:pt x="75803" y="0"/>
                </a:lnTo>
                <a:close/>
              </a:path>
              <a:path w="575945" h="591819">
                <a:moveTo>
                  <a:pt x="75092" y="57911"/>
                </a:moveTo>
                <a:lnTo>
                  <a:pt x="49255" y="57911"/>
                </a:lnTo>
                <a:lnTo>
                  <a:pt x="88513" y="97535"/>
                </a:lnTo>
                <a:lnTo>
                  <a:pt x="101345" y="82295"/>
                </a:lnTo>
                <a:lnTo>
                  <a:pt x="75092" y="57911"/>
                </a:lnTo>
                <a:close/>
              </a:path>
              <a:path w="575945" h="591819">
                <a:moveTo>
                  <a:pt x="104896" y="27431"/>
                </a:moveTo>
                <a:lnTo>
                  <a:pt x="78851" y="27431"/>
                </a:lnTo>
                <a:lnTo>
                  <a:pt x="121157" y="70103"/>
                </a:lnTo>
                <a:lnTo>
                  <a:pt x="133990" y="54863"/>
                </a:lnTo>
                <a:lnTo>
                  <a:pt x="104896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7527" y="2231654"/>
            <a:ext cx="140970" cy="492125"/>
          </a:xfrm>
          <a:custGeom>
            <a:avLst/>
            <a:gdLst/>
            <a:ahLst/>
            <a:cxnLst/>
            <a:rect l="l" t="t" r="r" b="b"/>
            <a:pathLst>
              <a:path w="140970" h="492125">
                <a:moveTo>
                  <a:pt x="108722" y="0"/>
                </a:moveTo>
                <a:lnTo>
                  <a:pt x="0" y="9265"/>
                </a:lnTo>
                <a:lnTo>
                  <a:pt x="3566" y="50535"/>
                </a:lnTo>
                <a:lnTo>
                  <a:pt x="4175" y="58673"/>
                </a:lnTo>
                <a:lnTo>
                  <a:pt x="5455" y="65013"/>
                </a:lnTo>
                <a:lnTo>
                  <a:pt x="7498" y="69829"/>
                </a:lnTo>
                <a:lnTo>
                  <a:pt x="10027" y="76047"/>
                </a:lnTo>
                <a:lnTo>
                  <a:pt x="13472" y="81015"/>
                </a:lnTo>
                <a:lnTo>
                  <a:pt x="17404" y="84429"/>
                </a:lnTo>
                <a:lnTo>
                  <a:pt x="22738" y="89153"/>
                </a:lnTo>
                <a:lnTo>
                  <a:pt x="29474" y="92445"/>
                </a:lnTo>
                <a:lnTo>
                  <a:pt x="44317" y="96133"/>
                </a:lnTo>
                <a:lnTo>
                  <a:pt x="52059" y="96621"/>
                </a:lnTo>
                <a:lnTo>
                  <a:pt x="61837" y="95791"/>
                </a:lnTo>
                <a:lnTo>
                  <a:pt x="98816" y="83179"/>
                </a:lnTo>
                <a:lnTo>
                  <a:pt x="103113" y="78211"/>
                </a:lnTo>
                <a:lnTo>
                  <a:pt x="107124" y="73761"/>
                </a:lnTo>
                <a:lnTo>
                  <a:pt x="51694" y="73761"/>
                </a:lnTo>
                <a:lnTo>
                  <a:pt x="44957" y="73639"/>
                </a:lnTo>
                <a:lnTo>
                  <a:pt x="39989" y="72511"/>
                </a:lnTo>
                <a:lnTo>
                  <a:pt x="35051" y="71475"/>
                </a:lnTo>
                <a:lnTo>
                  <a:pt x="23743" y="59161"/>
                </a:lnTo>
                <a:lnTo>
                  <a:pt x="22859" y="56509"/>
                </a:lnTo>
                <a:lnTo>
                  <a:pt x="22097" y="52181"/>
                </a:lnTo>
                <a:lnTo>
                  <a:pt x="21579" y="45963"/>
                </a:lnTo>
                <a:lnTo>
                  <a:pt x="20177" y="29565"/>
                </a:lnTo>
                <a:lnTo>
                  <a:pt x="92201" y="23469"/>
                </a:lnTo>
                <a:lnTo>
                  <a:pt x="110719" y="23469"/>
                </a:lnTo>
                <a:lnTo>
                  <a:pt x="108722" y="0"/>
                </a:lnTo>
                <a:close/>
              </a:path>
              <a:path w="140970" h="492125">
                <a:moveTo>
                  <a:pt x="110719" y="23469"/>
                </a:moveTo>
                <a:lnTo>
                  <a:pt x="92201" y="23469"/>
                </a:lnTo>
                <a:lnTo>
                  <a:pt x="92963" y="33375"/>
                </a:lnTo>
                <a:lnTo>
                  <a:pt x="93725" y="42275"/>
                </a:lnTo>
                <a:lnTo>
                  <a:pt x="93969" y="48371"/>
                </a:lnTo>
                <a:lnTo>
                  <a:pt x="93482" y="51419"/>
                </a:lnTo>
                <a:lnTo>
                  <a:pt x="92963" y="55625"/>
                </a:lnTo>
                <a:lnTo>
                  <a:pt x="91561" y="59161"/>
                </a:lnTo>
                <a:lnTo>
                  <a:pt x="60076" y="72999"/>
                </a:lnTo>
                <a:lnTo>
                  <a:pt x="51694" y="73761"/>
                </a:lnTo>
                <a:lnTo>
                  <a:pt x="107124" y="73761"/>
                </a:lnTo>
                <a:lnTo>
                  <a:pt x="107563" y="73273"/>
                </a:lnTo>
                <a:lnTo>
                  <a:pt x="110489" y="67421"/>
                </a:lnTo>
                <a:lnTo>
                  <a:pt x="111770" y="60959"/>
                </a:lnTo>
                <a:lnTo>
                  <a:pt x="112775" y="56113"/>
                </a:lnTo>
                <a:lnTo>
                  <a:pt x="112897" y="49133"/>
                </a:lnTo>
                <a:lnTo>
                  <a:pt x="112135" y="40111"/>
                </a:lnTo>
                <a:lnTo>
                  <a:pt x="110719" y="23469"/>
                </a:lnTo>
                <a:close/>
              </a:path>
              <a:path w="140970" h="492125">
                <a:moveTo>
                  <a:pt x="117988" y="109209"/>
                </a:moveTo>
                <a:lnTo>
                  <a:pt x="98663" y="110855"/>
                </a:lnTo>
                <a:lnTo>
                  <a:pt x="100462" y="131673"/>
                </a:lnTo>
                <a:lnTo>
                  <a:pt x="119755" y="130027"/>
                </a:lnTo>
                <a:lnTo>
                  <a:pt x="117988" y="109209"/>
                </a:lnTo>
                <a:close/>
              </a:path>
              <a:path w="140970" h="492125">
                <a:moveTo>
                  <a:pt x="87995" y="111739"/>
                </a:moveTo>
                <a:lnTo>
                  <a:pt x="9265" y="118475"/>
                </a:lnTo>
                <a:lnTo>
                  <a:pt x="11033" y="139293"/>
                </a:lnTo>
                <a:lnTo>
                  <a:pt x="89794" y="132587"/>
                </a:lnTo>
                <a:lnTo>
                  <a:pt x="87995" y="111739"/>
                </a:lnTo>
                <a:close/>
              </a:path>
              <a:path w="140970" h="492125">
                <a:moveTo>
                  <a:pt x="34808" y="151759"/>
                </a:moveTo>
                <a:lnTo>
                  <a:pt x="27431" y="154289"/>
                </a:lnTo>
                <a:lnTo>
                  <a:pt x="21976" y="158983"/>
                </a:lnTo>
                <a:lnTo>
                  <a:pt x="16562" y="168733"/>
                </a:lnTo>
                <a:lnTo>
                  <a:pt x="13909" y="179637"/>
                </a:lnTo>
                <a:lnTo>
                  <a:pt x="14027" y="192267"/>
                </a:lnTo>
                <a:lnTo>
                  <a:pt x="35935" y="225795"/>
                </a:lnTo>
                <a:lnTo>
                  <a:pt x="49773" y="224515"/>
                </a:lnTo>
                <a:lnTo>
                  <a:pt x="54863" y="221985"/>
                </a:lnTo>
                <a:lnTo>
                  <a:pt x="58155" y="217291"/>
                </a:lnTo>
                <a:lnTo>
                  <a:pt x="61478" y="212597"/>
                </a:lnTo>
                <a:lnTo>
                  <a:pt x="63849" y="204703"/>
                </a:lnTo>
                <a:lnTo>
                  <a:pt x="36332" y="204703"/>
                </a:lnTo>
                <a:lnTo>
                  <a:pt x="34289" y="203941"/>
                </a:lnTo>
                <a:lnTo>
                  <a:pt x="30601" y="199643"/>
                </a:lnTo>
                <a:lnTo>
                  <a:pt x="29199" y="195681"/>
                </a:lnTo>
                <a:lnTo>
                  <a:pt x="28834" y="190225"/>
                </a:lnTo>
                <a:lnTo>
                  <a:pt x="28437" y="185409"/>
                </a:lnTo>
                <a:lnTo>
                  <a:pt x="39745" y="172455"/>
                </a:lnTo>
                <a:lnTo>
                  <a:pt x="34808" y="151759"/>
                </a:lnTo>
                <a:close/>
              </a:path>
              <a:path w="140970" h="492125">
                <a:moveTo>
                  <a:pt x="93433" y="170809"/>
                </a:moveTo>
                <a:lnTo>
                  <a:pt x="74919" y="170809"/>
                </a:lnTo>
                <a:lnTo>
                  <a:pt x="76443" y="171449"/>
                </a:lnTo>
                <a:lnTo>
                  <a:pt x="77602" y="172973"/>
                </a:lnTo>
                <a:lnTo>
                  <a:pt x="79369" y="175107"/>
                </a:lnTo>
                <a:lnTo>
                  <a:pt x="80528" y="179069"/>
                </a:lnTo>
                <a:lnTo>
                  <a:pt x="80893" y="184525"/>
                </a:lnTo>
                <a:lnTo>
                  <a:pt x="81290" y="188823"/>
                </a:lnTo>
                <a:lnTo>
                  <a:pt x="72755" y="200131"/>
                </a:lnTo>
                <a:lnTo>
                  <a:pt x="78089" y="219455"/>
                </a:lnTo>
                <a:lnTo>
                  <a:pt x="95804" y="181871"/>
                </a:lnTo>
                <a:lnTo>
                  <a:pt x="93433" y="170809"/>
                </a:lnTo>
                <a:close/>
              </a:path>
              <a:path w="140970" h="492125">
                <a:moveTo>
                  <a:pt x="75681" y="151241"/>
                </a:moveTo>
                <a:lnTo>
                  <a:pt x="47223" y="178663"/>
                </a:lnTo>
                <a:lnTo>
                  <a:pt x="44074" y="199125"/>
                </a:lnTo>
                <a:lnTo>
                  <a:pt x="43312" y="201533"/>
                </a:lnTo>
                <a:lnTo>
                  <a:pt x="42428" y="202691"/>
                </a:lnTo>
                <a:lnTo>
                  <a:pt x="41391" y="203697"/>
                </a:lnTo>
                <a:lnTo>
                  <a:pt x="40142" y="204337"/>
                </a:lnTo>
                <a:lnTo>
                  <a:pt x="38618" y="204459"/>
                </a:lnTo>
                <a:lnTo>
                  <a:pt x="36332" y="204703"/>
                </a:lnTo>
                <a:lnTo>
                  <a:pt x="63849" y="204703"/>
                </a:lnTo>
                <a:lnTo>
                  <a:pt x="65410" y="193273"/>
                </a:lnTo>
                <a:lnTo>
                  <a:pt x="67055" y="181965"/>
                </a:lnTo>
                <a:lnTo>
                  <a:pt x="68458" y="175259"/>
                </a:lnTo>
                <a:lnTo>
                  <a:pt x="69585" y="173339"/>
                </a:lnTo>
                <a:lnTo>
                  <a:pt x="70469" y="171815"/>
                </a:lnTo>
                <a:lnTo>
                  <a:pt x="71749" y="171053"/>
                </a:lnTo>
                <a:lnTo>
                  <a:pt x="74919" y="170809"/>
                </a:lnTo>
                <a:lnTo>
                  <a:pt x="93433" y="170809"/>
                </a:lnTo>
                <a:lnTo>
                  <a:pt x="92802" y="167867"/>
                </a:lnTo>
                <a:lnTo>
                  <a:pt x="86746" y="158343"/>
                </a:lnTo>
                <a:lnTo>
                  <a:pt x="81655" y="153405"/>
                </a:lnTo>
                <a:lnTo>
                  <a:pt x="75681" y="151241"/>
                </a:lnTo>
                <a:close/>
              </a:path>
              <a:path w="140970" h="492125">
                <a:moveTo>
                  <a:pt x="66317" y="237229"/>
                </a:moveTo>
                <a:lnTo>
                  <a:pt x="26416" y="253140"/>
                </a:lnTo>
                <a:lnTo>
                  <a:pt x="21214" y="278373"/>
                </a:lnTo>
                <a:lnTo>
                  <a:pt x="21854" y="286999"/>
                </a:lnTo>
                <a:lnTo>
                  <a:pt x="47487" y="310621"/>
                </a:lnTo>
                <a:lnTo>
                  <a:pt x="49133" y="289559"/>
                </a:lnTo>
                <a:lnTo>
                  <a:pt x="45079" y="288797"/>
                </a:lnTo>
                <a:lnTo>
                  <a:pt x="42031" y="287273"/>
                </a:lnTo>
                <a:lnTo>
                  <a:pt x="40142" y="285231"/>
                </a:lnTo>
                <a:lnTo>
                  <a:pt x="38099" y="283189"/>
                </a:lnTo>
                <a:lnTo>
                  <a:pt x="37094" y="280537"/>
                </a:lnTo>
                <a:lnTo>
                  <a:pt x="36697" y="277215"/>
                </a:lnTo>
                <a:lnTo>
                  <a:pt x="36332" y="272399"/>
                </a:lnTo>
                <a:lnTo>
                  <a:pt x="37703" y="268223"/>
                </a:lnTo>
                <a:lnTo>
                  <a:pt x="40904" y="264779"/>
                </a:lnTo>
                <a:lnTo>
                  <a:pt x="44074" y="261213"/>
                </a:lnTo>
                <a:lnTo>
                  <a:pt x="48767" y="259201"/>
                </a:lnTo>
                <a:lnTo>
                  <a:pt x="54863" y="258439"/>
                </a:lnTo>
                <a:lnTo>
                  <a:pt x="67750" y="258439"/>
                </a:lnTo>
                <a:lnTo>
                  <a:pt x="67696" y="257799"/>
                </a:lnTo>
                <a:lnTo>
                  <a:pt x="73273" y="257281"/>
                </a:lnTo>
                <a:lnTo>
                  <a:pt x="99526" y="257281"/>
                </a:lnTo>
                <a:lnTo>
                  <a:pt x="97458" y="252595"/>
                </a:lnTo>
                <a:lnTo>
                  <a:pt x="87507" y="242543"/>
                </a:lnTo>
                <a:lnTo>
                  <a:pt x="78593" y="238725"/>
                </a:lnTo>
                <a:lnTo>
                  <a:pt x="66317" y="237229"/>
                </a:lnTo>
                <a:close/>
              </a:path>
              <a:path w="140970" h="492125">
                <a:moveTo>
                  <a:pt x="67750" y="258439"/>
                </a:moveTo>
                <a:lnTo>
                  <a:pt x="54863" y="258439"/>
                </a:lnTo>
                <a:lnTo>
                  <a:pt x="66201" y="309932"/>
                </a:lnTo>
                <a:lnTo>
                  <a:pt x="78030" y="306914"/>
                </a:lnTo>
                <a:lnTo>
                  <a:pt x="88839" y="300803"/>
                </a:lnTo>
                <a:lnTo>
                  <a:pt x="99367" y="290583"/>
                </a:lnTo>
                <a:lnTo>
                  <a:pt x="99840" y="288919"/>
                </a:lnTo>
                <a:lnTo>
                  <a:pt x="70347" y="288919"/>
                </a:lnTo>
                <a:lnTo>
                  <a:pt x="67750" y="258439"/>
                </a:lnTo>
                <a:close/>
              </a:path>
              <a:path w="140970" h="492125">
                <a:moveTo>
                  <a:pt x="99526" y="257281"/>
                </a:moveTo>
                <a:lnTo>
                  <a:pt x="73273" y="257281"/>
                </a:lnTo>
                <a:lnTo>
                  <a:pt x="77967" y="258317"/>
                </a:lnTo>
                <a:lnTo>
                  <a:pt x="85100" y="263651"/>
                </a:lnTo>
                <a:lnTo>
                  <a:pt x="87111" y="267309"/>
                </a:lnTo>
                <a:lnTo>
                  <a:pt x="87508" y="271881"/>
                </a:lnTo>
                <a:lnTo>
                  <a:pt x="87751" y="276087"/>
                </a:lnTo>
                <a:lnTo>
                  <a:pt x="86624" y="279775"/>
                </a:lnTo>
                <a:lnTo>
                  <a:pt x="83698" y="283067"/>
                </a:lnTo>
                <a:lnTo>
                  <a:pt x="80771" y="286237"/>
                </a:lnTo>
                <a:lnTo>
                  <a:pt x="76321" y="288279"/>
                </a:lnTo>
                <a:lnTo>
                  <a:pt x="70347" y="288919"/>
                </a:lnTo>
                <a:lnTo>
                  <a:pt x="99840" y="288919"/>
                </a:lnTo>
                <a:lnTo>
                  <a:pt x="102589" y="279267"/>
                </a:lnTo>
                <a:lnTo>
                  <a:pt x="102397" y="263789"/>
                </a:lnTo>
                <a:lnTo>
                  <a:pt x="99526" y="257281"/>
                </a:lnTo>
                <a:close/>
              </a:path>
              <a:path w="140970" h="492125">
                <a:moveTo>
                  <a:pt x="99976" y="347959"/>
                </a:moveTo>
                <a:lnTo>
                  <a:pt x="79766" y="347959"/>
                </a:lnTo>
                <a:lnTo>
                  <a:pt x="83179" y="348721"/>
                </a:lnTo>
                <a:lnTo>
                  <a:pt x="86471" y="349605"/>
                </a:lnTo>
                <a:lnTo>
                  <a:pt x="89275" y="351281"/>
                </a:lnTo>
                <a:lnTo>
                  <a:pt x="91439" y="354055"/>
                </a:lnTo>
                <a:lnTo>
                  <a:pt x="93725" y="356737"/>
                </a:lnTo>
                <a:lnTo>
                  <a:pt x="95006" y="359907"/>
                </a:lnTo>
                <a:lnTo>
                  <a:pt x="95249" y="363473"/>
                </a:lnTo>
                <a:lnTo>
                  <a:pt x="95493" y="366247"/>
                </a:lnTo>
                <a:lnTo>
                  <a:pt x="88391" y="375665"/>
                </a:lnTo>
                <a:lnTo>
                  <a:pt x="85984" y="376793"/>
                </a:lnTo>
                <a:lnTo>
                  <a:pt x="80528" y="377677"/>
                </a:lnTo>
                <a:lnTo>
                  <a:pt x="31760" y="381883"/>
                </a:lnTo>
                <a:lnTo>
                  <a:pt x="33527" y="402701"/>
                </a:lnTo>
                <a:lnTo>
                  <a:pt x="88635" y="398007"/>
                </a:lnTo>
                <a:lnTo>
                  <a:pt x="104759" y="391393"/>
                </a:lnTo>
                <a:lnTo>
                  <a:pt x="107198" y="389229"/>
                </a:lnTo>
                <a:lnTo>
                  <a:pt x="109087" y="386181"/>
                </a:lnTo>
                <a:lnTo>
                  <a:pt x="110489" y="382127"/>
                </a:lnTo>
                <a:lnTo>
                  <a:pt x="111770" y="378195"/>
                </a:lnTo>
                <a:lnTo>
                  <a:pt x="112257" y="373989"/>
                </a:lnTo>
                <a:lnTo>
                  <a:pt x="111294" y="365269"/>
                </a:lnTo>
                <a:lnTo>
                  <a:pt x="106201" y="353672"/>
                </a:lnTo>
                <a:lnTo>
                  <a:pt x="99976" y="347959"/>
                </a:lnTo>
                <a:close/>
              </a:path>
              <a:path w="140970" h="492125">
                <a:moveTo>
                  <a:pt x="106161" y="324215"/>
                </a:moveTo>
                <a:lnTo>
                  <a:pt x="27431" y="330951"/>
                </a:lnTo>
                <a:lnTo>
                  <a:pt x="29199" y="351769"/>
                </a:lnTo>
                <a:lnTo>
                  <a:pt x="73670" y="347959"/>
                </a:lnTo>
                <a:lnTo>
                  <a:pt x="99976" y="347959"/>
                </a:lnTo>
                <a:lnTo>
                  <a:pt x="96255" y="344545"/>
                </a:lnTo>
                <a:lnTo>
                  <a:pt x="107807" y="343509"/>
                </a:lnTo>
                <a:lnTo>
                  <a:pt x="106161" y="324215"/>
                </a:lnTo>
                <a:close/>
              </a:path>
              <a:path w="140970" h="492125">
                <a:moveTo>
                  <a:pt x="137435" y="343021"/>
                </a:moveTo>
                <a:lnTo>
                  <a:pt x="120914" y="343021"/>
                </a:lnTo>
                <a:lnTo>
                  <a:pt x="122560" y="343265"/>
                </a:lnTo>
                <a:lnTo>
                  <a:pt x="124724" y="344911"/>
                </a:lnTo>
                <a:lnTo>
                  <a:pt x="125211" y="346069"/>
                </a:lnTo>
                <a:lnTo>
                  <a:pt x="125333" y="347715"/>
                </a:lnTo>
                <a:lnTo>
                  <a:pt x="125608" y="349757"/>
                </a:lnTo>
                <a:lnTo>
                  <a:pt x="124967" y="353171"/>
                </a:lnTo>
                <a:lnTo>
                  <a:pt x="123565" y="357865"/>
                </a:lnTo>
                <a:lnTo>
                  <a:pt x="122285" y="362559"/>
                </a:lnTo>
                <a:lnTo>
                  <a:pt x="121523" y="365485"/>
                </a:lnTo>
                <a:lnTo>
                  <a:pt x="121279" y="366643"/>
                </a:lnTo>
                <a:lnTo>
                  <a:pt x="121036" y="369935"/>
                </a:lnTo>
                <a:lnTo>
                  <a:pt x="121279" y="371581"/>
                </a:lnTo>
                <a:lnTo>
                  <a:pt x="121523" y="375513"/>
                </a:lnTo>
                <a:lnTo>
                  <a:pt x="123322" y="378561"/>
                </a:lnTo>
                <a:lnTo>
                  <a:pt x="129418" y="382889"/>
                </a:lnTo>
                <a:lnTo>
                  <a:pt x="134233" y="383773"/>
                </a:lnTo>
                <a:lnTo>
                  <a:pt x="140969" y="383285"/>
                </a:lnTo>
                <a:lnTo>
                  <a:pt x="140086" y="373623"/>
                </a:lnTo>
                <a:lnTo>
                  <a:pt x="137800" y="373501"/>
                </a:lnTo>
                <a:lnTo>
                  <a:pt x="136001" y="372983"/>
                </a:lnTo>
                <a:lnTo>
                  <a:pt x="134995" y="371977"/>
                </a:lnTo>
                <a:lnTo>
                  <a:pt x="133868" y="370941"/>
                </a:lnTo>
                <a:lnTo>
                  <a:pt x="133349" y="369691"/>
                </a:lnTo>
                <a:lnTo>
                  <a:pt x="133228" y="368167"/>
                </a:lnTo>
                <a:lnTo>
                  <a:pt x="132953" y="365881"/>
                </a:lnTo>
                <a:lnTo>
                  <a:pt x="133593" y="362833"/>
                </a:lnTo>
                <a:lnTo>
                  <a:pt x="134995" y="358627"/>
                </a:lnTo>
                <a:lnTo>
                  <a:pt x="136397" y="354573"/>
                </a:lnTo>
                <a:lnTo>
                  <a:pt x="137281" y="351769"/>
                </a:lnTo>
                <a:lnTo>
                  <a:pt x="137525" y="350245"/>
                </a:lnTo>
                <a:lnTo>
                  <a:pt x="137800" y="348721"/>
                </a:lnTo>
                <a:lnTo>
                  <a:pt x="137800" y="347197"/>
                </a:lnTo>
                <a:lnTo>
                  <a:pt x="137678" y="345429"/>
                </a:lnTo>
                <a:lnTo>
                  <a:pt x="137435" y="343021"/>
                </a:lnTo>
                <a:close/>
              </a:path>
              <a:path w="140970" h="492125">
                <a:moveTo>
                  <a:pt x="125486" y="332841"/>
                </a:moveTo>
                <a:lnTo>
                  <a:pt x="120395" y="333359"/>
                </a:lnTo>
                <a:lnTo>
                  <a:pt x="119755" y="333359"/>
                </a:lnTo>
                <a:lnTo>
                  <a:pt x="118871" y="333481"/>
                </a:lnTo>
                <a:lnTo>
                  <a:pt x="117713" y="333603"/>
                </a:lnTo>
                <a:lnTo>
                  <a:pt x="118475" y="343143"/>
                </a:lnTo>
                <a:lnTo>
                  <a:pt x="120914" y="343021"/>
                </a:lnTo>
                <a:lnTo>
                  <a:pt x="137435" y="343021"/>
                </a:lnTo>
                <a:lnTo>
                  <a:pt x="137281" y="341497"/>
                </a:lnTo>
                <a:lnTo>
                  <a:pt x="135635" y="338327"/>
                </a:lnTo>
                <a:lnTo>
                  <a:pt x="132587" y="336041"/>
                </a:lnTo>
                <a:lnTo>
                  <a:pt x="129661" y="333755"/>
                </a:lnTo>
                <a:lnTo>
                  <a:pt x="125486" y="332841"/>
                </a:lnTo>
                <a:close/>
              </a:path>
              <a:path w="140970" h="492125">
                <a:moveTo>
                  <a:pt x="60838" y="416051"/>
                </a:moveTo>
                <a:lnTo>
                  <a:pt x="49651" y="416935"/>
                </a:lnTo>
                <a:lnTo>
                  <a:pt x="44317" y="419709"/>
                </a:lnTo>
                <a:lnTo>
                  <a:pt x="40385" y="424799"/>
                </a:lnTo>
                <a:lnTo>
                  <a:pt x="36332" y="429889"/>
                </a:lnTo>
                <a:lnTo>
                  <a:pt x="34655" y="436473"/>
                </a:lnTo>
                <a:lnTo>
                  <a:pt x="35295" y="444611"/>
                </a:lnTo>
                <a:lnTo>
                  <a:pt x="35813" y="449183"/>
                </a:lnTo>
                <a:lnTo>
                  <a:pt x="36941" y="453389"/>
                </a:lnTo>
                <a:lnTo>
                  <a:pt x="39105" y="457321"/>
                </a:lnTo>
                <a:lnTo>
                  <a:pt x="41147" y="461253"/>
                </a:lnTo>
                <a:lnTo>
                  <a:pt x="44074" y="464819"/>
                </a:lnTo>
                <a:lnTo>
                  <a:pt x="47884" y="468111"/>
                </a:lnTo>
                <a:lnTo>
                  <a:pt x="47487" y="468233"/>
                </a:lnTo>
                <a:lnTo>
                  <a:pt x="46603" y="468629"/>
                </a:lnTo>
                <a:lnTo>
                  <a:pt x="45476" y="468995"/>
                </a:lnTo>
                <a:lnTo>
                  <a:pt x="42793" y="470001"/>
                </a:lnTo>
                <a:lnTo>
                  <a:pt x="40751" y="470915"/>
                </a:lnTo>
                <a:lnTo>
                  <a:pt x="39502" y="471525"/>
                </a:lnTo>
                <a:lnTo>
                  <a:pt x="41269" y="492099"/>
                </a:lnTo>
                <a:lnTo>
                  <a:pt x="44836" y="489965"/>
                </a:lnTo>
                <a:lnTo>
                  <a:pt x="48249" y="488441"/>
                </a:lnTo>
                <a:lnTo>
                  <a:pt x="51419" y="487527"/>
                </a:lnTo>
                <a:lnTo>
                  <a:pt x="54742" y="486521"/>
                </a:lnTo>
                <a:lnTo>
                  <a:pt x="59801" y="485759"/>
                </a:lnTo>
                <a:lnTo>
                  <a:pt x="100065" y="482589"/>
                </a:lnTo>
                <a:lnTo>
                  <a:pt x="116951" y="468629"/>
                </a:lnTo>
                <a:lnTo>
                  <a:pt x="118562" y="464667"/>
                </a:lnTo>
                <a:lnTo>
                  <a:pt x="64373" y="464667"/>
                </a:lnTo>
                <a:lnTo>
                  <a:pt x="59679" y="463783"/>
                </a:lnTo>
                <a:lnTo>
                  <a:pt x="50291" y="446135"/>
                </a:lnTo>
                <a:lnTo>
                  <a:pt x="51175" y="443331"/>
                </a:lnTo>
                <a:lnTo>
                  <a:pt x="53096" y="440923"/>
                </a:lnTo>
                <a:lnTo>
                  <a:pt x="54985" y="438637"/>
                </a:lnTo>
                <a:lnTo>
                  <a:pt x="57393" y="437235"/>
                </a:lnTo>
                <a:lnTo>
                  <a:pt x="63245" y="436747"/>
                </a:lnTo>
                <a:lnTo>
                  <a:pt x="81894" y="436747"/>
                </a:lnTo>
                <a:lnTo>
                  <a:pt x="81655" y="435863"/>
                </a:lnTo>
                <a:lnTo>
                  <a:pt x="79491" y="430529"/>
                </a:lnTo>
                <a:lnTo>
                  <a:pt x="77327" y="426841"/>
                </a:lnTo>
                <a:lnTo>
                  <a:pt x="75194" y="423153"/>
                </a:lnTo>
                <a:lnTo>
                  <a:pt x="72268" y="420349"/>
                </a:lnTo>
                <a:lnTo>
                  <a:pt x="64891" y="416813"/>
                </a:lnTo>
                <a:lnTo>
                  <a:pt x="60838" y="416051"/>
                </a:lnTo>
                <a:close/>
              </a:path>
              <a:path w="140970" h="492125">
                <a:moveTo>
                  <a:pt x="81894" y="436747"/>
                </a:moveTo>
                <a:lnTo>
                  <a:pt x="63245" y="436747"/>
                </a:lnTo>
                <a:lnTo>
                  <a:pt x="65897" y="437997"/>
                </a:lnTo>
                <a:lnTo>
                  <a:pt x="68061" y="440557"/>
                </a:lnTo>
                <a:lnTo>
                  <a:pt x="69341" y="442203"/>
                </a:lnTo>
                <a:lnTo>
                  <a:pt x="70865" y="445891"/>
                </a:lnTo>
                <a:lnTo>
                  <a:pt x="72633" y="451469"/>
                </a:lnTo>
                <a:lnTo>
                  <a:pt x="74432" y="457199"/>
                </a:lnTo>
                <a:lnTo>
                  <a:pt x="75803" y="461375"/>
                </a:lnTo>
                <a:lnTo>
                  <a:pt x="76961" y="463905"/>
                </a:lnTo>
                <a:lnTo>
                  <a:pt x="72755" y="464301"/>
                </a:lnTo>
                <a:lnTo>
                  <a:pt x="67817" y="464667"/>
                </a:lnTo>
                <a:lnTo>
                  <a:pt x="118562" y="464667"/>
                </a:lnTo>
                <a:lnTo>
                  <a:pt x="118871" y="463905"/>
                </a:lnTo>
                <a:lnTo>
                  <a:pt x="118955" y="462777"/>
                </a:lnTo>
                <a:lnTo>
                  <a:pt x="90434" y="462777"/>
                </a:lnTo>
                <a:lnTo>
                  <a:pt x="88513" y="459211"/>
                </a:lnTo>
                <a:lnTo>
                  <a:pt x="86227" y="452627"/>
                </a:lnTo>
                <a:lnTo>
                  <a:pt x="83576" y="442965"/>
                </a:lnTo>
                <a:lnTo>
                  <a:pt x="81894" y="436747"/>
                </a:lnTo>
                <a:close/>
              </a:path>
              <a:path w="140970" h="492125">
                <a:moveTo>
                  <a:pt x="93207" y="415411"/>
                </a:moveTo>
                <a:lnTo>
                  <a:pt x="91439" y="434583"/>
                </a:lnTo>
                <a:lnTo>
                  <a:pt x="95249" y="435589"/>
                </a:lnTo>
                <a:lnTo>
                  <a:pt x="97901" y="436991"/>
                </a:lnTo>
                <a:lnTo>
                  <a:pt x="99578" y="439033"/>
                </a:lnTo>
                <a:lnTo>
                  <a:pt x="101224" y="440923"/>
                </a:lnTo>
                <a:lnTo>
                  <a:pt x="102107" y="443727"/>
                </a:lnTo>
                <a:lnTo>
                  <a:pt x="102482" y="447659"/>
                </a:lnTo>
                <a:lnTo>
                  <a:pt x="102869" y="452993"/>
                </a:lnTo>
                <a:lnTo>
                  <a:pt x="102351" y="456803"/>
                </a:lnTo>
                <a:lnTo>
                  <a:pt x="90434" y="462777"/>
                </a:lnTo>
                <a:lnTo>
                  <a:pt x="118955" y="462777"/>
                </a:lnTo>
                <a:lnTo>
                  <a:pt x="119360" y="457321"/>
                </a:lnTo>
                <a:lnTo>
                  <a:pt x="119378" y="456803"/>
                </a:lnTo>
                <a:lnTo>
                  <a:pt x="118465" y="447537"/>
                </a:lnTo>
                <a:lnTo>
                  <a:pt x="117591" y="437387"/>
                </a:lnTo>
                <a:lnTo>
                  <a:pt x="115183" y="429889"/>
                </a:lnTo>
                <a:lnTo>
                  <a:pt x="111130" y="424921"/>
                </a:lnTo>
                <a:lnTo>
                  <a:pt x="106923" y="420105"/>
                </a:lnTo>
                <a:lnTo>
                  <a:pt x="100949" y="416935"/>
                </a:lnTo>
                <a:lnTo>
                  <a:pt x="93207" y="415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2695" y="2171968"/>
            <a:ext cx="1010422" cy="883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42041" y="3509772"/>
            <a:ext cx="498475" cy="141605"/>
          </a:xfrm>
          <a:custGeom>
            <a:avLst/>
            <a:gdLst/>
            <a:ahLst/>
            <a:cxnLst/>
            <a:rect l="l" t="t" r="r" b="b"/>
            <a:pathLst>
              <a:path w="498475" h="141604">
                <a:moveTo>
                  <a:pt x="61478" y="11186"/>
                </a:moveTo>
                <a:lnTo>
                  <a:pt x="38252" y="12070"/>
                </a:lnTo>
                <a:lnTo>
                  <a:pt x="0" y="122681"/>
                </a:lnTo>
                <a:lnTo>
                  <a:pt x="23378" y="121798"/>
                </a:lnTo>
                <a:lnTo>
                  <a:pt x="31394" y="96652"/>
                </a:lnTo>
                <a:lnTo>
                  <a:pt x="75072" y="95006"/>
                </a:lnTo>
                <a:lnTo>
                  <a:pt x="99025" y="95006"/>
                </a:lnTo>
                <a:lnTo>
                  <a:pt x="91447" y="78089"/>
                </a:lnTo>
                <a:lnTo>
                  <a:pt x="37490" y="78089"/>
                </a:lnTo>
                <a:lnTo>
                  <a:pt x="50566" y="37094"/>
                </a:lnTo>
                <a:lnTo>
                  <a:pt x="73083" y="37094"/>
                </a:lnTo>
                <a:lnTo>
                  <a:pt x="61478" y="11186"/>
                </a:lnTo>
                <a:close/>
              </a:path>
              <a:path w="498475" h="141604">
                <a:moveTo>
                  <a:pt x="99025" y="95006"/>
                </a:moveTo>
                <a:lnTo>
                  <a:pt x="75072" y="95006"/>
                </a:lnTo>
                <a:lnTo>
                  <a:pt x="85496" y="119390"/>
                </a:lnTo>
                <a:lnTo>
                  <a:pt x="109484" y="118353"/>
                </a:lnTo>
                <a:lnTo>
                  <a:pt x="99025" y="95006"/>
                </a:lnTo>
                <a:close/>
              </a:path>
              <a:path w="498475" h="141604">
                <a:moveTo>
                  <a:pt x="73083" y="37094"/>
                </a:moveTo>
                <a:lnTo>
                  <a:pt x="50566" y="37094"/>
                </a:lnTo>
                <a:lnTo>
                  <a:pt x="67208" y="76840"/>
                </a:lnTo>
                <a:lnTo>
                  <a:pt x="37490" y="78089"/>
                </a:lnTo>
                <a:lnTo>
                  <a:pt x="91447" y="78089"/>
                </a:lnTo>
                <a:lnTo>
                  <a:pt x="73083" y="37094"/>
                </a:lnTo>
                <a:close/>
              </a:path>
              <a:path w="498475" h="141604">
                <a:moveTo>
                  <a:pt x="155469" y="36849"/>
                </a:moveTo>
                <a:lnTo>
                  <a:pt x="116846" y="50898"/>
                </a:lnTo>
                <a:lnTo>
                  <a:pt x="110850" y="71930"/>
                </a:lnTo>
                <a:lnTo>
                  <a:pt x="111305" y="89702"/>
                </a:lnTo>
                <a:lnTo>
                  <a:pt x="116047" y="101092"/>
                </a:lnTo>
                <a:lnTo>
                  <a:pt x="124901" y="111825"/>
                </a:lnTo>
                <a:lnTo>
                  <a:pt x="136007" y="117229"/>
                </a:lnTo>
                <a:lnTo>
                  <a:pt x="149504" y="118628"/>
                </a:lnTo>
                <a:lnTo>
                  <a:pt x="159654" y="118231"/>
                </a:lnTo>
                <a:lnTo>
                  <a:pt x="167639" y="115427"/>
                </a:lnTo>
                <a:lnTo>
                  <a:pt x="173492" y="110489"/>
                </a:lnTo>
                <a:lnTo>
                  <a:pt x="179344" y="105399"/>
                </a:lnTo>
                <a:lnTo>
                  <a:pt x="181289" y="101711"/>
                </a:lnTo>
                <a:lnTo>
                  <a:pt x="144414" y="101711"/>
                </a:lnTo>
                <a:lnTo>
                  <a:pt x="140086" y="99943"/>
                </a:lnTo>
                <a:lnTo>
                  <a:pt x="133502" y="92567"/>
                </a:lnTo>
                <a:lnTo>
                  <a:pt x="131704" y="85984"/>
                </a:lnTo>
                <a:lnTo>
                  <a:pt x="131338" y="76565"/>
                </a:lnTo>
                <a:lnTo>
                  <a:pt x="131063" y="68183"/>
                </a:lnTo>
                <a:lnTo>
                  <a:pt x="132344" y="62087"/>
                </a:lnTo>
                <a:lnTo>
                  <a:pt x="135270" y="58430"/>
                </a:lnTo>
                <a:lnTo>
                  <a:pt x="138196" y="54620"/>
                </a:lnTo>
                <a:lnTo>
                  <a:pt x="142372" y="52699"/>
                </a:lnTo>
                <a:lnTo>
                  <a:pt x="147584" y="52456"/>
                </a:lnTo>
                <a:lnTo>
                  <a:pt x="151394" y="52334"/>
                </a:lnTo>
                <a:lnTo>
                  <a:pt x="178865" y="52334"/>
                </a:lnTo>
                <a:lnTo>
                  <a:pt x="176603" y="48231"/>
                </a:lnTo>
                <a:lnTo>
                  <a:pt x="165933" y="39264"/>
                </a:lnTo>
                <a:lnTo>
                  <a:pt x="155469" y="36849"/>
                </a:lnTo>
                <a:close/>
              </a:path>
              <a:path w="498475" h="141604">
                <a:moveTo>
                  <a:pt x="164226" y="85984"/>
                </a:moveTo>
                <a:lnTo>
                  <a:pt x="163464" y="91439"/>
                </a:lnTo>
                <a:lnTo>
                  <a:pt x="161818" y="95493"/>
                </a:lnTo>
                <a:lnTo>
                  <a:pt x="159410" y="97779"/>
                </a:lnTo>
                <a:lnTo>
                  <a:pt x="156971" y="100187"/>
                </a:lnTo>
                <a:lnTo>
                  <a:pt x="153680" y="101345"/>
                </a:lnTo>
                <a:lnTo>
                  <a:pt x="149748" y="101589"/>
                </a:lnTo>
                <a:lnTo>
                  <a:pt x="144414" y="101711"/>
                </a:lnTo>
                <a:lnTo>
                  <a:pt x="181289" y="101711"/>
                </a:lnTo>
                <a:lnTo>
                  <a:pt x="183154" y="98176"/>
                </a:lnTo>
                <a:lnTo>
                  <a:pt x="184922" y="88635"/>
                </a:lnTo>
                <a:lnTo>
                  <a:pt x="164226" y="85984"/>
                </a:lnTo>
                <a:close/>
              </a:path>
              <a:path w="498475" h="141604">
                <a:moveTo>
                  <a:pt x="178865" y="52334"/>
                </a:moveTo>
                <a:lnTo>
                  <a:pt x="151394" y="52334"/>
                </a:lnTo>
                <a:lnTo>
                  <a:pt x="154685" y="53218"/>
                </a:lnTo>
                <a:lnTo>
                  <a:pt x="157246" y="55229"/>
                </a:lnTo>
                <a:lnTo>
                  <a:pt x="159776" y="57271"/>
                </a:lnTo>
                <a:lnTo>
                  <a:pt x="161422" y="60319"/>
                </a:lnTo>
                <a:lnTo>
                  <a:pt x="162305" y="64373"/>
                </a:lnTo>
                <a:lnTo>
                  <a:pt x="182758" y="59801"/>
                </a:lnTo>
                <a:lnTo>
                  <a:pt x="182389" y="58726"/>
                </a:lnTo>
                <a:lnTo>
                  <a:pt x="178865" y="52334"/>
                </a:lnTo>
                <a:close/>
              </a:path>
              <a:path w="498475" h="141604">
                <a:moveTo>
                  <a:pt x="223098" y="33413"/>
                </a:moveTo>
                <a:lnTo>
                  <a:pt x="211608" y="37742"/>
                </a:lnTo>
                <a:lnTo>
                  <a:pt x="201161" y="47098"/>
                </a:lnTo>
                <a:lnTo>
                  <a:pt x="196771" y="55865"/>
                </a:lnTo>
                <a:lnTo>
                  <a:pt x="194605" y="68069"/>
                </a:lnTo>
                <a:lnTo>
                  <a:pt x="194858" y="85220"/>
                </a:lnTo>
                <a:lnTo>
                  <a:pt x="199234" y="96289"/>
                </a:lnTo>
                <a:lnTo>
                  <a:pt x="208362" y="108642"/>
                </a:lnTo>
                <a:lnTo>
                  <a:pt x="219529" y="113940"/>
                </a:lnTo>
                <a:lnTo>
                  <a:pt x="233568" y="115305"/>
                </a:lnTo>
                <a:lnTo>
                  <a:pt x="242315" y="114940"/>
                </a:lnTo>
                <a:lnTo>
                  <a:pt x="249448" y="112654"/>
                </a:lnTo>
                <a:lnTo>
                  <a:pt x="255026" y="108447"/>
                </a:lnTo>
                <a:lnTo>
                  <a:pt x="260756" y="104272"/>
                </a:lnTo>
                <a:lnTo>
                  <a:pt x="263685" y="99821"/>
                </a:lnTo>
                <a:lnTo>
                  <a:pt x="228478" y="99821"/>
                </a:lnTo>
                <a:lnTo>
                  <a:pt x="224302" y="98297"/>
                </a:lnTo>
                <a:lnTo>
                  <a:pt x="220979" y="95006"/>
                </a:lnTo>
                <a:lnTo>
                  <a:pt x="217566" y="91683"/>
                </a:lnTo>
                <a:lnTo>
                  <a:pt x="215798" y="86867"/>
                </a:lnTo>
                <a:lnTo>
                  <a:pt x="215402" y="80771"/>
                </a:lnTo>
                <a:lnTo>
                  <a:pt x="267347" y="72020"/>
                </a:lnTo>
                <a:lnTo>
                  <a:pt x="266508" y="67939"/>
                </a:lnTo>
                <a:lnTo>
                  <a:pt x="215280" y="67939"/>
                </a:lnTo>
                <a:lnTo>
                  <a:pt x="214883" y="62240"/>
                </a:lnTo>
                <a:lnTo>
                  <a:pt x="234452" y="48646"/>
                </a:lnTo>
                <a:lnTo>
                  <a:pt x="259108" y="48646"/>
                </a:lnTo>
                <a:lnTo>
                  <a:pt x="249765" y="37980"/>
                </a:lnTo>
                <a:lnTo>
                  <a:pt x="238595" y="34027"/>
                </a:lnTo>
                <a:lnTo>
                  <a:pt x="223098" y="33413"/>
                </a:lnTo>
                <a:close/>
              </a:path>
              <a:path w="498475" h="141604">
                <a:moveTo>
                  <a:pt x="246125" y="87873"/>
                </a:moveTo>
                <a:lnTo>
                  <a:pt x="245120" y="91805"/>
                </a:lnTo>
                <a:lnTo>
                  <a:pt x="243596" y="94853"/>
                </a:lnTo>
                <a:lnTo>
                  <a:pt x="241432" y="96652"/>
                </a:lnTo>
                <a:lnTo>
                  <a:pt x="239267" y="98541"/>
                </a:lnTo>
                <a:lnTo>
                  <a:pt x="236494" y="99578"/>
                </a:lnTo>
                <a:lnTo>
                  <a:pt x="233171" y="99700"/>
                </a:lnTo>
                <a:lnTo>
                  <a:pt x="228478" y="99821"/>
                </a:lnTo>
                <a:lnTo>
                  <a:pt x="263685" y="99821"/>
                </a:lnTo>
                <a:lnTo>
                  <a:pt x="264688" y="98297"/>
                </a:lnTo>
                <a:lnTo>
                  <a:pt x="267096" y="90556"/>
                </a:lnTo>
                <a:lnTo>
                  <a:pt x="246125" y="87873"/>
                </a:lnTo>
                <a:close/>
              </a:path>
              <a:path w="498475" h="141604">
                <a:moveTo>
                  <a:pt x="259108" y="48646"/>
                </a:moveTo>
                <a:lnTo>
                  <a:pt x="234452" y="48646"/>
                </a:lnTo>
                <a:lnTo>
                  <a:pt x="238140" y="50048"/>
                </a:lnTo>
                <a:lnTo>
                  <a:pt x="241188" y="53096"/>
                </a:lnTo>
                <a:lnTo>
                  <a:pt x="244358" y="56144"/>
                </a:lnTo>
                <a:lnTo>
                  <a:pt x="246004" y="60716"/>
                </a:lnTo>
                <a:lnTo>
                  <a:pt x="246400" y="66659"/>
                </a:lnTo>
                <a:lnTo>
                  <a:pt x="215280" y="67939"/>
                </a:lnTo>
                <a:lnTo>
                  <a:pt x="266508" y="67939"/>
                </a:lnTo>
                <a:lnTo>
                  <a:pt x="264873" y="59990"/>
                </a:lnTo>
                <a:lnTo>
                  <a:pt x="259336" y="48906"/>
                </a:lnTo>
                <a:lnTo>
                  <a:pt x="259108" y="48646"/>
                </a:lnTo>
                <a:close/>
              </a:path>
              <a:path w="498475" h="141604">
                <a:moveTo>
                  <a:pt x="302392" y="31760"/>
                </a:moveTo>
                <a:lnTo>
                  <a:pt x="282976" y="32522"/>
                </a:lnTo>
                <a:lnTo>
                  <a:pt x="287273" y="141488"/>
                </a:lnTo>
                <a:lnTo>
                  <a:pt x="308122" y="140726"/>
                </a:lnTo>
                <a:lnTo>
                  <a:pt x="306598" y="100827"/>
                </a:lnTo>
                <a:lnTo>
                  <a:pt x="351263" y="100827"/>
                </a:lnTo>
                <a:lnTo>
                  <a:pt x="354005" y="98381"/>
                </a:lnTo>
                <a:lnTo>
                  <a:pt x="355543" y="95371"/>
                </a:lnTo>
                <a:lnTo>
                  <a:pt x="319156" y="95371"/>
                </a:lnTo>
                <a:lnTo>
                  <a:pt x="314858" y="93329"/>
                </a:lnTo>
                <a:lnTo>
                  <a:pt x="307482" y="85222"/>
                </a:lnTo>
                <a:lnTo>
                  <a:pt x="305440" y="78729"/>
                </a:lnTo>
                <a:lnTo>
                  <a:pt x="305060" y="69463"/>
                </a:lnTo>
                <a:lnTo>
                  <a:pt x="304799" y="62087"/>
                </a:lnTo>
                <a:lnTo>
                  <a:pt x="306202" y="56144"/>
                </a:lnTo>
                <a:lnTo>
                  <a:pt x="309524" y="52059"/>
                </a:lnTo>
                <a:lnTo>
                  <a:pt x="312694" y="48005"/>
                </a:lnTo>
                <a:lnTo>
                  <a:pt x="316870" y="45841"/>
                </a:lnTo>
                <a:lnTo>
                  <a:pt x="321960" y="45719"/>
                </a:lnTo>
                <a:lnTo>
                  <a:pt x="326897" y="45476"/>
                </a:lnTo>
                <a:lnTo>
                  <a:pt x="355139" y="45476"/>
                </a:lnTo>
                <a:lnTo>
                  <a:pt x="353657" y="43312"/>
                </a:lnTo>
                <a:lnTo>
                  <a:pt x="302910" y="43312"/>
                </a:lnTo>
                <a:lnTo>
                  <a:pt x="302392" y="31760"/>
                </a:lnTo>
                <a:close/>
              </a:path>
              <a:path w="498475" h="141604">
                <a:moveTo>
                  <a:pt x="351263" y="100827"/>
                </a:moveTo>
                <a:lnTo>
                  <a:pt x="306598" y="100827"/>
                </a:lnTo>
                <a:lnTo>
                  <a:pt x="310652" y="104912"/>
                </a:lnTo>
                <a:lnTo>
                  <a:pt x="314462" y="107807"/>
                </a:lnTo>
                <a:lnTo>
                  <a:pt x="318150" y="109331"/>
                </a:lnTo>
                <a:lnTo>
                  <a:pt x="321716" y="111008"/>
                </a:lnTo>
                <a:lnTo>
                  <a:pt x="325648" y="111617"/>
                </a:lnTo>
                <a:lnTo>
                  <a:pt x="331956" y="111370"/>
                </a:lnTo>
                <a:lnTo>
                  <a:pt x="343608" y="107654"/>
                </a:lnTo>
                <a:lnTo>
                  <a:pt x="351263" y="100827"/>
                </a:lnTo>
                <a:close/>
              </a:path>
              <a:path w="498475" h="141604">
                <a:moveTo>
                  <a:pt x="355139" y="45476"/>
                </a:moveTo>
                <a:lnTo>
                  <a:pt x="326897" y="45476"/>
                </a:lnTo>
                <a:lnTo>
                  <a:pt x="331104" y="47365"/>
                </a:lnTo>
                <a:lnTo>
                  <a:pt x="334517" y="51175"/>
                </a:lnTo>
                <a:lnTo>
                  <a:pt x="337962" y="55107"/>
                </a:lnTo>
                <a:lnTo>
                  <a:pt x="339851" y="61203"/>
                </a:lnTo>
                <a:lnTo>
                  <a:pt x="340264" y="69860"/>
                </a:lnTo>
                <a:lnTo>
                  <a:pt x="340613" y="78364"/>
                </a:lnTo>
                <a:lnTo>
                  <a:pt x="339242" y="84825"/>
                </a:lnTo>
                <a:lnTo>
                  <a:pt x="336194" y="88757"/>
                </a:lnTo>
                <a:lnTo>
                  <a:pt x="333146" y="92842"/>
                </a:lnTo>
                <a:lnTo>
                  <a:pt x="329062" y="95006"/>
                </a:lnTo>
                <a:lnTo>
                  <a:pt x="324246" y="95128"/>
                </a:lnTo>
                <a:lnTo>
                  <a:pt x="319156" y="95371"/>
                </a:lnTo>
                <a:lnTo>
                  <a:pt x="355543" y="95371"/>
                </a:lnTo>
                <a:lnTo>
                  <a:pt x="358426" y="89729"/>
                </a:lnTo>
                <a:lnTo>
                  <a:pt x="360706" y="77641"/>
                </a:lnTo>
                <a:lnTo>
                  <a:pt x="360714" y="60675"/>
                </a:lnTo>
                <a:lnTo>
                  <a:pt x="357031" y="48238"/>
                </a:lnTo>
                <a:lnTo>
                  <a:pt x="355139" y="45476"/>
                </a:lnTo>
                <a:close/>
              </a:path>
              <a:path w="498475" h="141604">
                <a:moveTo>
                  <a:pt x="326897" y="28955"/>
                </a:moveTo>
                <a:lnTo>
                  <a:pt x="302910" y="43312"/>
                </a:lnTo>
                <a:lnTo>
                  <a:pt x="353657" y="43312"/>
                </a:lnTo>
                <a:lnTo>
                  <a:pt x="350187" y="38246"/>
                </a:lnTo>
                <a:lnTo>
                  <a:pt x="339449" y="30997"/>
                </a:lnTo>
                <a:lnTo>
                  <a:pt x="326897" y="28955"/>
                </a:lnTo>
                <a:close/>
              </a:path>
              <a:path w="498475" h="141604">
                <a:moveTo>
                  <a:pt x="399080" y="45476"/>
                </a:moveTo>
                <a:lnTo>
                  <a:pt x="378104" y="45476"/>
                </a:lnTo>
                <a:lnTo>
                  <a:pt x="379354" y="79888"/>
                </a:lnTo>
                <a:lnTo>
                  <a:pt x="379750" y="87233"/>
                </a:lnTo>
                <a:lnTo>
                  <a:pt x="380116" y="92080"/>
                </a:lnTo>
                <a:lnTo>
                  <a:pt x="380634" y="94487"/>
                </a:lnTo>
                <a:lnTo>
                  <a:pt x="381274" y="97901"/>
                </a:lnTo>
                <a:lnTo>
                  <a:pt x="397276" y="108844"/>
                </a:lnTo>
                <a:lnTo>
                  <a:pt x="400964" y="108722"/>
                </a:lnTo>
                <a:lnTo>
                  <a:pt x="407182" y="108447"/>
                </a:lnTo>
                <a:lnTo>
                  <a:pt x="412638" y="107198"/>
                </a:lnTo>
                <a:lnTo>
                  <a:pt x="417332" y="104912"/>
                </a:lnTo>
                <a:lnTo>
                  <a:pt x="415287" y="91196"/>
                </a:lnTo>
                <a:lnTo>
                  <a:pt x="405262" y="91196"/>
                </a:lnTo>
                <a:lnTo>
                  <a:pt x="404134" y="90921"/>
                </a:lnTo>
                <a:lnTo>
                  <a:pt x="400324" y="76443"/>
                </a:lnTo>
                <a:lnTo>
                  <a:pt x="399080" y="45476"/>
                </a:lnTo>
                <a:close/>
              </a:path>
              <a:path w="498475" h="141604">
                <a:moveTo>
                  <a:pt x="414924" y="88757"/>
                </a:moveTo>
                <a:lnTo>
                  <a:pt x="411358" y="90281"/>
                </a:lnTo>
                <a:lnTo>
                  <a:pt x="408584" y="91043"/>
                </a:lnTo>
                <a:lnTo>
                  <a:pt x="406664" y="91196"/>
                </a:lnTo>
                <a:lnTo>
                  <a:pt x="415287" y="91196"/>
                </a:lnTo>
                <a:lnTo>
                  <a:pt x="414924" y="88757"/>
                </a:lnTo>
                <a:close/>
              </a:path>
              <a:path w="498475" h="141604">
                <a:moveTo>
                  <a:pt x="397276" y="0"/>
                </a:moveTo>
                <a:lnTo>
                  <a:pt x="376824" y="13075"/>
                </a:lnTo>
                <a:lnTo>
                  <a:pt x="377342" y="28834"/>
                </a:lnTo>
                <a:lnTo>
                  <a:pt x="367802" y="29077"/>
                </a:lnTo>
                <a:lnTo>
                  <a:pt x="368442" y="45841"/>
                </a:lnTo>
                <a:lnTo>
                  <a:pt x="378104" y="45476"/>
                </a:lnTo>
                <a:lnTo>
                  <a:pt x="399080" y="45476"/>
                </a:lnTo>
                <a:lnTo>
                  <a:pt x="399044" y="44561"/>
                </a:lnTo>
                <a:lnTo>
                  <a:pt x="413278" y="44074"/>
                </a:lnTo>
                <a:lnTo>
                  <a:pt x="412658" y="27950"/>
                </a:lnTo>
                <a:lnTo>
                  <a:pt x="398404" y="27950"/>
                </a:lnTo>
                <a:lnTo>
                  <a:pt x="397276" y="0"/>
                </a:lnTo>
                <a:close/>
              </a:path>
              <a:path w="498475" h="141604">
                <a:moveTo>
                  <a:pt x="412638" y="27431"/>
                </a:moveTo>
                <a:lnTo>
                  <a:pt x="398404" y="27950"/>
                </a:lnTo>
                <a:lnTo>
                  <a:pt x="412658" y="27950"/>
                </a:lnTo>
                <a:lnTo>
                  <a:pt x="412638" y="27431"/>
                </a:lnTo>
                <a:close/>
              </a:path>
              <a:path w="498475" h="141604">
                <a:moveTo>
                  <a:pt x="490717" y="39623"/>
                </a:moveTo>
                <a:lnTo>
                  <a:pt x="462046" y="39623"/>
                </a:lnTo>
                <a:lnTo>
                  <a:pt x="465856" y="40385"/>
                </a:lnTo>
                <a:lnTo>
                  <a:pt x="467867" y="42031"/>
                </a:lnTo>
                <a:lnTo>
                  <a:pt x="470032" y="43555"/>
                </a:lnTo>
                <a:lnTo>
                  <a:pt x="471068" y="46481"/>
                </a:lnTo>
                <a:lnTo>
                  <a:pt x="471190" y="50413"/>
                </a:lnTo>
                <a:lnTo>
                  <a:pt x="471312" y="52577"/>
                </a:lnTo>
                <a:lnTo>
                  <a:pt x="467624" y="54223"/>
                </a:lnTo>
                <a:lnTo>
                  <a:pt x="460888" y="56266"/>
                </a:lnTo>
                <a:lnTo>
                  <a:pt x="451256" y="58430"/>
                </a:lnTo>
                <a:lnTo>
                  <a:pt x="444002" y="60197"/>
                </a:lnTo>
                <a:lnTo>
                  <a:pt x="438546" y="61965"/>
                </a:lnTo>
                <a:lnTo>
                  <a:pt x="434858" y="64007"/>
                </a:lnTo>
                <a:lnTo>
                  <a:pt x="431048" y="66050"/>
                </a:lnTo>
                <a:lnTo>
                  <a:pt x="428122" y="68823"/>
                </a:lnTo>
                <a:lnTo>
                  <a:pt x="426110" y="72389"/>
                </a:lnTo>
                <a:lnTo>
                  <a:pt x="424190" y="75956"/>
                </a:lnTo>
                <a:lnTo>
                  <a:pt x="423306" y="80009"/>
                </a:lnTo>
                <a:lnTo>
                  <a:pt x="423428" y="84460"/>
                </a:lnTo>
                <a:lnTo>
                  <a:pt x="423671" y="91196"/>
                </a:lnTo>
                <a:lnTo>
                  <a:pt x="426232" y="96652"/>
                </a:lnTo>
                <a:lnTo>
                  <a:pt x="431170" y="100827"/>
                </a:lnTo>
                <a:lnTo>
                  <a:pt x="436016" y="105155"/>
                </a:lnTo>
                <a:lnTo>
                  <a:pt x="442478" y="107045"/>
                </a:lnTo>
                <a:lnTo>
                  <a:pt x="450616" y="106801"/>
                </a:lnTo>
                <a:lnTo>
                  <a:pt x="455188" y="106558"/>
                </a:lnTo>
                <a:lnTo>
                  <a:pt x="474604" y="95371"/>
                </a:lnTo>
                <a:lnTo>
                  <a:pt x="494937" y="95371"/>
                </a:lnTo>
                <a:lnTo>
                  <a:pt x="494294" y="92567"/>
                </a:lnTo>
                <a:lnTo>
                  <a:pt x="494124" y="91958"/>
                </a:lnTo>
                <a:lnTo>
                  <a:pt x="452902" y="91958"/>
                </a:lnTo>
                <a:lnTo>
                  <a:pt x="450098" y="90921"/>
                </a:lnTo>
                <a:lnTo>
                  <a:pt x="444124" y="78485"/>
                </a:lnTo>
                <a:lnTo>
                  <a:pt x="445404" y="75956"/>
                </a:lnTo>
                <a:lnTo>
                  <a:pt x="449732" y="72633"/>
                </a:lnTo>
                <a:lnTo>
                  <a:pt x="453542" y="71384"/>
                </a:lnTo>
                <a:lnTo>
                  <a:pt x="469270" y="67177"/>
                </a:lnTo>
                <a:lnTo>
                  <a:pt x="471830" y="66172"/>
                </a:lnTo>
                <a:lnTo>
                  <a:pt x="492299" y="66172"/>
                </a:lnTo>
                <a:lnTo>
                  <a:pt x="491886" y="52943"/>
                </a:lnTo>
                <a:lnTo>
                  <a:pt x="491489" y="43799"/>
                </a:lnTo>
                <a:lnTo>
                  <a:pt x="490717" y="39623"/>
                </a:lnTo>
                <a:close/>
              </a:path>
              <a:path w="498475" h="141604">
                <a:moveTo>
                  <a:pt x="494937" y="95371"/>
                </a:moveTo>
                <a:lnTo>
                  <a:pt x="474604" y="95371"/>
                </a:lnTo>
                <a:lnTo>
                  <a:pt x="474878" y="95768"/>
                </a:lnTo>
                <a:lnTo>
                  <a:pt x="475122" y="96530"/>
                </a:lnTo>
                <a:lnTo>
                  <a:pt x="475487" y="97779"/>
                </a:lnTo>
                <a:lnTo>
                  <a:pt x="476402" y="100462"/>
                </a:lnTo>
                <a:lnTo>
                  <a:pt x="477164" y="102473"/>
                </a:lnTo>
                <a:lnTo>
                  <a:pt x="477773" y="103875"/>
                </a:lnTo>
                <a:lnTo>
                  <a:pt x="498347" y="103113"/>
                </a:lnTo>
                <a:lnTo>
                  <a:pt x="496458" y="99425"/>
                </a:lnTo>
                <a:lnTo>
                  <a:pt x="495056" y="95890"/>
                </a:lnTo>
                <a:lnTo>
                  <a:pt x="494937" y="95371"/>
                </a:lnTo>
                <a:close/>
              </a:path>
              <a:path w="498475" h="141604">
                <a:moveTo>
                  <a:pt x="492299" y="66172"/>
                </a:moveTo>
                <a:lnTo>
                  <a:pt x="471830" y="66172"/>
                </a:lnTo>
                <a:lnTo>
                  <a:pt x="472074" y="70347"/>
                </a:lnTo>
                <a:lnTo>
                  <a:pt x="472161" y="73913"/>
                </a:lnTo>
                <a:lnTo>
                  <a:pt x="472173" y="75956"/>
                </a:lnTo>
                <a:lnTo>
                  <a:pt x="472074" y="78729"/>
                </a:lnTo>
                <a:lnTo>
                  <a:pt x="471556" y="80528"/>
                </a:lnTo>
                <a:lnTo>
                  <a:pt x="470915" y="83301"/>
                </a:lnTo>
                <a:lnTo>
                  <a:pt x="469391" y="85709"/>
                </a:lnTo>
                <a:lnTo>
                  <a:pt x="466862" y="87629"/>
                </a:lnTo>
                <a:lnTo>
                  <a:pt x="463570" y="90281"/>
                </a:lnTo>
                <a:lnTo>
                  <a:pt x="460004" y="91683"/>
                </a:lnTo>
                <a:lnTo>
                  <a:pt x="456316" y="91805"/>
                </a:lnTo>
                <a:lnTo>
                  <a:pt x="452902" y="91958"/>
                </a:lnTo>
                <a:lnTo>
                  <a:pt x="494124" y="91958"/>
                </a:lnTo>
                <a:lnTo>
                  <a:pt x="493410" y="89397"/>
                </a:lnTo>
                <a:lnTo>
                  <a:pt x="492892" y="84185"/>
                </a:lnTo>
                <a:lnTo>
                  <a:pt x="492648" y="77327"/>
                </a:lnTo>
                <a:lnTo>
                  <a:pt x="492299" y="66172"/>
                </a:lnTo>
                <a:close/>
              </a:path>
              <a:path w="498475" h="141604">
                <a:moveTo>
                  <a:pt x="466740" y="23500"/>
                </a:moveTo>
                <a:lnTo>
                  <a:pt x="429402" y="34168"/>
                </a:lnTo>
                <a:lnTo>
                  <a:pt x="424190" y="47609"/>
                </a:lnTo>
                <a:lnTo>
                  <a:pt x="443240" y="50291"/>
                </a:lnTo>
                <a:lnTo>
                  <a:pt x="444398" y="46603"/>
                </a:lnTo>
                <a:lnTo>
                  <a:pt x="445922" y="43952"/>
                </a:lnTo>
                <a:lnTo>
                  <a:pt x="447934" y="42428"/>
                </a:lnTo>
                <a:lnTo>
                  <a:pt x="449976" y="40904"/>
                </a:lnTo>
                <a:lnTo>
                  <a:pt x="452902" y="39989"/>
                </a:lnTo>
                <a:lnTo>
                  <a:pt x="456590" y="39867"/>
                </a:lnTo>
                <a:lnTo>
                  <a:pt x="462046" y="39623"/>
                </a:lnTo>
                <a:lnTo>
                  <a:pt x="490717" y="39623"/>
                </a:lnTo>
                <a:lnTo>
                  <a:pt x="490362" y="37703"/>
                </a:lnTo>
                <a:lnTo>
                  <a:pt x="488320" y="34289"/>
                </a:lnTo>
                <a:lnTo>
                  <a:pt x="486430" y="30998"/>
                </a:lnTo>
                <a:lnTo>
                  <a:pt x="482986" y="28315"/>
                </a:lnTo>
                <a:lnTo>
                  <a:pt x="478414" y="26273"/>
                </a:lnTo>
                <a:lnTo>
                  <a:pt x="473720" y="24262"/>
                </a:lnTo>
                <a:lnTo>
                  <a:pt x="466740" y="2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27107" y="3917573"/>
            <a:ext cx="1170310" cy="1222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57543" y="4445251"/>
            <a:ext cx="177800" cy="4667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Opera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95072" y="3678296"/>
            <a:ext cx="1982470" cy="40005"/>
          </a:xfrm>
          <a:custGeom>
            <a:avLst/>
            <a:gdLst/>
            <a:ahLst/>
            <a:cxnLst/>
            <a:rect l="l" t="t" r="r" b="b"/>
            <a:pathLst>
              <a:path w="1982470" h="40004">
                <a:moveTo>
                  <a:pt x="1982089" y="0"/>
                </a:moveTo>
                <a:lnTo>
                  <a:pt x="0" y="39623"/>
                </a:lnTo>
              </a:path>
            </a:pathLst>
          </a:custGeom>
          <a:ln w="25399">
            <a:solidFill>
              <a:srgbClr val="00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3822" y="2613263"/>
            <a:ext cx="1727835" cy="972819"/>
          </a:xfrm>
          <a:custGeom>
            <a:avLst/>
            <a:gdLst/>
            <a:ahLst/>
            <a:cxnLst/>
            <a:rect l="l" t="t" r="r" b="b"/>
            <a:pathLst>
              <a:path w="1727835" h="972820">
                <a:moveTo>
                  <a:pt x="1727469" y="972708"/>
                </a:moveTo>
                <a:lnTo>
                  <a:pt x="0" y="0"/>
                </a:lnTo>
              </a:path>
            </a:pathLst>
          </a:custGeom>
          <a:ln w="25399">
            <a:solidFill>
              <a:srgbClr val="00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1860" y="1724924"/>
            <a:ext cx="857885" cy="1787525"/>
          </a:xfrm>
          <a:custGeom>
            <a:avLst/>
            <a:gdLst/>
            <a:ahLst/>
            <a:cxnLst/>
            <a:rect l="l" t="t" r="r" b="b"/>
            <a:pathLst>
              <a:path w="857885" h="1787525">
                <a:moveTo>
                  <a:pt x="857859" y="1787377"/>
                </a:moveTo>
                <a:lnTo>
                  <a:pt x="0" y="0"/>
                </a:lnTo>
              </a:path>
            </a:pathLst>
          </a:custGeom>
          <a:ln w="25399">
            <a:solidFill>
              <a:srgbClr val="00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74575" y="1565026"/>
            <a:ext cx="267970" cy="1964689"/>
          </a:xfrm>
          <a:custGeom>
            <a:avLst/>
            <a:gdLst/>
            <a:ahLst/>
            <a:cxnLst/>
            <a:rect l="l" t="t" r="r" b="b"/>
            <a:pathLst>
              <a:path w="267970" h="1964689">
                <a:moveTo>
                  <a:pt x="0" y="1964314"/>
                </a:moveTo>
                <a:lnTo>
                  <a:pt x="267827" y="0"/>
                </a:lnTo>
              </a:path>
            </a:pathLst>
          </a:custGeom>
          <a:ln w="25399">
            <a:solidFill>
              <a:srgbClr val="00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38462" y="2152406"/>
            <a:ext cx="1438910" cy="1364615"/>
          </a:xfrm>
          <a:custGeom>
            <a:avLst/>
            <a:gdLst/>
            <a:ahLst/>
            <a:cxnLst/>
            <a:rect l="l" t="t" r="r" b="b"/>
            <a:pathLst>
              <a:path w="1438910" h="1364614">
                <a:moveTo>
                  <a:pt x="1438655" y="0"/>
                </a:moveTo>
                <a:lnTo>
                  <a:pt x="0" y="1364223"/>
                </a:lnTo>
              </a:path>
            </a:pathLst>
          </a:custGeom>
          <a:ln w="25399">
            <a:solidFill>
              <a:srgbClr val="00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0097" y="3111246"/>
            <a:ext cx="1930400" cy="453390"/>
          </a:xfrm>
          <a:custGeom>
            <a:avLst/>
            <a:gdLst/>
            <a:ahLst/>
            <a:cxnLst/>
            <a:rect l="l" t="t" r="r" b="b"/>
            <a:pathLst>
              <a:path w="1930400" h="453389">
                <a:moveTo>
                  <a:pt x="1930024" y="0"/>
                </a:moveTo>
                <a:lnTo>
                  <a:pt x="0" y="452993"/>
                </a:lnTo>
              </a:path>
            </a:pathLst>
          </a:custGeom>
          <a:ln w="25399">
            <a:solidFill>
              <a:srgbClr val="00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78573" y="3622426"/>
            <a:ext cx="1933575" cy="440690"/>
          </a:xfrm>
          <a:custGeom>
            <a:avLst/>
            <a:gdLst/>
            <a:ahLst/>
            <a:cxnLst/>
            <a:rect l="l" t="t" r="r" b="b"/>
            <a:pathLst>
              <a:path w="1933575" h="440689">
                <a:moveTo>
                  <a:pt x="1933072" y="440176"/>
                </a:moveTo>
                <a:lnTo>
                  <a:pt x="0" y="0"/>
                </a:lnTo>
              </a:path>
            </a:pathLst>
          </a:custGeom>
          <a:ln w="25399">
            <a:solidFill>
              <a:srgbClr val="00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2665" y="3731270"/>
            <a:ext cx="1553210" cy="1232535"/>
          </a:xfrm>
          <a:custGeom>
            <a:avLst/>
            <a:gdLst/>
            <a:ahLst/>
            <a:cxnLst/>
            <a:rect l="l" t="t" r="r" b="b"/>
            <a:pathLst>
              <a:path w="1553210" h="1232535">
                <a:moveTo>
                  <a:pt x="1553077" y="1232147"/>
                </a:moveTo>
                <a:lnTo>
                  <a:pt x="0" y="0"/>
                </a:lnTo>
              </a:path>
            </a:pathLst>
          </a:custGeom>
          <a:ln w="25399">
            <a:solidFill>
              <a:srgbClr val="00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2892" y="3659642"/>
            <a:ext cx="357505" cy="1950720"/>
          </a:xfrm>
          <a:custGeom>
            <a:avLst/>
            <a:gdLst/>
            <a:ahLst/>
            <a:cxnLst/>
            <a:rect l="l" t="t" r="r" b="b"/>
            <a:pathLst>
              <a:path w="357504" h="1950720">
                <a:moveTo>
                  <a:pt x="357256" y="1950119"/>
                </a:moveTo>
                <a:lnTo>
                  <a:pt x="0" y="0"/>
                </a:lnTo>
              </a:path>
            </a:pathLst>
          </a:custGeom>
          <a:ln w="25399">
            <a:solidFill>
              <a:srgbClr val="00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5975" y="3705971"/>
            <a:ext cx="1377950" cy="1425575"/>
          </a:xfrm>
          <a:custGeom>
            <a:avLst/>
            <a:gdLst/>
            <a:ahLst/>
            <a:cxnLst/>
            <a:rect l="l" t="t" r="r" b="b"/>
            <a:pathLst>
              <a:path w="1377950" h="1425575">
                <a:moveTo>
                  <a:pt x="1377817" y="0"/>
                </a:moveTo>
                <a:lnTo>
                  <a:pt x="0" y="1425586"/>
                </a:lnTo>
              </a:path>
            </a:pathLst>
          </a:custGeom>
          <a:ln w="25399">
            <a:solidFill>
              <a:srgbClr val="00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71846" y="2320808"/>
            <a:ext cx="15240" cy="18415"/>
          </a:xfrm>
          <a:custGeom>
            <a:avLst/>
            <a:gdLst/>
            <a:ahLst/>
            <a:cxnLst/>
            <a:rect l="l" t="t" r="r" b="b"/>
            <a:pathLst>
              <a:path w="15239" h="18414">
                <a:moveTo>
                  <a:pt x="0" y="0"/>
                </a:moveTo>
                <a:lnTo>
                  <a:pt x="5084" y="0"/>
                </a:lnTo>
                <a:lnTo>
                  <a:pt x="10168" y="0"/>
                </a:lnTo>
                <a:lnTo>
                  <a:pt x="15239" y="0"/>
                </a:lnTo>
                <a:lnTo>
                  <a:pt x="15239" y="6095"/>
                </a:lnTo>
                <a:lnTo>
                  <a:pt x="15239" y="12313"/>
                </a:lnTo>
                <a:lnTo>
                  <a:pt x="15239" y="18409"/>
                </a:lnTo>
                <a:lnTo>
                  <a:pt x="10168" y="18409"/>
                </a:lnTo>
                <a:lnTo>
                  <a:pt x="5084" y="18409"/>
                </a:lnTo>
                <a:lnTo>
                  <a:pt x="0" y="18409"/>
                </a:lnTo>
                <a:lnTo>
                  <a:pt x="0" y="12313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2786" y="2254880"/>
            <a:ext cx="43815" cy="27940"/>
          </a:xfrm>
          <a:custGeom>
            <a:avLst/>
            <a:gdLst/>
            <a:ahLst/>
            <a:cxnLst/>
            <a:rect l="l" t="t" r="r" b="b"/>
            <a:pathLst>
              <a:path w="43814" h="27939">
                <a:moveTo>
                  <a:pt x="22478" y="0"/>
                </a:moveTo>
                <a:lnTo>
                  <a:pt x="16382" y="0"/>
                </a:lnTo>
                <a:lnTo>
                  <a:pt x="11180" y="2407"/>
                </a:lnTo>
                <a:lnTo>
                  <a:pt x="6989" y="7498"/>
                </a:lnTo>
                <a:lnTo>
                  <a:pt x="2798" y="12435"/>
                </a:lnTo>
                <a:lnTo>
                  <a:pt x="512" y="19049"/>
                </a:lnTo>
                <a:lnTo>
                  <a:pt x="0" y="27431"/>
                </a:lnTo>
                <a:lnTo>
                  <a:pt x="12704" y="27431"/>
                </a:lnTo>
                <a:lnTo>
                  <a:pt x="25404" y="27431"/>
                </a:lnTo>
                <a:lnTo>
                  <a:pt x="38101" y="27431"/>
                </a:lnTo>
                <a:lnTo>
                  <a:pt x="43565" y="19446"/>
                </a:lnTo>
                <a:lnTo>
                  <a:pt x="41909" y="13350"/>
                </a:lnTo>
                <a:lnTo>
                  <a:pt x="39124" y="9387"/>
                </a:lnTo>
                <a:lnTo>
                  <a:pt x="34802" y="3047"/>
                </a:lnTo>
                <a:lnTo>
                  <a:pt x="29336" y="0"/>
                </a:lnTo>
                <a:lnTo>
                  <a:pt x="22478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77536" y="2243693"/>
            <a:ext cx="64135" cy="97790"/>
          </a:xfrm>
          <a:custGeom>
            <a:avLst/>
            <a:gdLst/>
            <a:ahLst/>
            <a:cxnLst/>
            <a:rect l="l" t="t" r="r" b="b"/>
            <a:pathLst>
              <a:path w="64135" h="97789">
                <a:moveTo>
                  <a:pt x="0" y="0"/>
                </a:moveTo>
                <a:lnTo>
                  <a:pt x="4453" y="0"/>
                </a:lnTo>
                <a:lnTo>
                  <a:pt x="8894" y="0"/>
                </a:lnTo>
                <a:lnTo>
                  <a:pt x="13334" y="0"/>
                </a:lnTo>
                <a:lnTo>
                  <a:pt x="13334" y="12709"/>
                </a:lnTo>
                <a:lnTo>
                  <a:pt x="13334" y="25411"/>
                </a:lnTo>
                <a:lnTo>
                  <a:pt x="13334" y="38107"/>
                </a:lnTo>
                <a:lnTo>
                  <a:pt x="13334" y="50801"/>
                </a:lnTo>
                <a:lnTo>
                  <a:pt x="13334" y="61478"/>
                </a:lnTo>
                <a:lnTo>
                  <a:pt x="13597" y="67208"/>
                </a:lnTo>
                <a:lnTo>
                  <a:pt x="14228" y="70103"/>
                </a:lnTo>
                <a:lnTo>
                  <a:pt x="14990" y="74310"/>
                </a:lnTo>
                <a:lnTo>
                  <a:pt x="16763" y="77723"/>
                </a:lnTo>
                <a:lnTo>
                  <a:pt x="19562" y="80162"/>
                </a:lnTo>
                <a:lnTo>
                  <a:pt x="22229" y="82570"/>
                </a:lnTo>
                <a:lnTo>
                  <a:pt x="25658" y="83698"/>
                </a:lnTo>
                <a:lnTo>
                  <a:pt x="29717" y="83698"/>
                </a:lnTo>
                <a:lnTo>
                  <a:pt x="33659" y="83698"/>
                </a:lnTo>
                <a:lnTo>
                  <a:pt x="50672" y="59314"/>
                </a:lnTo>
                <a:lnTo>
                  <a:pt x="50672" y="51206"/>
                </a:lnTo>
                <a:lnTo>
                  <a:pt x="50672" y="38514"/>
                </a:lnTo>
                <a:lnTo>
                  <a:pt x="50672" y="25806"/>
                </a:lnTo>
                <a:lnTo>
                  <a:pt x="50672" y="13097"/>
                </a:lnTo>
                <a:lnTo>
                  <a:pt x="50672" y="405"/>
                </a:lnTo>
                <a:lnTo>
                  <a:pt x="55126" y="0"/>
                </a:lnTo>
                <a:lnTo>
                  <a:pt x="59567" y="0"/>
                </a:lnTo>
                <a:lnTo>
                  <a:pt x="64007" y="0"/>
                </a:lnTo>
                <a:lnTo>
                  <a:pt x="64007" y="12715"/>
                </a:lnTo>
                <a:lnTo>
                  <a:pt x="64007" y="25430"/>
                </a:lnTo>
                <a:lnTo>
                  <a:pt x="64007" y="38140"/>
                </a:lnTo>
                <a:lnTo>
                  <a:pt x="64007" y="50846"/>
                </a:lnTo>
                <a:lnTo>
                  <a:pt x="64007" y="63545"/>
                </a:lnTo>
                <a:lnTo>
                  <a:pt x="64007" y="76235"/>
                </a:lnTo>
                <a:lnTo>
                  <a:pt x="64007" y="88915"/>
                </a:lnTo>
                <a:lnTo>
                  <a:pt x="60079" y="95524"/>
                </a:lnTo>
                <a:lnTo>
                  <a:pt x="56138" y="95524"/>
                </a:lnTo>
                <a:lnTo>
                  <a:pt x="52078" y="95524"/>
                </a:lnTo>
                <a:lnTo>
                  <a:pt x="52078" y="90830"/>
                </a:lnTo>
                <a:lnTo>
                  <a:pt x="52078" y="86258"/>
                </a:lnTo>
                <a:lnTo>
                  <a:pt x="52078" y="81533"/>
                </a:lnTo>
                <a:lnTo>
                  <a:pt x="43043" y="92393"/>
                </a:lnTo>
                <a:lnTo>
                  <a:pt x="31571" y="97340"/>
                </a:lnTo>
                <a:lnTo>
                  <a:pt x="22360" y="97688"/>
                </a:lnTo>
                <a:lnTo>
                  <a:pt x="17906" y="96652"/>
                </a:lnTo>
                <a:lnTo>
                  <a:pt x="13978" y="94487"/>
                </a:lnTo>
                <a:lnTo>
                  <a:pt x="9905" y="92354"/>
                </a:lnTo>
                <a:lnTo>
                  <a:pt x="6857" y="89550"/>
                </a:lnTo>
                <a:lnTo>
                  <a:pt x="4952" y="86380"/>
                </a:lnTo>
                <a:lnTo>
                  <a:pt x="2929" y="83057"/>
                </a:lnTo>
                <a:lnTo>
                  <a:pt x="1523" y="79004"/>
                </a:lnTo>
                <a:lnTo>
                  <a:pt x="761" y="74310"/>
                </a:lnTo>
                <a:lnTo>
                  <a:pt x="262" y="71140"/>
                </a:lnTo>
                <a:lnTo>
                  <a:pt x="0" y="66050"/>
                </a:lnTo>
                <a:lnTo>
                  <a:pt x="0" y="59192"/>
                </a:lnTo>
                <a:lnTo>
                  <a:pt x="0" y="46503"/>
                </a:lnTo>
                <a:lnTo>
                  <a:pt x="0" y="33796"/>
                </a:lnTo>
                <a:lnTo>
                  <a:pt x="0" y="21084"/>
                </a:lnTo>
                <a:lnTo>
                  <a:pt x="0" y="8381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58297" y="2241560"/>
            <a:ext cx="73025" cy="100330"/>
          </a:xfrm>
          <a:custGeom>
            <a:avLst/>
            <a:gdLst/>
            <a:ahLst/>
            <a:cxnLst/>
            <a:rect l="l" t="t" r="r" b="b"/>
            <a:pathLst>
              <a:path w="73025" h="100330">
                <a:moveTo>
                  <a:pt x="36849" y="0"/>
                </a:moveTo>
                <a:lnTo>
                  <a:pt x="71102" y="32684"/>
                </a:lnTo>
                <a:lnTo>
                  <a:pt x="72782" y="50657"/>
                </a:lnTo>
                <a:lnTo>
                  <a:pt x="72782" y="52181"/>
                </a:lnTo>
                <a:lnTo>
                  <a:pt x="72782" y="54101"/>
                </a:lnTo>
                <a:lnTo>
                  <a:pt x="60085" y="54101"/>
                </a:lnTo>
                <a:lnTo>
                  <a:pt x="47386" y="54101"/>
                </a:lnTo>
                <a:lnTo>
                  <a:pt x="34687" y="54101"/>
                </a:lnTo>
                <a:lnTo>
                  <a:pt x="21985" y="54101"/>
                </a:lnTo>
                <a:lnTo>
                  <a:pt x="17000" y="66749"/>
                </a:lnTo>
                <a:lnTo>
                  <a:pt x="19875" y="76481"/>
                </a:lnTo>
                <a:lnTo>
                  <a:pt x="25538" y="83667"/>
                </a:lnTo>
                <a:lnTo>
                  <a:pt x="31003" y="86471"/>
                </a:lnTo>
                <a:lnTo>
                  <a:pt x="37611" y="86471"/>
                </a:lnTo>
                <a:lnTo>
                  <a:pt x="42564" y="86471"/>
                </a:lnTo>
                <a:lnTo>
                  <a:pt x="58566" y="66903"/>
                </a:lnTo>
                <a:lnTo>
                  <a:pt x="63138" y="67543"/>
                </a:lnTo>
                <a:lnTo>
                  <a:pt x="67710" y="68305"/>
                </a:lnTo>
                <a:lnTo>
                  <a:pt x="72401" y="68945"/>
                </a:lnTo>
                <a:lnTo>
                  <a:pt x="67807" y="81774"/>
                </a:lnTo>
                <a:lnTo>
                  <a:pt x="60558" y="91482"/>
                </a:lnTo>
                <a:lnTo>
                  <a:pt x="54375" y="97139"/>
                </a:lnTo>
                <a:lnTo>
                  <a:pt x="46755" y="99821"/>
                </a:lnTo>
                <a:lnTo>
                  <a:pt x="37611" y="99821"/>
                </a:lnTo>
                <a:lnTo>
                  <a:pt x="1761" y="67994"/>
                </a:lnTo>
                <a:lnTo>
                  <a:pt x="0" y="55354"/>
                </a:lnTo>
                <a:lnTo>
                  <a:pt x="815" y="39155"/>
                </a:lnTo>
                <a:lnTo>
                  <a:pt x="3439" y="26504"/>
                </a:lnTo>
                <a:lnTo>
                  <a:pt x="7857" y="16687"/>
                </a:lnTo>
                <a:lnTo>
                  <a:pt x="18312" y="5921"/>
                </a:lnTo>
                <a:lnTo>
                  <a:pt x="29279" y="816"/>
                </a:lnTo>
                <a:lnTo>
                  <a:pt x="36849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71055" y="2220071"/>
            <a:ext cx="74295" cy="106680"/>
          </a:xfrm>
          <a:custGeom>
            <a:avLst/>
            <a:gdLst/>
            <a:ahLst/>
            <a:cxnLst/>
            <a:rect l="l" t="t" r="r" b="b"/>
            <a:pathLst>
              <a:path w="74294" h="106680">
                <a:moveTo>
                  <a:pt x="37139" y="0"/>
                </a:moveTo>
                <a:lnTo>
                  <a:pt x="2093" y="31888"/>
                </a:lnTo>
                <a:lnTo>
                  <a:pt x="0" y="44664"/>
                </a:lnTo>
                <a:lnTo>
                  <a:pt x="518" y="62200"/>
                </a:lnTo>
                <a:lnTo>
                  <a:pt x="16882" y="98462"/>
                </a:lnTo>
                <a:lnTo>
                  <a:pt x="42354" y="106436"/>
                </a:lnTo>
                <a:lnTo>
                  <a:pt x="47176" y="105308"/>
                </a:lnTo>
                <a:lnTo>
                  <a:pt x="51748" y="103022"/>
                </a:lnTo>
                <a:lnTo>
                  <a:pt x="47176" y="99456"/>
                </a:lnTo>
                <a:lnTo>
                  <a:pt x="42473" y="96926"/>
                </a:lnTo>
                <a:lnTo>
                  <a:pt x="37401" y="95402"/>
                </a:lnTo>
                <a:lnTo>
                  <a:pt x="38663" y="91196"/>
                </a:lnTo>
                <a:lnTo>
                  <a:pt x="39806" y="87020"/>
                </a:lnTo>
                <a:lnTo>
                  <a:pt x="40949" y="82692"/>
                </a:lnTo>
                <a:lnTo>
                  <a:pt x="49331" y="85618"/>
                </a:lnTo>
                <a:lnTo>
                  <a:pt x="56189" y="89794"/>
                </a:lnTo>
                <a:lnTo>
                  <a:pt x="61523" y="95402"/>
                </a:lnTo>
                <a:lnTo>
                  <a:pt x="67819" y="86129"/>
                </a:lnTo>
                <a:lnTo>
                  <a:pt x="72021" y="74539"/>
                </a:lnTo>
                <a:lnTo>
                  <a:pt x="74111" y="60623"/>
                </a:lnTo>
                <a:lnTo>
                  <a:pt x="73717" y="44288"/>
                </a:lnTo>
                <a:lnTo>
                  <a:pt x="59297" y="8926"/>
                </a:lnTo>
                <a:lnTo>
                  <a:pt x="44378" y="0"/>
                </a:lnTo>
                <a:lnTo>
                  <a:pt x="37139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87264" y="2206630"/>
            <a:ext cx="27940" cy="25400"/>
          </a:xfrm>
          <a:custGeom>
            <a:avLst/>
            <a:gdLst/>
            <a:ahLst/>
            <a:cxnLst/>
            <a:rect l="l" t="t" r="r" b="b"/>
            <a:pathLst>
              <a:path w="27939" h="25400">
                <a:moveTo>
                  <a:pt x="9905" y="0"/>
                </a:moveTo>
                <a:lnTo>
                  <a:pt x="15752" y="0"/>
                </a:lnTo>
                <a:lnTo>
                  <a:pt x="21598" y="0"/>
                </a:lnTo>
                <a:lnTo>
                  <a:pt x="27431" y="0"/>
                </a:lnTo>
                <a:lnTo>
                  <a:pt x="20527" y="10613"/>
                </a:lnTo>
                <a:lnTo>
                  <a:pt x="13615" y="21282"/>
                </a:lnTo>
                <a:lnTo>
                  <a:pt x="7370" y="25267"/>
                </a:lnTo>
                <a:lnTo>
                  <a:pt x="3691" y="25267"/>
                </a:lnTo>
                <a:lnTo>
                  <a:pt x="0" y="25267"/>
                </a:lnTo>
                <a:lnTo>
                  <a:pt x="4640" y="13397"/>
                </a:lnTo>
                <a:lnTo>
                  <a:pt x="9271" y="1612"/>
                </a:lnTo>
                <a:lnTo>
                  <a:pt x="9905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44164" y="2205106"/>
            <a:ext cx="70485" cy="102235"/>
          </a:xfrm>
          <a:custGeom>
            <a:avLst/>
            <a:gdLst/>
            <a:ahLst/>
            <a:cxnLst/>
            <a:rect l="l" t="t" r="r" b="b"/>
            <a:pathLst>
              <a:path w="70485" h="102235">
                <a:moveTo>
                  <a:pt x="35432" y="0"/>
                </a:moveTo>
                <a:lnTo>
                  <a:pt x="70311" y="32116"/>
                </a:lnTo>
                <a:lnTo>
                  <a:pt x="70484" y="41788"/>
                </a:lnTo>
                <a:lnTo>
                  <a:pt x="69341" y="47122"/>
                </a:lnTo>
                <a:lnTo>
                  <a:pt x="67187" y="51937"/>
                </a:lnTo>
                <a:lnTo>
                  <a:pt x="64901" y="56753"/>
                </a:lnTo>
                <a:lnTo>
                  <a:pt x="60578" y="62727"/>
                </a:lnTo>
                <a:lnTo>
                  <a:pt x="53970" y="69585"/>
                </a:lnTo>
                <a:lnTo>
                  <a:pt x="49661" y="74279"/>
                </a:lnTo>
                <a:lnTo>
                  <a:pt x="46862" y="77723"/>
                </a:lnTo>
                <a:lnTo>
                  <a:pt x="45470" y="80009"/>
                </a:lnTo>
                <a:lnTo>
                  <a:pt x="44064" y="82174"/>
                </a:lnTo>
                <a:lnTo>
                  <a:pt x="43184" y="84703"/>
                </a:lnTo>
                <a:lnTo>
                  <a:pt x="42540" y="87629"/>
                </a:lnTo>
                <a:lnTo>
                  <a:pt x="41778" y="90556"/>
                </a:lnTo>
                <a:lnTo>
                  <a:pt x="41528" y="95249"/>
                </a:lnTo>
                <a:lnTo>
                  <a:pt x="41397" y="101711"/>
                </a:lnTo>
                <a:lnTo>
                  <a:pt x="37088" y="101711"/>
                </a:lnTo>
                <a:lnTo>
                  <a:pt x="32765" y="101711"/>
                </a:lnTo>
                <a:lnTo>
                  <a:pt x="28443" y="101711"/>
                </a:lnTo>
                <a:lnTo>
                  <a:pt x="28443" y="99547"/>
                </a:lnTo>
                <a:lnTo>
                  <a:pt x="28443" y="97901"/>
                </a:lnTo>
                <a:lnTo>
                  <a:pt x="28443" y="96773"/>
                </a:lnTo>
                <a:lnTo>
                  <a:pt x="28443" y="90403"/>
                </a:lnTo>
                <a:lnTo>
                  <a:pt x="29205" y="84947"/>
                </a:lnTo>
                <a:lnTo>
                  <a:pt x="45588" y="58552"/>
                </a:lnTo>
                <a:lnTo>
                  <a:pt x="50160" y="53583"/>
                </a:lnTo>
                <a:lnTo>
                  <a:pt x="53208" y="49651"/>
                </a:lnTo>
                <a:lnTo>
                  <a:pt x="54614" y="46725"/>
                </a:lnTo>
                <a:lnTo>
                  <a:pt x="56006" y="43799"/>
                </a:lnTo>
                <a:lnTo>
                  <a:pt x="56768" y="40507"/>
                </a:lnTo>
                <a:lnTo>
                  <a:pt x="56768" y="37063"/>
                </a:lnTo>
                <a:lnTo>
                  <a:pt x="56768" y="30723"/>
                </a:lnTo>
                <a:lnTo>
                  <a:pt x="54732" y="25267"/>
                </a:lnTo>
                <a:lnTo>
                  <a:pt x="50541" y="20452"/>
                </a:lnTo>
                <a:lnTo>
                  <a:pt x="46481" y="15727"/>
                </a:lnTo>
                <a:lnTo>
                  <a:pt x="41528" y="13319"/>
                </a:lnTo>
                <a:lnTo>
                  <a:pt x="35682" y="13319"/>
                </a:lnTo>
                <a:lnTo>
                  <a:pt x="29967" y="13319"/>
                </a:lnTo>
                <a:lnTo>
                  <a:pt x="25145" y="15483"/>
                </a:lnTo>
                <a:lnTo>
                  <a:pt x="21335" y="19811"/>
                </a:lnTo>
                <a:lnTo>
                  <a:pt x="17525" y="24109"/>
                </a:lnTo>
                <a:lnTo>
                  <a:pt x="14990" y="30845"/>
                </a:lnTo>
                <a:lnTo>
                  <a:pt x="13847" y="39989"/>
                </a:lnTo>
                <a:lnTo>
                  <a:pt x="9275" y="39349"/>
                </a:lnTo>
                <a:lnTo>
                  <a:pt x="4703" y="38740"/>
                </a:lnTo>
                <a:lnTo>
                  <a:pt x="0" y="38099"/>
                </a:lnTo>
                <a:lnTo>
                  <a:pt x="2857" y="24176"/>
                </a:lnTo>
                <a:lnTo>
                  <a:pt x="8239" y="13259"/>
                </a:lnTo>
                <a:lnTo>
                  <a:pt x="19344" y="3985"/>
                </a:lnTo>
                <a:lnTo>
                  <a:pt x="30737" y="268"/>
                </a:lnTo>
                <a:lnTo>
                  <a:pt x="3543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56078" y="2205106"/>
            <a:ext cx="106680" cy="144780"/>
          </a:xfrm>
          <a:custGeom>
            <a:avLst/>
            <a:gdLst/>
            <a:ahLst/>
            <a:cxnLst/>
            <a:rect l="l" t="t" r="r" b="b"/>
            <a:pathLst>
              <a:path w="106680" h="144780">
                <a:moveTo>
                  <a:pt x="52116" y="0"/>
                </a:moveTo>
                <a:lnTo>
                  <a:pt x="87004" y="15696"/>
                </a:lnTo>
                <a:lnTo>
                  <a:pt x="102818" y="51896"/>
                </a:lnTo>
                <a:lnTo>
                  <a:pt x="104085" y="63188"/>
                </a:lnTo>
                <a:lnTo>
                  <a:pt x="103602" y="78431"/>
                </a:lnTo>
                <a:lnTo>
                  <a:pt x="101962" y="90251"/>
                </a:lnTo>
                <a:lnTo>
                  <a:pt x="96750" y="105243"/>
                </a:lnTo>
                <a:lnTo>
                  <a:pt x="91323" y="115332"/>
                </a:lnTo>
                <a:lnTo>
                  <a:pt x="94407" y="125608"/>
                </a:lnTo>
                <a:lnTo>
                  <a:pt x="100634" y="129661"/>
                </a:lnTo>
                <a:lnTo>
                  <a:pt x="106218" y="132191"/>
                </a:lnTo>
                <a:lnTo>
                  <a:pt x="104825" y="136276"/>
                </a:lnTo>
                <a:lnTo>
                  <a:pt x="103432" y="140329"/>
                </a:lnTo>
                <a:lnTo>
                  <a:pt x="102027" y="144383"/>
                </a:lnTo>
                <a:lnTo>
                  <a:pt x="91553" y="138663"/>
                </a:lnTo>
                <a:lnTo>
                  <a:pt x="81095" y="130589"/>
                </a:lnTo>
                <a:lnTo>
                  <a:pt x="68310" y="134106"/>
                </a:lnTo>
                <a:lnTo>
                  <a:pt x="56133" y="136214"/>
                </a:lnTo>
                <a:lnTo>
                  <a:pt x="41544" y="135016"/>
                </a:lnTo>
                <a:lnTo>
                  <a:pt x="30311" y="131064"/>
                </a:lnTo>
                <a:lnTo>
                  <a:pt x="4919" y="97872"/>
                </a:lnTo>
                <a:lnTo>
                  <a:pt x="0" y="74628"/>
                </a:lnTo>
                <a:lnTo>
                  <a:pt x="449" y="59085"/>
                </a:lnTo>
                <a:lnTo>
                  <a:pt x="11679" y="22627"/>
                </a:lnTo>
                <a:lnTo>
                  <a:pt x="43671" y="761"/>
                </a:lnTo>
                <a:lnTo>
                  <a:pt x="52116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77018" y="1840108"/>
            <a:ext cx="397979" cy="158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64712" y="2484040"/>
            <a:ext cx="149225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Proceso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 Pruebas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40558" y="1548794"/>
            <a:ext cx="187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Proceso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 Co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strucción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40217" y="1259876"/>
            <a:ext cx="14852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Diseño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del So</a:t>
            </a:r>
            <a:r>
              <a:rPr sz="1200" b="1" spc="-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20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07587" y="3420910"/>
            <a:ext cx="17011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Pruebas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cep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ación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20193" y="4573686"/>
            <a:ext cx="23736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G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neración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 no</a:t>
            </a:r>
            <a:r>
              <a:rPr sz="1200" b="1" spc="-1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as de Rel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83563" y="5437544"/>
            <a:ext cx="298386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ct</a:t>
            </a:r>
            <a:r>
              <a:rPr sz="1200" b="1" spc="-5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alización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 la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ersión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línea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base Del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Producto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 So</a:t>
            </a:r>
            <a:r>
              <a:rPr sz="1200" b="1" spc="-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20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10974" y="1836333"/>
            <a:ext cx="15614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náli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del So</a:t>
            </a:r>
            <a:r>
              <a:rPr sz="1200" b="1" spc="-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t</a:t>
            </a:r>
            <a:r>
              <a:rPr sz="1200" b="1" spc="20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79122" y="2910595"/>
            <a:ext cx="10464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 indent="-112395">
              <a:lnSpc>
                <a:spcPct val="100000"/>
              </a:lnSpc>
              <a:buFont typeface="Wingdings"/>
              <a:buChar char=""/>
              <a:tabLst>
                <a:tab pos="125730" algn="l"/>
              </a:tabLst>
            </a:pPr>
            <a:r>
              <a:rPr sz="1200" b="1" dirty="0">
                <a:latin typeface="Arial"/>
                <a:cs typeface="Arial"/>
              </a:rPr>
              <a:t>Negoci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ción</a:t>
            </a:r>
            <a:endParaRPr sz="1200">
              <a:latin typeface="Arial"/>
              <a:cs typeface="Arial"/>
            </a:endParaRPr>
          </a:p>
          <a:p>
            <a:pPr marL="125095" indent="-112395">
              <a:lnSpc>
                <a:spcPct val="100000"/>
              </a:lnSpc>
              <a:buFont typeface="Wingdings"/>
              <a:buChar char=""/>
              <a:tabLst>
                <a:tab pos="125730" algn="l"/>
              </a:tabLst>
            </a:pPr>
            <a:r>
              <a:rPr sz="1200" b="1" dirty="0">
                <a:latin typeface="Arial"/>
                <a:cs typeface="Arial"/>
              </a:rPr>
              <a:t>Pl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ne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ción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5970" y="4213394"/>
            <a:ext cx="1483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Operación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anual o Uso del 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tema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67067" y="5366170"/>
            <a:ext cx="1188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Uso del 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tema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20325" y="4221229"/>
            <a:ext cx="607060" cy="360680"/>
          </a:xfrm>
          <a:custGeom>
            <a:avLst/>
            <a:gdLst/>
            <a:ahLst/>
            <a:cxnLst/>
            <a:rect l="l" t="t" r="r" b="b"/>
            <a:pathLst>
              <a:path w="607060" h="360679">
                <a:moveTo>
                  <a:pt x="426981" y="0"/>
                </a:moveTo>
                <a:lnTo>
                  <a:pt x="426981" y="90034"/>
                </a:lnTo>
                <a:lnTo>
                  <a:pt x="0" y="90034"/>
                </a:lnTo>
                <a:lnTo>
                  <a:pt x="0" y="270247"/>
                </a:lnTo>
                <a:lnTo>
                  <a:pt x="426981" y="270247"/>
                </a:lnTo>
                <a:lnTo>
                  <a:pt x="426981" y="360294"/>
                </a:lnTo>
                <a:lnTo>
                  <a:pt x="606764" y="180081"/>
                </a:lnTo>
                <a:lnTo>
                  <a:pt x="426981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5373" y="4311288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80189"/>
                </a:lnTo>
              </a:path>
            </a:pathLst>
          </a:custGeom>
          <a:ln w="4621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9187" y="4311288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80189"/>
                </a:lnTo>
              </a:path>
            </a:pathLst>
          </a:custGeom>
          <a:ln w="2373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0325" y="4221229"/>
            <a:ext cx="607060" cy="360680"/>
          </a:xfrm>
          <a:custGeom>
            <a:avLst/>
            <a:gdLst/>
            <a:ahLst/>
            <a:cxnLst/>
            <a:rect l="l" t="t" r="r" b="b"/>
            <a:pathLst>
              <a:path w="607060" h="360679">
                <a:moveTo>
                  <a:pt x="426981" y="0"/>
                </a:moveTo>
                <a:lnTo>
                  <a:pt x="426981" y="90034"/>
                </a:lnTo>
                <a:lnTo>
                  <a:pt x="0" y="90034"/>
                </a:lnTo>
                <a:lnTo>
                  <a:pt x="0" y="270247"/>
                </a:lnTo>
                <a:lnTo>
                  <a:pt x="426981" y="270247"/>
                </a:lnTo>
                <a:lnTo>
                  <a:pt x="426981" y="360294"/>
                </a:lnTo>
                <a:lnTo>
                  <a:pt x="606764" y="180081"/>
                </a:lnTo>
                <a:lnTo>
                  <a:pt x="426981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5373" y="4306526"/>
            <a:ext cx="0" cy="189865"/>
          </a:xfrm>
          <a:custGeom>
            <a:avLst/>
            <a:gdLst/>
            <a:ahLst/>
            <a:cxnLst/>
            <a:rect l="l" t="t" r="r" b="b"/>
            <a:pathLst>
              <a:path h="189864">
                <a:moveTo>
                  <a:pt x="0" y="0"/>
                </a:moveTo>
                <a:lnTo>
                  <a:pt x="0" y="189714"/>
                </a:lnTo>
              </a:path>
            </a:pathLst>
          </a:custGeom>
          <a:ln w="55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9187" y="4306526"/>
            <a:ext cx="0" cy="189865"/>
          </a:xfrm>
          <a:custGeom>
            <a:avLst/>
            <a:gdLst/>
            <a:ahLst/>
            <a:cxnLst/>
            <a:rect l="l" t="t" r="r" b="b"/>
            <a:pathLst>
              <a:path h="189864">
                <a:moveTo>
                  <a:pt x="0" y="0"/>
                </a:moveTo>
                <a:lnTo>
                  <a:pt x="0" y="189714"/>
                </a:lnTo>
              </a:path>
            </a:pathLst>
          </a:custGeom>
          <a:ln w="33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150" dirty="0"/>
              <a:t>O</a:t>
            </a:r>
            <a:r>
              <a:rPr spc="-60" dirty="0"/>
              <a:t>VEED</a:t>
            </a:r>
            <a:r>
              <a:rPr spc="-80" dirty="0"/>
              <a:t>O</a:t>
            </a:r>
            <a:r>
              <a:rPr spc="-75" dirty="0"/>
              <a:t>R</a:t>
            </a:r>
            <a:r>
              <a:rPr spc="-60" dirty="0"/>
              <a:t>E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65" dirty="0"/>
              <a:t>QU</a:t>
            </a:r>
            <a:r>
              <a:rPr spc="-60" dirty="0"/>
              <a:t>ER</a:t>
            </a:r>
            <a:r>
              <a:rPr spc="-65" dirty="0"/>
              <a:t>I</a:t>
            </a:r>
            <a:r>
              <a:rPr spc="-70" dirty="0"/>
              <a:t>M</a:t>
            </a:r>
            <a:r>
              <a:rPr spc="-65" dirty="0"/>
              <a:t>I</a:t>
            </a:r>
            <a:r>
              <a:rPr spc="-60" dirty="0"/>
              <a:t>E</a:t>
            </a:r>
            <a:r>
              <a:rPr spc="-80" dirty="0"/>
              <a:t>N</a:t>
            </a:r>
            <a:r>
              <a:rPr spc="-130" dirty="0"/>
              <a:t>T</a:t>
            </a:r>
            <a:r>
              <a:rPr spc="-65" dirty="0"/>
              <a:t>O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4373" y="1351741"/>
            <a:ext cx="8341359" cy="376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Ident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-1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car </a:t>
            </a:r>
            <a:r>
              <a:rPr sz="2000" b="1" spc="-2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-2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s </a:t>
            </a:r>
            <a:r>
              <a:rPr sz="2000" b="1" spc="-2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tos </a:t>
            </a:r>
            <a:r>
              <a:rPr sz="2000" b="1" spc="-24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ál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dos </a:t>
            </a:r>
            <a:r>
              <a:rPr sz="2000" b="1" spc="-2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como 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fue</a:t>
            </a:r>
            <a:r>
              <a:rPr sz="2000" b="1" spc="-1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te </a:t>
            </a:r>
            <a:r>
              <a:rPr sz="2000" b="1" spc="-24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e </a:t>
            </a:r>
            <a:r>
              <a:rPr sz="2000" b="1" spc="-2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infor</a:t>
            </a:r>
            <a:r>
              <a:rPr sz="2000" b="1" spc="-2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aci</a:t>
            </a:r>
            <a:r>
              <a:rPr sz="2000" b="1" spc="-15" dirty="0">
                <a:latin typeface="Arial"/>
                <a:cs typeface="Arial"/>
              </a:rPr>
              <a:t>ó</a:t>
            </a:r>
            <a:r>
              <a:rPr sz="2000" b="1" dirty="0">
                <a:latin typeface="Arial"/>
                <a:cs typeface="Arial"/>
              </a:rPr>
              <a:t>n </a:t>
            </a:r>
            <a:r>
              <a:rPr sz="2000" b="1" spc="-2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para identificar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requeri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iento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buClr>
                <a:srgbClr val="D1282D"/>
              </a:buClr>
              <a:buFont typeface="Arial"/>
              <a:buAutoNum type="arabicPeriod"/>
              <a:tabLst>
                <a:tab pos="477520" algn="l"/>
              </a:tabLst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oto</a:t>
            </a:r>
            <a:endParaRPr sz="1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95"/>
              </a:spcBef>
              <a:buClr>
                <a:srgbClr val="D1282D"/>
              </a:buClr>
              <a:buFont typeface="Arial"/>
              <a:buChar char="•"/>
              <a:tabLst>
                <a:tab pos="1156335" algn="l"/>
              </a:tabLst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Usuario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Líder</a:t>
            </a:r>
            <a:endParaRPr sz="1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84"/>
              </a:spcBef>
              <a:buClr>
                <a:srgbClr val="D1282D"/>
              </a:buClr>
              <a:buFont typeface="Arial"/>
              <a:buChar char="•"/>
              <a:tabLst>
                <a:tab pos="1156335" algn="l"/>
              </a:tabLst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Usuario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Final</a:t>
            </a:r>
            <a:endParaRPr sz="1600">
              <a:latin typeface="Arial"/>
              <a:cs typeface="Arial"/>
            </a:endParaRPr>
          </a:p>
          <a:p>
            <a:pPr marL="287020" marR="5003800">
              <a:lnSpc>
                <a:spcPts val="2590"/>
              </a:lnSpc>
              <a:spcBef>
                <a:spcPts val="150"/>
              </a:spcBef>
              <a:buClr>
                <a:srgbClr val="D1282D"/>
              </a:buClr>
              <a:buFont typeface="Arial"/>
              <a:buAutoNum type="arabicPeriod"/>
              <a:tabLst>
                <a:tab pos="477520" algn="l"/>
              </a:tabLst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solidFill>
                  <a:srgbClr val="D1282D"/>
                </a:solidFill>
                <a:latin typeface="Arial"/>
                <a:cs typeface="Arial"/>
              </a:rPr>
              <a:t>3</a:t>
            </a:r>
            <a:r>
              <a:rPr sz="1800" dirty="0">
                <a:solidFill>
                  <a:srgbClr val="D1282D"/>
                </a:solidFill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275"/>
              </a:spcBef>
            </a:pPr>
            <a:r>
              <a:rPr sz="1800" spc="-10" dirty="0">
                <a:solidFill>
                  <a:srgbClr val="D1282D"/>
                </a:solidFill>
                <a:latin typeface="Arial"/>
                <a:cs typeface="Arial"/>
              </a:rPr>
              <a:t>4</a:t>
            </a:r>
            <a:r>
              <a:rPr sz="1800" dirty="0">
                <a:solidFill>
                  <a:srgbClr val="D1282D"/>
                </a:solidFill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dirty="0">
                <a:latin typeface="Arial"/>
                <a:cs typeface="Arial"/>
              </a:rPr>
              <a:t>rtos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qu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ctos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spc="-13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ez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DE</a:t>
            </a:r>
            <a:r>
              <a:rPr spc="-70" dirty="0"/>
              <a:t>F</a:t>
            </a:r>
            <a:r>
              <a:rPr spc="-65" dirty="0"/>
              <a:t>INI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80" dirty="0"/>
              <a:t>Ó</a:t>
            </a:r>
            <a:r>
              <a:rPr dirty="0"/>
              <a:t>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65" dirty="0"/>
              <a:t>QU</a:t>
            </a:r>
            <a:r>
              <a:rPr spc="-60" dirty="0"/>
              <a:t>ER</a:t>
            </a:r>
            <a:r>
              <a:rPr spc="-75" dirty="0"/>
              <a:t>I</a:t>
            </a:r>
            <a:r>
              <a:rPr spc="-60" dirty="0"/>
              <a:t>M</a:t>
            </a:r>
            <a:r>
              <a:rPr spc="-75" dirty="0"/>
              <a:t>I</a:t>
            </a:r>
            <a:r>
              <a:rPr spc="-60" dirty="0"/>
              <a:t>E</a:t>
            </a:r>
            <a:r>
              <a:rPr spc="-65" dirty="0"/>
              <a:t>N</a:t>
            </a:r>
            <a:r>
              <a:rPr spc="-130" dirty="0"/>
              <a:t>T</a:t>
            </a:r>
            <a:r>
              <a:rPr spc="-80" dirty="0"/>
              <a:t>O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4373" y="1351741"/>
            <a:ext cx="8237220" cy="145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Redacción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necesidades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 deben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hacer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parte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soluc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ón de 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20" dirty="0">
                <a:latin typeface="Arial"/>
                <a:cs typeface="Arial"/>
              </a:rPr>
              <a:t>t</a:t>
            </a:r>
            <a:r>
              <a:rPr sz="2000" b="1" spc="30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re: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b="1" i="1" spc="-15" dirty="0">
                <a:solidFill>
                  <a:srgbClr val="EA9A7B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ODELO</a:t>
            </a:r>
            <a:r>
              <a:rPr sz="2000" b="1" i="1" spc="-1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RED</a:t>
            </a:r>
            <a:r>
              <a:rPr sz="2000" b="1" i="1" spc="5" dirty="0">
                <a:solidFill>
                  <a:srgbClr val="EA9A7B"/>
                </a:solidFill>
                <a:latin typeface="Arial"/>
                <a:cs typeface="Arial"/>
              </a:rPr>
              <a:t>A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C</a:t>
            </a:r>
            <a:r>
              <a:rPr sz="2000" b="1" i="1" spc="5" dirty="0">
                <a:solidFill>
                  <a:srgbClr val="EA9A7B"/>
                </a:solidFill>
                <a:latin typeface="Arial"/>
                <a:cs typeface="Arial"/>
              </a:rPr>
              <a:t>C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IÓN</a:t>
            </a:r>
            <a:r>
              <a:rPr sz="2000" b="1" i="1" spc="-3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DE</a:t>
            </a:r>
            <a:r>
              <a:rPr sz="2000" b="1" i="1" spc="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REQUERI</a:t>
            </a:r>
            <a:r>
              <a:rPr sz="2000" b="1" i="1" spc="-20" dirty="0">
                <a:solidFill>
                  <a:srgbClr val="EA9A7B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I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N</a:t>
            </a:r>
            <a:r>
              <a:rPr sz="2000" b="1" i="1" spc="-35" dirty="0">
                <a:solidFill>
                  <a:srgbClr val="EA9A7B"/>
                </a:solidFill>
                <a:latin typeface="Arial"/>
                <a:cs typeface="Arial"/>
              </a:rPr>
              <a:t>T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9120" y="3415483"/>
            <a:ext cx="4485640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[LUGAR,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MPO,</a:t>
            </a:r>
            <a:r>
              <a:rPr sz="2000" spc="-10" dirty="0">
                <a:latin typeface="Arial"/>
                <a:cs typeface="Arial"/>
              </a:rPr>
              <a:t> E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-4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O]</a:t>
            </a:r>
            <a:endParaRPr sz="2000">
              <a:latin typeface="Arial"/>
              <a:cs typeface="Arial"/>
            </a:endParaRPr>
          </a:p>
          <a:p>
            <a:pPr marL="12700" marR="457834">
              <a:lnSpc>
                <a:spcPct val="145000"/>
              </a:lnSpc>
            </a:pPr>
            <a:r>
              <a:rPr sz="2000" dirty="0">
                <a:latin typeface="Arial"/>
                <a:cs typeface="Arial"/>
              </a:rPr>
              <a:t>“debe,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deb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rá,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deb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deb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rá” [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RBO, 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NTEN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] [A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QUI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SUJE</a:t>
            </a:r>
            <a:r>
              <a:rPr sz="2000" spc="-4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O] [RE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140" dirty="0">
                <a:latin typeface="Arial"/>
                <a:cs typeface="Arial"/>
              </a:rPr>
              <a:t>L</a:t>
            </a:r>
            <a:r>
              <a:rPr sz="2000" spc="-14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ADO,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</a:t>
            </a:r>
            <a:r>
              <a:rPr sz="2000" spc="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ENCIA</a:t>
            </a:r>
            <a:r>
              <a:rPr sz="2000" spc="-5" dirty="0">
                <a:latin typeface="Arial"/>
                <a:cs typeface="Arial"/>
              </a:rPr>
              <a:t>]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0812" y="3415483"/>
            <a:ext cx="174625" cy="160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3" y="1342712"/>
            <a:ext cx="8291195" cy="413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Algunos e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j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emp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os</a:t>
            </a:r>
            <a:r>
              <a:rPr sz="2000" b="1" i="1" spc="-3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para</a:t>
            </a:r>
            <a:r>
              <a:rPr sz="2000" b="1" i="1" spc="-1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el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mo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d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elo: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“El sistema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mó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tas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cer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nte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 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 la 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nta 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as”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69900" marR="29209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“C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mpo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termi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como má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imo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sistema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formá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 ti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go</a:t>
            </a:r>
            <a:r>
              <a:rPr sz="1800" dirty="0">
                <a:latin typeface="Arial"/>
                <a:cs typeface="Arial"/>
              </a:rPr>
              <a:t>tó y </a:t>
            </a:r>
            <a:r>
              <a:rPr sz="1800" spc="-10" dirty="0">
                <a:latin typeface="Arial"/>
                <a:cs typeface="Arial"/>
              </a:rPr>
              <a:t>qu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r lo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to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rá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-10" dirty="0">
                <a:latin typeface="Arial"/>
                <a:cs typeface="Arial"/>
              </a:rPr>
              <a:t>one</a:t>
            </a:r>
            <a:r>
              <a:rPr sz="1800" dirty="0">
                <a:latin typeface="Arial"/>
                <a:cs typeface="Arial"/>
              </a:rPr>
              <a:t>cta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59079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do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 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os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q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imient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s del sof</a:t>
            </a:r>
            <a:r>
              <a:rPr sz="1800" b="1" spc="-15" dirty="0">
                <a:latin typeface="Arial"/>
                <a:cs typeface="Arial"/>
              </a:rPr>
              <a:t>t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e,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eb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rí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ntener 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un 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sitorio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ntral.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DE</a:t>
            </a:r>
            <a:r>
              <a:rPr spc="-70" dirty="0"/>
              <a:t>F</a:t>
            </a:r>
            <a:r>
              <a:rPr spc="-65" dirty="0"/>
              <a:t>INI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80" dirty="0"/>
              <a:t>Ó</a:t>
            </a:r>
            <a:r>
              <a:rPr dirty="0"/>
              <a:t>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65" dirty="0"/>
              <a:t>QU</a:t>
            </a:r>
            <a:r>
              <a:rPr spc="-60" dirty="0"/>
              <a:t>ER</a:t>
            </a:r>
            <a:r>
              <a:rPr spc="-75" dirty="0"/>
              <a:t>I</a:t>
            </a:r>
            <a:r>
              <a:rPr spc="-60" dirty="0"/>
              <a:t>M</a:t>
            </a:r>
            <a:r>
              <a:rPr spc="-75" dirty="0"/>
              <a:t>I</a:t>
            </a:r>
            <a:r>
              <a:rPr spc="-60" dirty="0"/>
              <a:t>E</a:t>
            </a:r>
            <a:r>
              <a:rPr spc="-65" dirty="0"/>
              <a:t>N</a:t>
            </a:r>
            <a:r>
              <a:rPr spc="-130" dirty="0"/>
              <a:t>T</a:t>
            </a:r>
            <a:r>
              <a:rPr spc="-80" dirty="0"/>
              <a:t>O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3" y="1342712"/>
            <a:ext cx="8291195" cy="303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Algunos e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j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emp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os</a:t>
            </a:r>
            <a:r>
              <a:rPr sz="2000" b="1" i="1" spc="-3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para</a:t>
            </a:r>
            <a:r>
              <a:rPr sz="2000" b="1" i="1" spc="-1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el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mo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d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elo: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“El sistema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mó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tas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cer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nte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 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 la 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nta 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as”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69900" marR="29209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“C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mpo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termi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como má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imo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sistema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formá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 ti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go</a:t>
            </a:r>
            <a:r>
              <a:rPr sz="1800" dirty="0">
                <a:latin typeface="Arial"/>
                <a:cs typeface="Arial"/>
              </a:rPr>
              <a:t>tó y </a:t>
            </a:r>
            <a:r>
              <a:rPr sz="1800" spc="-10" dirty="0">
                <a:latin typeface="Arial"/>
                <a:cs typeface="Arial"/>
              </a:rPr>
              <a:t>qu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r lo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to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rá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-10" dirty="0">
                <a:latin typeface="Arial"/>
                <a:cs typeface="Arial"/>
              </a:rPr>
              <a:t>one</a:t>
            </a:r>
            <a:r>
              <a:rPr sz="1800" dirty="0">
                <a:latin typeface="Arial"/>
                <a:cs typeface="Arial"/>
              </a:rPr>
              <a:t>cta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D</a:t>
            </a:r>
            <a:r>
              <a:rPr spc="-55" dirty="0"/>
              <a:t>E</a:t>
            </a:r>
            <a:r>
              <a:rPr spc="-65" dirty="0"/>
              <a:t>FINI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75" dirty="0"/>
              <a:t>Ó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5" dirty="0"/>
              <a:t>QU</a:t>
            </a:r>
            <a:r>
              <a:rPr spc="-55" dirty="0"/>
              <a:t>E</a:t>
            </a:r>
            <a:r>
              <a:rPr spc="-60" dirty="0"/>
              <a:t>R</a:t>
            </a:r>
            <a:r>
              <a:rPr spc="-75" dirty="0"/>
              <a:t>I</a:t>
            </a:r>
            <a:r>
              <a:rPr spc="-60" dirty="0"/>
              <a:t>M</a:t>
            </a:r>
            <a:r>
              <a:rPr spc="-75" dirty="0"/>
              <a:t>I</a:t>
            </a:r>
            <a:r>
              <a:rPr spc="-55" dirty="0"/>
              <a:t>E</a:t>
            </a:r>
            <a:r>
              <a:rPr spc="-65" dirty="0"/>
              <a:t>N</a:t>
            </a:r>
            <a:r>
              <a:rPr spc="-130" dirty="0"/>
              <a:t>T</a:t>
            </a:r>
            <a:r>
              <a:rPr spc="-75" dirty="0"/>
              <a:t>O</a:t>
            </a:r>
            <a:r>
              <a:rPr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2627375" y="2133600"/>
            <a:ext cx="1945005" cy="431800"/>
          </a:xfrm>
          <a:custGeom>
            <a:avLst/>
            <a:gdLst/>
            <a:ahLst/>
            <a:cxnLst/>
            <a:rect l="l" t="t" r="r" b="b"/>
            <a:pathLst>
              <a:path w="1945004" h="431800">
                <a:moveTo>
                  <a:pt x="0" y="215889"/>
                </a:moveTo>
                <a:lnTo>
                  <a:pt x="28252" y="164007"/>
                </a:lnTo>
                <a:lnTo>
                  <a:pt x="76395" y="131853"/>
                </a:lnTo>
                <a:lnTo>
                  <a:pt x="145651" y="102166"/>
                </a:lnTo>
                <a:lnTo>
                  <a:pt x="187572" y="88385"/>
                </a:lnTo>
                <a:lnTo>
                  <a:pt x="234021" y="75388"/>
                </a:lnTo>
                <a:lnTo>
                  <a:pt x="284747" y="63230"/>
                </a:lnTo>
                <a:lnTo>
                  <a:pt x="339502" y="51966"/>
                </a:lnTo>
                <a:lnTo>
                  <a:pt x="398036" y="41652"/>
                </a:lnTo>
                <a:lnTo>
                  <a:pt x="460097" y="32344"/>
                </a:lnTo>
                <a:lnTo>
                  <a:pt x="525436" y="24096"/>
                </a:lnTo>
                <a:lnTo>
                  <a:pt x="593804" y="16964"/>
                </a:lnTo>
                <a:lnTo>
                  <a:pt x="664949" y="11005"/>
                </a:lnTo>
                <a:lnTo>
                  <a:pt x="738623" y="6274"/>
                </a:lnTo>
                <a:lnTo>
                  <a:pt x="814574" y="2825"/>
                </a:lnTo>
                <a:lnTo>
                  <a:pt x="892554" y="715"/>
                </a:lnTo>
                <a:lnTo>
                  <a:pt x="972311" y="0"/>
                </a:lnTo>
                <a:lnTo>
                  <a:pt x="1052053" y="715"/>
                </a:lnTo>
                <a:lnTo>
                  <a:pt x="1130019" y="2825"/>
                </a:lnTo>
                <a:lnTo>
                  <a:pt x="1205961" y="6274"/>
                </a:lnTo>
                <a:lnTo>
                  <a:pt x="1279627" y="11005"/>
                </a:lnTo>
                <a:lnTo>
                  <a:pt x="1350768" y="16964"/>
                </a:lnTo>
                <a:lnTo>
                  <a:pt x="1419133" y="24096"/>
                </a:lnTo>
                <a:lnTo>
                  <a:pt x="1484472" y="32344"/>
                </a:lnTo>
                <a:lnTo>
                  <a:pt x="1546535" y="41652"/>
                </a:lnTo>
                <a:lnTo>
                  <a:pt x="1605071" y="51966"/>
                </a:lnTo>
                <a:lnTo>
                  <a:pt x="1659830" y="63230"/>
                </a:lnTo>
                <a:lnTo>
                  <a:pt x="1710562" y="75388"/>
                </a:lnTo>
                <a:lnTo>
                  <a:pt x="1757016" y="88385"/>
                </a:lnTo>
                <a:lnTo>
                  <a:pt x="1798942" y="102166"/>
                </a:lnTo>
                <a:lnTo>
                  <a:pt x="1836091" y="116673"/>
                </a:lnTo>
                <a:lnTo>
                  <a:pt x="1895052" y="147649"/>
                </a:lnTo>
                <a:lnTo>
                  <a:pt x="1931897" y="180870"/>
                </a:lnTo>
                <a:lnTo>
                  <a:pt x="1944623" y="215889"/>
                </a:lnTo>
                <a:lnTo>
                  <a:pt x="1941400" y="233601"/>
                </a:lnTo>
                <a:lnTo>
                  <a:pt x="1916364" y="267784"/>
                </a:lnTo>
                <a:lnTo>
                  <a:pt x="1868211" y="299943"/>
                </a:lnTo>
                <a:lnTo>
                  <a:pt x="1798942" y="329635"/>
                </a:lnTo>
                <a:lnTo>
                  <a:pt x="1757016" y="343417"/>
                </a:lnTo>
                <a:lnTo>
                  <a:pt x="1710562" y="356416"/>
                </a:lnTo>
                <a:lnTo>
                  <a:pt x="1659830" y="368575"/>
                </a:lnTo>
                <a:lnTo>
                  <a:pt x="1605071" y="379840"/>
                </a:lnTo>
                <a:lnTo>
                  <a:pt x="1546535" y="390155"/>
                </a:lnTo>
                <a:lnTo>
                  <a:pt x="1484472" y="399464"/>
                </a:lnTo>
                <a:lnTo>
                  <a:pt x="1419133" y="407713"/>
                </a:lnTo>
                <a:lnTo>
                  <a:pt x="1350768" y="414844"/>
                </a:lnTo>
                <a:lnTo>
                  <a:pt x="1279627" y="420804"/>
                </a:lnTo>
                <a:lnTo>
                  <a:pt x="1205961" y="425536"/>
                </a:lnTo>
                <a:lnTo>
                  <a:pt x="1130019" y="428984"/>
                </a:lnTo>
                <a:lnTo>
                  <a:pt x="1052053" y="431094"/>
                </a:lnTo>
                <a:lnTo>
                  <a:pt x="972311" y="431810"/>
                </a:lnTo>
                <a:lnTo>
                  <a:pt x="892554" y="431094"/>
                </a:lnTo>
                <a:lnTo>
                  <a:pt x="814574" y="428984"/>
                </a:lnTo>
                <a:lnTo>
                  <a:pt x="738623" y="425536"/>
                </a:lnTo>
                <a:lnTo>
                  <a:pt x="664949" y="420804"/>
                </a:lnTo>
                <a:lnTo>
                  <a:pt x="593804" y="414844"/>
                </a:lnTo>
                <a:lnTo>
                  <a:pt x="525436" y="407713"/>
                </a:lnTo>
                <a:lnTo>
                  <a:pt x="460097" y="399464"/>
                </a:lnTo>
                <a:lnTo>
                  <a:pt x="398036" y="390155"/>
                </a:lnTo>
                <a:lnTo>
                  <a:pt x="339502" y="379840"/>
                </a:lnTo>
                <a:lnTo>
                  <a:pt x="284747" y="368575"/>
                </a:lnTo>
                <a:lnTo>
                  <a:pt x="234021" y="356416"/>
                </a:lnTo>
                <a:lnTo>
                  <a:pt x="187572" y="343417"/>
                </a:lnTo>
                <a:lnTo>
                  <a:pt x="145651" y="329635"/>
                </a:lnTo>
                <a:lnTo>
                  <a:pt x="108509" y="315125"/>
                </a:lnTo>
                <a:lnTo>
                  <a:pt x="49559" y="284144"/>
                </a:lnTo>
                <a:lnTo>
                  <a:pt x="12723" y="250917"/>
                </a:lnTo>
                <a:lnTo>
                  <a:pt x="0" y="215889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1550" y="3500506"/>
            <a:ext cx="7200900" cy="360680"/>
          </a:xfrm>
          <a:custGeom>
            <a:avLst/>
            <a:gdLst/>
            <a:ahLst/>
            <a:cxnLst/>
            <a:rect l="l" t="t" r="r" b="b"/>
            <a:pathLst>
              <a:path w="7200900" h="360679">
                <a:moveTo>
                  <a:pt x="0" y="180075"/>
                </a:moveTo>
                <a:lnTo>
                  <a:pt x="47124" y="150873"/>
                </a:lnTo>
                <a:lnTo>
                  <a:pt x="104640" y="136810"/>
                </a:lnTo>
                <a:lnTo>
                  <a:pt x="183556" y="123168"/>
                </a:lnTo>
                <a:lnTo>
                  <a:pt x="282946" y="109993"/>
                </a:lnTo>
                <a:lnTo>
                  <a:pt x="401882" y="97332"/>
                </a:lnTo>
                <a:lnTo>
                  <a:pt x="539438" y="85231"/>
                </a:lnTo>
                <a:lnTo>
                  <a:pt x="694687" y="73737"/>
                </a:lnTo>
                <a:lnTo>
                  <a:pt x="866704" y="62895"/>
                </a:lnTo>
                <a:lnTo>
                  <a:pt x="1054560" y="52753"/>
                </a:lnTo>
                <a:lnTo>
                  <a:pt x="1257329" y="43356"/>
                </a:lnTo>
                <a:lnTo>
                  <a:pt x="1474085" y="34752"/>
                </a:lnTo>
                <a:lnTo>
                  <a:pt x="1703901" y="26986"/>
                </a:lnTo>
                <a:lnTo>
                  <a:pt x="1945851" y="20104"/>
                </a:lnTo>
                <a:lnTo>
                  <a:pt x="2199006" y="14155"/>
                </a:lnTo>
                <a:lnTo>
                  <a:pt x="2462442" y="9183"/>
                </a:lnTo>
                <a:lnTo>
                  <a:pt x="2735231" y="5235"/>
                </a:lnTo>
                <a:lnTo>
                  <a:pt x="3016446" y="2357"/>
                </a:lnTo>
                <a:lnTo>
                  <a:pt x="3305161" y="597"/>
                </a:lnTo>
                <a:lnTo>
                  <a:pt x="3600449" y="0"/>
                </a:lnTo>
                <a:lnTo>
                  <a:pt x="3895740" y="597"/>
                </a:lnTo>
                <a:lnTo>
                  <a:pt x="4184456" y="2357"/>
                </a:lnTo>
                <a:lnTo>
                  <a:pt x="4465673" y="5235"/>
                </a:lnTo>
                <a:lnTo>
                  <a:pt x="4738463" y="9183"/>
                </a:lnTo>
                <a:lnTo>
                  <a:pt x="5001899" y="14155"/>
                </a:lnTo>
                <a:lnTo>
                  <a:pt x="5255055" y="20104"/>
                </a:lnTo>
                <a:lnTo>
                  <a:pt x="5497004" y="26986"/>
                </a:lnTo>
                <a:lnTo>
                  <a:pt x="5726820" y="34752"/>
                </a:lnTo>
                <a:lnTo>
                  <a:pt x="5943576" y="43356"/>
                </a:lnTo>
                <a:lnTo>
                  <a:pt x="6146345" y="52753"/>
                </a:lnTo>
                <a:lnTo>
                  <a:pt x="6334200" y="62895"/>
                </a:lnTo>
                <a:lnTo>
                  <a:pt x="6506216" y="73737"/>
                </a:lnTo>
                <a:lnTo>
                  <a:pt x="6661465" y="85231"/>
                </a:lnTo>
                <a:lnTo>
                  <a:pt x="6799020" y="97332"/>
                </a:lnTo>
                <a:lnTo>
                  <a:pt x="6917955" y="109993"/>
                </a:lnTo>
                <a:lnTo>
                  <a:pt x="7017344" y="123168"/>
                </a:lnTo>
                <a:lnTo>
                  <a:pt x="7096260" y="136810"/>
                </a:lnTo>
                <a:lnTo>
                  <a:pt x="7153775" y="150873"/>
                </a:lnTo>
                <a:lnTo>
                  <a:pt x="7200899" y="180075"/>
                </a:lnTo>
                <a:lnTo>
                  <a:pt x="7188964" y="194862"/>
                </a:lnTo>
                <a:lnTo>
                  <a:pt x="7096260" y="223399"/>
                </a:lnTo>
                <a:lnTo>
                  <a:pt x="7017344" y="237056"/>
                </a:lnTo>
                <a:lnTo>
                  <a:pt x="6917955" y="250245"/>
                </a:lnTo>
                <a:lnTo>
                  <a:pt x="6799020" y="262917"/>
                </a:lnTo>
                <a:lnTo>
                  <a:pt x="6661465" y="275028"/>
                </a:lnTo>
                <a:lnTo>
                  <a:pt x="6506216" y="286531"/>
                </a:lnTo>
                <a:lnTo>
                  <a:pt x="6334200" y="297380"/>
                </a:lnTo>
                <a:lnTo>
                  <a:pt x="6146345" y="307528"/>
                </a:lnTo>
                <a:lnTo>
                  <a:pt x="5943576" y="316930"/>
                </a:lnTo>
                <a:lnTo>
                  <a:pt x="5726820" y="325538"/>
                </a:lnTo>
                <a:lnTo>
                  <a:pt x="5497004" y="333307"/>
                </a:lnTo>
                <a:lnTo>
                  <a:pt x="5255055" y="340190"/>
                </a:lnTo>
                <a:lnTo>
                  <a:pt x="5001899" y="346141"/>
                </a:lnTo>
                <a:lnTo>
                  <a:pt x="4738463" y="351114"/>
                </a:lnTo>
                <a:lnTo>
                  <a:pt x="4465673" y="355062"/>
                </a:lnTo>
                <a:lnTo>
                  <a:pt x="4184456" y="357940"/>
                </a:lnTo>
                <a:lnTo>
                  <a:pt x="3895740" y="359700"/>
                </a:lnTo>
                <a:lnTo>
                  <a:pt x="3600449" y="360297"/>
                </a:lnTo>
                <a:lnTo>
                  <a:pt x="3305161" y="359700"/>
                </a:lnTo>
                <a:lnTo>
                  <a:pt x="3016446" y="357940"/>
                </a:lnTo>
                <a:lnTo>
                  <a:pt x="2735231" y="355062"/>
                </a:lnTo>
                <a:lnTo>
                  <a:pt x="2462442" y="351114"/>
                </a:lnTo>
                <a:lnTo>
                  <a:pt x="2199006" y="346141"/>
                </a:lnTo>
                <a:lnTo>
                  <a:pt x="1945851" y="340190"/>
                </a:lnTo>
                <a:lnTo>
                  <a:pt x="1703901" y="333307"/>
                </a:lnTo>
                <a:lnTo>
                  <a:pt x="1474085" y="325538"/>
                </a:lnTo>
                <a:lnTo>
                  <a:pt x="1257329" y="316930"/>
                </a:lnTo>
                <a:lnTo>
                  <a:pt x="1054560" y="307528"/>
                </a:lnTo>
                <a:lnTo>
                  <a:pt x="866704" y="297380"/>
                </a:lnTo>
                <a:lnTo>
                  <a:pt x="694687" y="286531"/>
                </a:lnTo>
                <a:lnTo>
                  <a:pt x="539438" y="275028"/>
                </a:lnTo>
                <a:lnTo>
                  <a:pt x="401882" y="262917"/>
                </a:lnTo>
                <a:lnTo>
                  <a:pt x="282946" y="250245"/>
                </a:lnTo>
                <a:lnTo>
                  <a:pt x="183556" y="237056"/>
                </a:lnTo>
                <a:lnTo>
                  <a:pt x="104640" y="223399"/>
                </a:lnTo>
                <a:lnTo>
                  <a:pt x="47124" y="209319"/>
                </a:lnTo>
                <a:lnTo>
                  <a:pt x="0" y="180075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8316" y="5300363"/>
            <a:ext cx="40411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[LUGA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IEMP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O]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>
              <a:lnSpc>
                <a:spcPct val="100000"/>
              </a:lnSpc>
            </a:pPr>
            <a:r>
              <a:rPr dirty="0"/>
              <a:t>Algunos e</a:t>
            </a:r>
            <a:r>
              <a:rPr spc="-10" dirty="0"/>
              <a:t>j</a:t>
            </a:r>
            <a:r>
              <a:rPr dirty="0"/>
              <a:t>emp</a:t>
            </a:r>
            <a:r>
              <a:rPr spc="-10" dirty="0"/>
              <a:t>l</a:t>
            </a:r>
            <a:r>
              <a:rPr dirty="0"/>
              <a:t>os</a:t>
            </a:r>
            <a:r>
              <a:rPr spc="-30" dirty="0"/>
              <a:t> </a:t>
            </a:r>
            <a:r>
              <a:rPr dirty="0"/>
              <a:t>para</a:t>
            </a:r>
            <a:r>
              <a:rPr spc="-1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dirty="0"/>
              <a:t>mo</a:t>
            </a:r>
            <a:r>
              <a:rPr spc="-10" dirty="0"/>
              <a:t>d</a:t>
            </a:r>
            <a:r>
              <a:rPr dirty="0"/>
              <a:t>elo:</a:t>
            </a:r>
          </a:p>
          <a:p>
            <a:pPr marL="76835">
              <a:lnSpc>
                <a:spcPct val="100000"/>
              </a:lnSpc>
            </a:pPr>
            <a:endParaRPr dirty="0"/>
          </a:p>
          <a:p>
            <a:pPr marL="76835"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546735" marR="5080" indent="-457200">
              <a:lnSpc>
                <a:spcPct val="100000"/>
              </a:lnSpc>
            </a:pP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“El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si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te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en el 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mód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lo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de </a:t>
            </a:r>
            <a:r>
              <a:rPr sz="1800" i="0" spc="-40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entas</a:t>
            </a:r>
            <a:r>
              <a:rPr sz="1800" i="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debe 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fr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ción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ante la cu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el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usua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io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p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ueda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45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800" i="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comp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ción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d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 lo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pre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tado </a:t>
            </a:r>
            <a:r>
              <a:rPr sz="1800" i="0" spc="-45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sus la </a:t>
            </a:r>
            <a:r>
              <a:rPr sz="1800" i="0" spc="-40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enta</a:t>
            </a:r>
            <a:r>
              <a:rPr sz="1800" i="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al en 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ango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de fe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ha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76835"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  <a:spcBef>
                <a:spcPts val="26"/>
              </a:spcBef>
            </a:pPr>
            <a:endParaRPr sz="1850">
              <a:latin typeface="Times New Roman"/>
              <a:cs typeface="Times New Roman"/>
            </a:endParaRPr>
          </a:p>
          <a:p>
            <a:pPr marL="546735" marR="163195" indent="-457200">
              <a:lnSpc>
                <a:spcPct val="100000"/>
              </a:lnSpc>
            </a:pP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“Cuando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el t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de co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ó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eda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el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45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alor</a:t>
            </a:r>
            <a:r>
              <a:rPr sz="1800" i="0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pred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te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minado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como m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á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xi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el sist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ma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debe c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nc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lar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la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ó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form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á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usua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io que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 tie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gotó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que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por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nto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rá de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sc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ec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do”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D</a:t>
            </a:r>
            <a:r>
              <a:rPr spc="-55" dirty="0"/>
              <a:t>E</a:t>
            </a:r>
            <a:r>
              <a:rPr spc="-65" dirty="0"/>
              <a:t>FINI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75" dirty="0"/>
              <a:t>Ó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5" dirty="0"/>
              <a:t>QU</a:t>
            </a:r>
            <a:r>
              <a:rPr spc="-55" dirty="0"/>
              <a:t>E</a:t>
            </a:r>
            <a:r>
              <a:rPr spc="-60" dirty="0"/>
              <a:t>R</a:t>
            </a:r>
            <a:r>
              <a:rPr spc="-75" dirty="0"/>
              <a:t>I</a:t>
            </a:r>
            <a:r>
              <a:rPr spc="-60" dirty="0"/>
              <a:t>M</a:t>
            </a:r>
            <a:r>
              <a:rPr spc="-75" dirty="0"/>
              <a:t>I</a:t>
            </a:r>
            <a:r>
              <a:rPr spc="-55" dirty="0"/>
              <a:t>E</a:t>
            </a:r>
            <a:r>
              <a:rPr spc="-65" dirty="0"/>
              <a:t>N</a:t>
            </a:r>
            <a:r>
              <a:rPr spc="-130" dirty="0"/>
              <a:t>T</a:t>
            </a:r>
            <a:r>
              <a:rPr spc="-75" dirty="0"/>
              <a:t>O</a:t>
            </a:r>
            <a:r>
              <a:rPr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2339339" y="2060813"/>
            <a:ext cx="1945005" cy="498475"/>
          </a:xfrm>
          <a:custGeom>
            <a:avLst/>
            <a:gdLst/>
            <a:ahLst/>
            <a:cxnLst/>
            <a:rect l="l" t="t" r="r" b="b"/>
            <a:pathLst>
              <a:path w="1945004" h="498475">
                <a:moveTo>
                  <a:pt x="0" y="249052"/>
                </a:moveTo>
                <a:lnTo>
                  <a:pt x="12726" y="208659"/>
                </a:lnTo>
                <a:lnTo>
                  <a:pt x="49572" y="170340"/>
                </a:lnTo>
                <a:lnTo>
                  <a:pt x="108533" y="134607"/>
                </a:lnTo>
                <a:lnTo>
                  <a:pt x="145682" y="117871"/>
                </a:lnTo>
                <a:lnTo>
                  <a:pt x="187609" y="101974"/>
                </a:lnTo>
                <a:lnTo>
                  <a:pt x="234063" y="86980"/>
                </a:lnTo>
                <a:lnTo>
                  <a:pt x="284795" y="72953"/>
                </a:lnTo>
                <a:lnTo>
                  <a:pt x="339555" y="59958"/>
                </a:lnTo>
                <a:lnTo>
                  <a:pt x="398091" y="48058"/>
                </a:lnTo>
                <a:lnTo>
                  <a:pt x="460154" y="37318"/>
                </a:lnTo>
                <a:lnTo>
                  <a:pt x="525493" y="27802"/>
                </a:lnTo>
                <a:lnTo>
                  <a:pt x="593858" y="19574"/>
                </a:lnTo>
                <a:lnTo>
                  <a:pt x="664998" y="12698"/>
                </a:lnTo>
                <a:lnTo>
                  <a:pt x="738664" y="7239"/>
                </a:lnTo>
                <a:lnTo>
                  <a:pt x="814605" y="3260"/>
                </a:lnTo>
                <a:lnTo>
                  <a:pt x="892571" y="825"/>
                </a:lnTo>
                <a:lnTo>
                  <a:pt x="972311" y="0"/>
                </a:lnTo>
                <a:lnTo>
                  <a:pt x="1052069" y="825"/>
                </a:lnTo>
                <a:lnTo>
                  <a:pt x="1130049" y="3260"/>
                </a:lnTo>
                <a:lnTo>
                  <a:pt x="1206000" y="7239"/>
                </a:lnTo>
                <a:lnTo>
                  <a:pt x="1279674" y="12698"/>
                </a:lnTo>
                <a:lnTo>
                  <a:pt x="1350819" y="19574"/>
                </a:lnTo>
                <a:lnTo>
                  <a:pt x="1419187" y="27802"/>
                </a:lnTo>
                <a:lnTo>
                  <a:pt x="1484526" y="37318"/>
                </a:lnTo>
                <a:lnTo>
                  <a:pt x="1546587" y="48058"/>
                </a:lnTo>
                <a:lnTo>
                  <a:pt x="1605120" y="59958"/>
                </a:lnTo>
                <a:lnTo>
                  <a:pt x="1659875" y="72953"/>
                </a:lnTo>
                <a:lnTo>
                  <a:pt x="1710602" y="86980"/>
                </a:lnTo>
                <a:lnTo>
                  <a:pt x="1757051" y="101974"/>
                </a:lnTo>
                <a:lnTo>
                  <a:pt x="1798971" y="117871"/>
                </a:lnTo>
                <a:lnTo>
                  <a:pt x="1836114" y="134607"/>
                </a:lnTo>
                <a:lnTo>
                  <a:pt x="1895063" y="170340"/>
                </a:lnTo>
                <a:lnTo>
                  <a:pt x="1931900" y="208659"/>
                </a:lnTo>
                <a:lnTo>
                  <a:pt x="1944623" y="249052"/>
                </a:lnTo>
                <a:lnTo>
                  <a:pt x="1941401" y="269461"/>
                </a:lnTo>
                <a:lnTo>
                  <a:pt x="1916371" y="308857"/>
                </a:lnTo>
                <a:lnTo>
                  <a:pt x="1868228" y="345927"/>
                </a:lnTo>
                <a:lnTo>
                  <a:pt x="1798971" y="380157"/>
                </a:lnTo>
                <a:lnTo>
                  <a:pt x="1757051" y="396047"/>
                </a:lnTo>
                <a:lnTo>
                  <a:pt x="1710602" y="411034"/>
                </a:lnTo>
                <a:lnTo>
                  <a:pt x="1659875" y="425055"/>
                </a:lnTo>
                <a:lnTo>
                  <a:pt x="1605120" y="438044"/>
                </a:lnTo>
                <a:lnTo>
                  <a:pt x="1546587" y="449939"/>
                </a:lnTo>
                <a:lnTo>
                  <a:pt x="1484526" y="460675"/>
                </a:lnTo>
                <a:lnTo>
                  <a:pt x="1419187" y="470188"/>
                </a:lnTo>
                <a:lnTo>
                  <a:pt x="1350819" y="478413"/>
                </a:lnTo>
                <a:lnTo>
                  <a:pt x="1279674" y="485287"/>
                </a:lnTo>
                <a:lnTo>
                  <a:pt x="1206000" y="490745"/>
                </a:lnTo>
                <a:lnTo>
                  <a:pt x="1130049" y="494722"/>
                </a:lnTo>
                <a:lnTo>
                  <a:pt x="1052069" y="497156"/>
                </a:lnTo>
                <a:lnTo>
                  <a:pt x="972311" y="497982"/>
                </a:lnTo>
                <a:lnTo>
                  <a:pt x="892571" y="497156"/>
                </a:lnTo>
                <a:lnTo>
                  <a:pt x="814605" y="494722"/>
                </a:lnTo>
                <a:lnTo>
                  <a:pt x="738664" y="490745"/>
                </a:lnTo>
                <a:lnTo>
                  <a:pt x="664998" y="485287"/>
                </a:lnTo>
                <a:lnTo>
                  <a:pt x="593858" y="478413"/>
                </a:lnTo>
                <a:lnTo>
                  <a:pt x="525493" y="470188"/>
                </a:lnTo>
                <a:lnTo>
                  <a:pt x="460154" y="460675"/>
                </a:lnTo>
                <a:lnTo>
                  <a:pt x="398091" y="449939"/>
                </a:lnTo>
                <a:lnTo>
                  <a:pt x="339555" y="438044"/>
                </a:lnTo>
                <a:lnTo>
                  <a:pt x="284795" y="425055"/>
                </a:lnTo>
                <a:lnTo>
                  <a:pt x="234063" y="411034"/>
                </a:lnTo>
                <a:lnTo>
                  <a:pt x="187609" y="396047"/>
                </a:lnTo>
                <a:lnTo>
                  <a:pt x="145682" y="380157"/>
                </a:lnTo>
                <a:lnTo>
                  <a:pt x="108533" y="363429"/>
                </a:lnTo>
                <a:lnTo>
                  <a:pt x="49572" y="327715"/>
                </a:lnTo>
                <a:lnTo>
                  <a:pt x="12726" y="289418"/>
                </a:lnTo>
                <a:lnTo>
                  <a:pt x="0" y="249052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2579" y="2060813"/>
            <a:ext cx="719455" cy="415925"/>
          </a:xfrm>
          <a:custGeom>
            <a:avLst/>
            <a:gdLst/>
            <a:ahLst/>
            <a:cxnLst/>
            <a:rect l="l" t="t" r="r" b="b"/>
            <a:pathLst>
              <a:path w="719454" h="415925">
                <a:moveTo>
                  <a:pt x="0" y="207782"/>
                </a:moveTo>
                <a:lnTo>
                  <a:pt x="10454" y="157878"/>
                </a:lnTo>
                <a:lnTo>
                  <a:pt x="40147" y="112333"/>
                </a:lnTo>
                <a:lnTo>
                  <a:pt x="69394" y="85107"/>
                </a:lnTo>
                <a:lnTo>
                  <a:pt x="105338" y="60891"/>
                </a:lnTo>
                <a:lnTo>
                  <a:pt x="147237" y="40115"/>
                </a:lnTo>
                <a:lnTo>
                  <a:pt x="194348" y="23209"/>
                </a:lnTo>
                <a:lnTo>
                  <a:pt x="245931" y="10601"/>
                </a:lnTo>
                <a:lnTo>
                  <a:pt x="301242" y="2721"/>
                </a:lnTo>
                <a:lnTo>
                  <a:pt x="359542" y="0"/>
                </a:lnTo>
                <a:lnTo>
                  <a:pt x="389039" y="689"/>
                </a:lnTo>
                <a:lnTo>
                  <a:pt x="445966" y="6043"/>
                </a:lnTo>
                <a:lnTo>
                  <a:pt x="499520" y="16341"/>
                </a:lnTo>
                <a:lnTo>
                  <a:pt x="548963" y="31151"/>
                </a:lnTo>
                <a:lnTo>
                  <a:pt x="593556" y="50046"/>
                </a:lnTo>
                <a:lnTo>
                  <a:pt x="632558" y="72596"/>
                </a:lnTo>
                <a:lnTo>
                  <a:pt x="665232" y="98370"/>
                </a:lnTo>
                <a:lnTo>
                  <a:pt x="690839" y="126941"/>
                </a:lnTo>
                <a:lnTo>
                  <a:pt x="714380" y="174100"/>
                </a:lnTo>
                <a:lnTo>
                  <a:pt x="719084" y="207782"/>
                </a:lnTo>
                <a:lnTo>
                  <a:pt x="717892" y="224832"/>
                </a:lnTo>
                <a:lnTo>
                  <a:pt x="700761" y="273481"/>
                </a:lnTo>
                <a:lnTo>
                  <a:pt x="665232" y="317260"/>
                </a:lnTo>
                <a:lnTo>
                  <a:pt x="632558" y="343030"/>
                </a:lnTo>
                <a:lnTo>
                  <a:pt x="593556" y="365568"/>
                </a:lnTo>
                <a:lnTo>
                  <a:pt x="548963" y="384448"/>
                </a:lnTo>
                <a:lnTo>
                  <a:pt x="499520" y="399244"/>
                </a:lnTo>
                <a:lnTo>
                  <a:pt x="445966" y="409529"/>
                </a:lnTo>
                <a:lnTo>
                  <a:pt x="389039" y="414875"/>
                </a:lnTo>
                <a:lnTo>
                  <a:pt x="359542" y="415564"/>
                </a:lnTo>
                <a:lnTo>
                  <a:pt x="330065" y="414875"/>
                </a:lnTo>
                <a:lnTo>
                  <a:pt x="273167" y="409529"/>
                </a:lnTo>
                <a:lnTo>
                  <a:pt x="219627" y="399244"/>
                </a:lnTo>
                <a:lnTo>
                  <a:pt x="170187" y="384448"/>
                </a:lnTo>
                <a:lnTo>
                  <a:pt x="125590" y="365568"/>
                </a:lnTo>
                <a:lnTo>
                  <a:pt x="86576" y="343030"/>
                </a:lnTo>
                <a:lnTo>
                  <a:pt x="53887" y="317260"/>
                </a:lnTo>
                <a:lnTo>
                  <a:pt x="28266" y="288687"/>
                </a:lnTo>
                <a:lnTo>
                  <a:pt x="4708" y="241500"/>
                </a:lnTo>
                <a:lnTo>
                  <a:pt x="0" y="20778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3562" y="3472312"/>
            <a:ext cx="7200900" cy="415925"/>
          </a:xfrm>
          <a:custGeom>
            <a:avLst/>
            <a:gdLst/>
            <a:ahLst/>
            <a:cxnLst/>
            <a:rect l="l" t="t" r="r" b="b"/>
            <a:pathLst>
              <a:path w="7200900" h="415925">
                <a:moveTo>
                  <a:pt x="0" y="207751"/>
                </a:moveTo>
                <a:lnTo>
                  <a:pt x="47123" y="174070"/>
                </a:lnTo>
                <a:lnTo>
                  <a:pt x="104637" y="157850"/>
                </a:lnTo>
                <a:lnTo>
                  <a:pt x="183551" y="142113"/>
                </a:lnTo>
                <a:lnTo>
                  <a:pt x="282938" y="126915"/>
                </a:lnTo>
                <a:lnTo>
                  <a:pt x="401871" y="112309"/>
                </a:lnTo>
                <a:lnTo>
                  <a:pt x="539424" y="98349"/>
                </a:lnTo>
                <a:lnTo>
                  <a:pt x="694670" y="85087"/>
                </a:lnTo>
                <a:lnTo>
                  <a:pt x="866683" y="72578"/>
                </a:lnTo>
                <a:lnTo>
                  <a:pt x="1054535" y="60876"/>
                </a:lnTo>
                <a:lnTo>
                  <a:pt x="1257301" y="50033"/>
                </a:lnTo>
                <a:lnTo>
                  <a:pt x="1474054" y="40104"/>
                </a:lnTo>
                <a:lnTo>
                  <a:pt x="1703866" y="31143"/>
                </a:lnTo>
                <a:lnTo>
                  <a:pt x="1945812" y="23202"/>
                </a:lnTo>
                <a:lnTo>
                  <a:pt x="2198965" y="16336"/>
                </a:lnTo>
                <a:lnTo>
                  <a:pt x="2462398" y="10598"/>
                </a:lnTo>
                <a:lnTo>
                  <a:pt x="2735185" y="6041"/>
                </a:lnTo>
                <a:lnTo>
                  <a:pt x="3016399" y="2721"/>
                </a:lnTo>
                <a:lnTo>
                  <a:pt x="3305113" y="689"/>
                </a:lnTo>
                <a:lnTo>
                  <a:pt x="3600401" y="0"/>
                </a:lnTo>
                <a:lnTo>
                  <a:pt x="3895707" y="689"/>
                </a:lnTo>
                <a:lnTo>
                  <a:pt x="4184437" y="2721"/>
                </a:lnTo>
                <a:lnTo>
                  <a:pt x="4465664" y="6041"/>
                </a:lnTo>
                <a:lnTo>
                  <a:pt x="4738461" y="10598"/>
                </a:lnTo>
                <a:lnTo>
                  <a:pt x="5001902" y="16336"/>
                </a:lnTo>
                <a:lnTo>
                  <a:pt x="5255060" y="23202"/>
                </a:lnTo>
                <a:lnTo>
                  <a:pt x="5497009" y="31143"/>
                </a:lnTo>
                <a:lnTo>
                  <a:pt x="5726824" y="40104"/>
                </a:lnTo>
                <a:lnTo>
                  <a:pt x="5943577" y="50033"/>
                </a:lnTo>
                <a:lnTo>
                  <a:pt x="6146342" y="60876"/>
                </a:lnTo>
                <a:lnTo>
                  <a:pt x="6334192" y="72578"/>
                </a:lnTo>
                <a:lnTo>
                  <a:pt x="6506202" y="85087"/>
                </a:lnTo>
                <a:lnTo>
                  <a:pt x="6661445" y="98349"/>
                </a:lnTo>
                <a:lnTo>
                  <a:pt x="6798994" y="112309"/>
                </a:lnTo>
                <a:lnTo>
                  <a:pt x="6917924" y="126915"/>
                </a:lnTo>
                <a:lnTo>
                  <a:pt x="7017307" y="142113"/>
                </a:lnTo>
                <a:lnTo>
                  <a:pt x="7096218" y="157850"/>
                </a:lnTo>
                <a:lnTo>
                  <a:pt x="7153730" y="174070"/>
                </a:lnTo>
                <a:lnTo>
                  <a:pt x="7188916" y="190722"/>
                </a:lnTo>
                <a:lnTo>
                  <a:pt x="7200851" y="207751"/>
                </a:lnTo>
                <a:lnTo>
                  <a:pt x="7188916" y="224801"/>
                </a:lnTo>
                <a:lnTo>
                  <a:pt x="7153730" y="241470"/>
                </a:lnTo>
                <a:lnTo>
                  <a:pt x="7096218" y="257705"/>
                </a:lnTo>
                <a:lnTo>
                  <a:pt x="7017307" y="273452"/>
                </a:lnTo>
                <a:lnTo>
                  <a:pt x="6917924" y="288657"/>
                </a:lnTo>
                <a:lnTo>
                  <a:pt x="6798994" y="303269"/>
                </a:lnTo>
                <a:lnTo>
                  <a:pt x="6661445" y="317233"/>
                </a:lnTo>
                <a:lnTo>
                  <a:pt x="6506202" y="330495"/>
                </a:lnTo>
                <a:lnTo>
                  <a:pt x="6334192" y="343003"/>
                </a:lnTo>
                <a:lnTo>
                  <a:pt x="6146342" y="354704"/>
                </a:lnTo>
                <a:lnTo>
                  <a:pt x="5943577" y="365543"/>
                </a:lnTo>
                <a:lnTo>
                  <a:pt x="5726824" y="375468"/>
                </a:lnTo>
                <a:lnTo>
                  <a:pt x="5497009" y="384424"/>
                </a:lnTo>
                <a:lnTo>
                  <a:pt x="5255060" y="392360"/>
                </a:lnTo>
                <a:lnTo>
                  <a:pt x="5001902" y="399221"/>
                </a:lnTo>
                <a:lnTo>
                  <a:pt x="4738461" y="404955"/>
                </a:lnTo>
                <a:lnTo>
                  <a:pt x="4465664" y="409507"/>
                </a:lnTo>
                <a:lnTo>
                  <a:pt x="4184437" y="412824"/>
                </a:lnTo>
                <a:lnTo>
                  <a:pt x="3895707" y="414854"/>
                </a:lnTo>
                <a:lnTo>
                  <a:pt x="3600401" y="415542"/>
                </a:lnTo>
                <a:lnTo>
                  <a:pt x="3305113" y="414854"/>
                </a:lnTo>
                <a:lnTo>
                  <a:pt x="3016399" y="412824"/>
                </a:lnTo>
                <a:lnTo>
                  <a:pt x="2735185" y="409507"/>
                </a:lnTo>
                <a:lnTo>
                  <a:pt x="2462398" y="404955"/>
                </a:lnTo>
                <a:lnTo>
                  <a:pt x="2198965" y="399221"/>
                </a:lnTo>
                <a:lnTo>
                  <a:pt x="1945812" y="392360"/>
                </a:lnTo>
                <a:lnTo>
                  <a:pt x="1703866" y="384424"/>
                </a:lnTo>
                <a:lnTo>
                  <a:pt x="1474054" y="375468"/>
                </a:lnTo>
                <a:lnTo>
                  <a:pt x="1257301" y="365543"/>
                </a:lnTo>
                <a:lnTo>
                  <a:pt x="1054535" y="354704"/>
                </a:lnTo>
                <a:lnTo>
                  <a:pt x="866683" y="343003"/>
                </a:lnTo>
                <a:lnTo>
                  <a:pt x="694670" y="330495"/>
                </a:lnTo>
                <a:lnTo>
                  <a:pt x="539424" y="317233"/>
                </a:lnTo>
                <a:lnTo>
                  <a:pt x="401871" y="303269"/>
                </a:lnTo>
                <a:lnTo>
                  <a:pt x="282938" y="288657"/>
                </a:lnTo>
                <a:lnTo>
                  <a:pt x="183551" y="273452"/>
                </a:lnTo>
                <a:lnTo>
                  <a:pt x="104637" y="257705"/>
                </a:lnTo>
                <a:lnTo>
                  <a:pt x="47123" y="241470"/>
                </a:lnTo>
                <a:lnTo>
                  <a:pt x="11935" y="224801"/>
                </a:lnTo>
                <a:lnTo>
                  <a:pt x="0" y="207751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5542" y="3805549"/>
            <a:ext cx="719455" cy="415925"/>
          </a:xfrm>
          <a:custGeom>
            <a:avLst/>
            <a:gdLst/>
            <a:ahLst/>
            <a:cxnLst/>
            <a:rect l="l" t="t" r="r" b="b"/>
            <a:pathLst>
              <a:path w="719454" h="415925">
                <a:moveTo>
                  <a:pt x="0" y="207773"/>
                </a:moveTo>
                <a:lnTo>
                  <a:pt x="10453" y="157826"/>
                </a:lnTo>
                <a:lnTo>
                  <a:pt x="40148" y="112267"/>
                </a:lnTo>
                <a:lnTo>
                  <a:pt x="69399" y="85043"/>
                </a:lnTo>
                <a:lnTo>
                  <a:pt x="105349" y="60836"/>
                </a:lnTo>
                <a:lnTo>
                  <a:pt x="147257" y="40073"/>
                </a:lnTo>
                <a:lnTo>
                  <a:pt x="194383" y="23181"/>
                </a:lnTo>
                <a:lnTo>
                  <a:pt x="245985" y="10587"/>
                </a:lnTo>
                <a:lnTo>
                  <a:pt x="301322" y="2718"/>
                </a:lnTo>
                <a:lnTo>
                  <a:pt x="359654" y="0"/>
                </a:lnTo>
                <a:lnTo>
                  <a:pt x="389135" y="688"/>
                </a:lnTo>
                <a:lnTo>
                  <a:pt x="446039" y="6035"/>
                </a:lnTo>
                <a:lnTo>
                  <a:pt x="499582" y="16320"/>
                </a:lnTo>
                <a:lnTo>
                  <a:pt x="549022" y="31117"/>
                </a:lnTo>
                <a:lnTo>
                  <a:pt x="593619" y="49997"/>
                </a:lnTo>
                <a:lnTo>
                  <a:pt x="632630" y="72536"/>
                </a:lnTo>
                <a:lnTo>
                  <a:pt x="665316" y="98304"/>
                </a:lnTo>
                <a:lnTo>
                  <a:pt x="690934" y="126877"/>
                </a:lnTo>
                <a:lnTo>
                  <a:pt x="714489" y="174058"/>
                </a:lnTo>
                <a:lnTo>
                  <a:pt x="719196" y="207773"/>
                </a:lnTo>
                <a:lnTo>
                  <a:pt x="718004" y="224804"/>
                </a:lnTo>
                <a:lnTo>
                  <a:pt x="700862" y="273419"/>
                </a:lnTo>
                <a:lnTo>
                  <a:pt x="665316" y="317189"/>
                </a:lnTo>
                <a:lnTo>
                  <a:pt x="632630" y="342962"/>
                </a:lnTo>
                <a:lnTo>
                  <a:pt x="593619" y="365510"/>
                </a:lnTo>
                <a:lnTo>
                  <a:pt x="549022" y="384402"/>
                </a:lnTo>
                <a:lnTo>
                  <a:pt x="499582" y="399211"/>
                </a:lnTo>
                <a:lnTo>
                  <a:pt x="446039" y="409506"/>
                </a:lnTo>
                <a:lnTo>
                  <a:pt x="389135" y="414859"/>
                </a:lnTo>
                <a:lnTo>
                  <a:pt x="359654" y="415549"/>
                </a:lnTo>
                <a:lnTo>
                  <a:pt x="330160" y="414859"/>
                </a:lnTo>
                <a:lnTo>
                  <a:pt x="273233" y="409506"/>
                </a:lnTo>
                <a:lnTo>
                  <a:pt x="219671" y="399211"/>
                </a:lnTo>
                <a:lnTo>
                  <a:pt x="170214" y="384402"/>
                </a:lnTo>
                <a:lnTo>
                  <a:pt x="125605" y="365510"/>
                </a:lnTo>
                <a:lnTo>
                  <a:pt x="86583" y="342962"/>
                </a:lnTo>
                <a:lnTo>
                  <a:pt x="53890" y="317189"/>
                </a:lnTo>
                <a:lnTo>
                  <a:pt x="28266" y="288619"/>
                </a:lnTo>
                <a:lnTo>
                  <a:pt x="4707" y="241458"/>
                </a:lnTo>
                <a:lnTo>
                  <a:pt x="0" y="20777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07007" y="5156218"/>
            <a:ext cx="404114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[LUGA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IEMP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10" dirty="0">
                <a:latin typeface="Arial"/>
                <a:cs typeface="Arial"/>
              </a:rPr>
              <a:t>debe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debe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á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ebe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ebe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á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279887" y="5156218"/>
            <a:ext cx="1593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11348" y="2131832"/>
            <a:ext cx="1945005" cy="465455"/>
          </a:xfrm>
          <a:custGeom>
            <a:avLst/>
            <a:gdLst/>
            <a:ahLst/>
            <a:cxnLst/>
            <a:rect l="l" t="t" r="r" b="b"/>
            <a:pathLst>
              <a:path w="1945004" h="465455">
                <a:moveTo>
                  <a:pt x="0" y="232531"/>
                </a:moveTo>
                <a:lnTo>
                  <a:pt x="12726" y="194816"/>
                </a:lnTo>
                <a:lnTo>
                  <a:pt x="49572" y="159038"/>
                </a:lnTo>
                <a:lnTo>
                  <a:pt x="108534" y="125675"/>
                </a:lnTo>
                <a:lnTo>
                  <a:pt x="145683" y="110049"/>
                </a:lnTo>
                <a:lnTo>
                  <a:pt x="187610" y="95206"/>
                </a:lnTo>
                <a:lnTo>
                  <a:pt x="234065" y="81207"/>
                </a:lnTo>
                <a:lnTo>
                  <a:pt x="284797" y="68111"/>
                </a:lnTo>
                <a:lnTo>
                  <a:pt x="339557" y="55978"/>
                </a:lnTo>
                <a:lnTo>
                  <a:pt x="398094" y="44868"/>
                </a:lnTo>
                <a:lnTo>
                  <a:pt x="460158" y="34841"/>
                </a:lnTo>
                <a:lnTo>
                  <a:pt x="525498" y="25956"/>
                </a:lnTo>
                <a:lnTo>
                  <a:pt x="593864" y="18275"/>
                </a:lnTo>
                <a:lnTo>
                  <a:pt x="665006" y="11855"/>
                </a:lnTo>
                <a:lnTo>
                  <a:pt x="738674" y="6758"/>
                </a:lnTo>
                <a:lnTo>
                  <a:pt x="814617" y="3043"/>
                </a:lnTo>
                <a:lnTo>
                  <a:pt x="892584" y="770"/>
                </a:lnTo>
                <a:lnTo>
                  <a:pt x="972327" y="0"/>
                </a:lnTo>
                <a:lnTo>
                  <a:pt x="1052080" y="770"/>
                </a:lnTo>
                <a:lnTo>
                  <a:pt x="1130056" y="3043"/>
                </a:lnTo>
                <a:lnTo>
                  <a:pt x="1206006" y="6758"/>
                </a:lnTo>
                <a:lnTo>
                  <a:pt x="1279677" y="11855"/>
                </a:lnTo>
                <a:lnTo>
                  <a:pt x="1350822" y="18275"/>
                </a:lnTo>
                <a:lnTo>
                  <a:pt x="1419189" y="25956"/>
                </a:lnTo>
                <a:lnTo>
                  <a:pt x="1484528" y="34841"/>
                </a:lnTo>
                <a:lnTo>
                  <a:pt x="1546589" y="44868"/>
                </a:lnTo>
                <a:lnTo>
                  <a:pt x="1605123" y="55978"/>
                </a:lnTo>
                <a:lnTo>
                  <a:pt x="1659879" y="68111"/>
                </a:lnTo>
                <a:lnTo>
                  <a:pt x="1710607" y="81207"/>
                </a:lnTo>
                <a:lnTo>
                  <a:pt x="1757057" y="95206"/>
                </a:lnTo>
                <a:lnTo>
                  <a:pt x="1798979" y="110049"/>
                </a:lnTo>
                <a:lnTo>
                  <a:pt x="1836123" y="125675"/>
                </a:lnTo>
                <a:lnTo>
                  <a:pt x="1895076" y="159038"/>
                </a:lnTo>
                <a:lnTo>
                  <a:pt x="1931915" y="194816"/>
                </a:lnTo>
                <a:lnTo>
                  <a:pt x="1944639" y="232531"/>
                </a:lnTo>
                <a:lnTo>
                  <a:pt x="1941416" y="251596"/>
                </a:lnTo>
                <a:lnTo>
                  <a:pt x="1916384" y="288390"/>
                </a:lnTo>
                <a:lnTo>
                  <a:pt x="1868239" y="323007"/>
                </a:lnTo>
                <a:lnTo>
                  <a:pt x="1798979" y="354966"/>
                </a:lnTo>
                <a:lnTo>
                  <a:pt x="1757057" y="369801"/>
                </a:lnTo>
                <a:lnTo>
                  <a:pt x="1710607" y="383792"/>
                </a:lnTo>
                <a:lnTo>
                  <a:pt x="1659879" y="396880"/>
                </a:lnTo>
                <a:lnTo>
                  <a:pt x="1605123" y="409005"/>
                </a:lnTo>
                <a:lnTo>
                  <a:pt x="1546589" y="420107"/>
                </a:lnTo>
                <a:lnTo>
                  <a:pt x="1484528" y="430127"/>
                </a:lnTo>
                <a:lnTo>
                  <a:pt x="1419189" y="439005"/>
                </a:lnTo>
                <a:lnTo>
                  <a:pt x="1350822" y="446681"/>
                </a:lnTo>
                <a:lnTo>
                  <a:pt x="1279677" y="453095"/>
                </a:lnTo>
                <a:lnTo>
                  <a:pt x="1206006" y="458188"/>
                </a:lnTo>
                <a:lnTo>
                  <a:pt x="1130056" y="461900"/>
                </a:lnTo>
                <a:lnTo>
                  <a:pt x="1052080" y="464171"/>
                </a:lnTo>
                <a:lnTo>
                  <a:pt x="972327" y="464941"/>
                </a:lnTo>
                <a:lnTo>
                  <a:pt x="892584" y="464171"/>
                </a:lnTo>
                <a:lnTo>
                  <a:pt x="814617" y="461900"/>
                </a:lnTo>
                <a:lnTo>
                  <a:pt x="738674" y="458188"/>
                </a:lnTo>
                <a:lnTo>
                  <a:pt x="665006" y="453095"/>
                </a:lnTo>
                <a:lnTo>
                  <a:pt x="593864" y="446681"/>
                </a:lnTo>
                <a:lnTo>
                  <a:pt x="525498" y="439005"/>
                </a:lnTo>
                <a:lnTo>
                  <a:pt x="460158" y="430127"/>
                </a:lnTo>
                <a:lnTo>
                  <a:pt x="398094" y="420107"/>
                </a:lnTo>
                <a:lnTo>
                  <a:pt x="339557" y="409005"/>
                </a:lnTo>
                <a:lnTo>
                  <a:pt x="284797" y="396880"/>
                </a:lnTo>
                <a:lnTo>
                  <a:pt x="234065" y="383792"/>
                </a:lnTo>
                <a:lnTo>
                  <a:pt x="187610" y="369801"/>
                </a:lnTo>
                <a:lnTo>
                  <a:pt x="145683" y="354966"/>
                </a:lnTo>
                <a:lnTo>
                  <a:pt x="108534" y="339348"/>
                </a:lnTo>
                <a:lnTo>
                  <a:pt x="49572" y="306001"/>
                </a:lnTo>
                <a:lnTo>
                  <a:pt x="12726" y="270236"/>
                </a:lnTo>
                <a:lnTo>
                  <a:pt x="0" y="232531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4603" y="2131832"/>
            <a:ext cx="719455" cy="388620"/>
          </a:xfrm>
          <a:custGeom>
            <a:avLst/>
            <a:gdLst/>
            <a:ahLst/>
            <a:cxnLst/>
            <a:rect l="l" t="t" r="r" b="b"/>
            <a:pathLst>
              <a:path w="719454" h="388619">
                <a:moveTo>
                  <a:pt x="0" y="194035"/>
                </a:moveTo>
                <a:lnTo>
                  <a:pt x="10452" y="147405"/>
                </a:lnTo>
                <a:lnTo>
                  <a:pt x="40141" y="104863"/>
                </a:lnTo>
                <a:lnTo>
                  <a:pt x="69386" y="79438"/>
                </a:lnTo>
                <a:lnTo>
                  <a:pt x="105327" y="56829"/>
                </a:lnTo>
                <a:lnTo>
                  <a:pt x="147224" y="37436"/>
                </a:lnTo>
                <a:lnTo>
                  <a:pt x="194335" y="21657"/>
                </a:lnTo>
                <a:lnTo>
                  <a:pt x="245919" y="9891"/>
                </a:lnTo>
                <a:lnTo>
                  <a:pt x="301235" y="2539"/>
                </a:lnTo>
                <a:lnTo>
                  <a:pt x="359542" y="0"/>
                </a:lnTo>
                <a:lnTo>
                  <a:pt x="389035" y="643"/>
                </a:lnTo>
                <a:lnTo>
                  <a:pt x="445956" y="5638"/>
                </a:lnTo>
                <a:lnTo>
                  <a:pt x="499508" y="15247"/>
                </a:lnTo>
                <a:lnTo>
                  <a:pt x="548950" y="29069"/>
                </a:lnTo>
                <a:lnTo>
                  <a:pt x="593543" y="46706"/>
                </a:lnTo>
                <a:lnTo>
                  <a:pt x="632548" y="67757"/>
                </a:lnTo>
                <a:lnTo>
                  <a:pt x="665225" y="91823"/>
                </a:lnTo>
                <a:lnTo>
                  <a:pt x="700758" y="132703"/>
                </a:lnTo>
                <a:lnTo>
                  <a:pt x="717892" y="178121"/>
                </a:lnTo>
                <a:lnTo>
                  <a:pt x="719084" y="194035"/>
                </a:lnTo>
                <a:lnTo>
                  <a:pt x="717892" y="209954"/>
                </a:lnTo>
                <a:lnTo>
                  <a:pt x="700758" y="255382"/>
                </a:lnTo>
                <a:lnTo>
                  <a:pt x="665225" y="296269"/>
                </a:lnTo>
                <a:lnTo>
                  <a:pt x="632548" y="320339"/>
                </a:lnTo>
                <a:lnTo>
                  <a:pt x="593543" y="341392"/>
                </a:lnTo>
                <a:lnTo>
                  <a:pt x="548950" y="359030"/>
                </a:lnTo>
                <a:lnTo>
                  <a:pt x="499508" y="372853"/>
                </a:lnTo>
                <a:lnTo>
                  <a:pt x="445956" y="382462"/>
                </a:lnTo>
                <a:lnTo>
                  <a:pt x="389035" y="387458"/>
                </a:lnTo>
                <a:lnTo>
                  <a:pt x="359542" y="388101"/>
                </a:lnTo>
                <a:lnTo>
                  <a:pt x="330061" y="387458"/>
                </a:lnTo>
                <a:lnTo>
                  <a:pt x="273157" y="382462"/>
                </a:lnTo>
                <a:lnTo>
                  <a:pt x="219614" y="372853"/>
                </a:lnTo>
                <a:lnTo>
                  <a:pt x="170174" y="359030"/>
                </a:lnTo>
                <a:lnTo>
                  <a:pt x="125577" y="341392"/>
                </a:lnTo>
                <a:lnTo>
                  <a:pt x="86566" y="320339"/>
                </a:lnTo>
                <a:lnTo>
                  <a:pt x="53880" y="296269"/>
                </a:lnTo>
                <a:lnTo>
                  <a:pt x="18334" y="255382"/>
                </a:lnTo>
                <a:lnTo>
                  <a:pt x="1192" y="209954"/>
                </a:lnTo>
                <a:lnTo>
                  <a:pt x="0" y="19403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70403" y="2131832"/>
            <a:ext cx="1945005" cy="465455"/>
          </a:xfrm>
          <a:custGeom>
            <a:avLst/>
            <a:gdLst/>
            <a:ahLst/>
            <a:cxnLst/>
            <a:rect l="l" t="t" r="r" b="b"/>
            <a:pathLst>
              <a:path w="1945004" h="465455">
                <a:moveTo>
                  <a:pt x="0" y="232531"/>
                </a:moveTo>
                <a:lnTo>
                  <a:pt x="12726" y="194816"/>
                </a:lnTo>
                <a:lnTo>
                  <a:pt x="49571" y="159038"/>
                </a:lnTo>
                <a:lnTo>
                  <a:pt x="108532" y="125675"/>
                </a:lnTo>
                <a:lnTo>
                  <a:pt x="145681" y="110049"/>
                </a:lnTo>
                <a:lnTo>
                  <a:pt x="187607" y="95206"/>
                </a:lnTo>
                <a:lnTo>
                  <a:pt x="234061" y="81207"/>
                </a:lnTo>
                <a:lnTo>
                  <a:pt x="284793" y="68111"/>
                </a:lnTo>
                <a:lnTo>
                  <a:pt x="339552" y="55978"/>
                </a:lnTo>
                <a:lnTo>
                  <a:pt x="398088" y="44868"/>
                </a:lnTo>
                <a:lnTo>
                  <a:pt x="460151" y="34841"/>
                </a:lnTo>
                <a:lnTo>
                  <a:pt x="525490" y="25956"/>
                </a:lnTo>
                <a:lnTo>
                  <a:pt x="593855" y="18275"/>
                </a:lnTo>
                <a:lnTo>
                  <a:pt x="664996" y="11855"/>
                </a:lnTo>
                <a:lnTo>
                  <a:pt x="738662" y="6758"/>
                </a:lnTo>
                <a:lnTo>
                  <a:pt x="814604" y="3043"/>
                </a:lnTo>
                <a:lnTo>
                  <a:pt x="892570" y="770"/>
                </a:lnTo>
                <a:lnTo>
                  <a:pt x="972311" y="0"/>
                </a:lnTo>
                <a:lnTo>
                  <a:pt x="1052069" y="770"/>
                </a:lnTo>
                <a:lnTo>
                  <a:pt x="1130049" y="3043"/>
                </a:lnTo>
                <a:lnTo>
                  <a:pt x="1206000" y="6758"/>
                </a:lnTo>
                <a:lnTo>
                  <a:pt x="1279674" y="11855"/>
                </a:lnTo>
                <a:lnTo>
                  <a:pt x="1350819" y="18275"/>
                </a:lnTo>
                <a:lnTo>
                  <a:pt x="1419187" y="25956"/>
                </a:lnTo>
                <a:lnTo>
                  <a:pt x="1484526" y="34841"/>
                </a:lnTo>
                <a:lnTo>
                  <a:pt x="1546587" y="44868"/>
                </a:lnTo>
                <a:lnTo>
                  <a:pt x="1605120" y="55978"/>
                </a:lnTo>
                <a:lnTo>
                  <a:pt x="1659875" y="68111"/>
                </a:lnTo>
                <a:lnTo>
                  <a:pt x="1710602" y="81207"/>
                </a:lnTo>
                <a:lnTo>
                  <a:pt x="1757051" y="95206"/>
                </a:lnTo>
                <a:lnTo>
                  <a:pt x="1798971" y="110049"/>
                </a:lnTo>
                <a:lnTo>
                  <a:pt x="1836114" y="125675"/>
                </a:lnTo>
                <a:lnTo>
                  <a:pt x="1895063" y="159038"/>
                </a:lnTo>
                <a:lnTo>
                  <a:pt x="1931900" y="194816"/>
                </a:lnTo>
                <a:lnTo>
                  <a:pt x="1944623" y="232531"/>
                </a:lnTo>
                <a:lnTo>
                  <a:pt x="1941401" y="251596"/>
                </a:lnTo>
                <a:lnTo>
                  <a:pt x="1916371" y="288390"/>
                </a:lnTo>
                <a:lnTo>
                  <a:pt x="1868228" y="323007"/>
                </a:lnTo>
                <a:lnTo>
                  <a:pt x="1798971" y="354966"/>
                </a:lnTo>
                <a:lnTo>
                  <a:pt x="1757051" y="369801"/>
                </a:lnTo>
                <a:lnTo>
                  <a:pt x="1710602" y="383792"/>
                </a:lnTo>
                <a:lnTo>
                  <a:pt x="1659875" y="396880"/>
                </a:lnTo>
                <a:lnTo>
                  <a:pt x="1605120" y="409005"/>
                </a:lnTo>
                <a:lnTo>
                  <a:pt x="1546587" y="420107"/>
                </a:lnTo>
                <a:lnTo>
                  <a:pt x="1484526" y="430127"/>
                </a:lnTo>
                <a:lnTo>
                  <a:pt x="1419187" y="439005"/>
                </a:lnTo>
                <a:lnTo>
                  <a:pt x="1350819" y="446681"/>
                </a:lnTo>
                <a:lnTo>
                  <a:pt x="1279674" y="453095"/>
                </a:lnTo>
                <a:lnTo>
                  <a:pt x="1206000" y="458188"/>
                </a:lnTo>
                <a:lnTo>
                  <a:pt x="1130049" y="461900"/>
                </a:lnTo>
                <a:lnTo>
                  <a:pt x="1052069" y="464171"/>
                </a:lnTo>
                <a:lnTo>
                  <a:pt x="972311" y="464941"/>
                </a:lnTo>
                <a:lnTo>
                  <a:pt x="892570" y="464171"/>
                </a:lnTo>
                <a:lnTo>
                  <a:pt x="814604" y="461900"/>
                </a:lnTo>
                <a:lnTo>
                  <a:pt x="738662" y="458188"/>
                </a:lnTo>
                <a:lnTo>
                  <a:pt x="664996" y="453095"/>
                </a:lnTo>
                <a:lnTo>
                  <a:pt x="593855" y="446681"/>
                </a:lnTo>
                <a:lnTo>
                  <a:pt x="525490" y="439005"/>
                </a:lnTo>
                <a:lnTo>
                  <a:pt x="460151" y="430127"/>
                </a:lnTo>
                <a:lnTo>
                  <a:pt x="398088" y="420107"/>
                </a:lnTo>
                <a:lnTo>
                  <a:pt x="339552" y="409005"/>
                </a:lnTo>
                <a:lnTo>
                  <a:pt x="284793" y="396880"/>
                </a:lnTo>
                <a:lnTo>
                  <a:pt x="234061" y="383792"/>
                </a:lnTo>
                <a:lnTo>
                  <a:pt x="187607" y="369801"/>
                </a:lnTo>
                <a:lnTo>
                  <a:pt x="145681" y="354966"/>
                </a:lnTo>
                <a:lnTo>
                  <a:pt x="108532" y="339348"/>
                </a:lnTo>
                <a:lnTo>
                  <a:pt x="49571" y="306001"/>
                </a:lnTo>
                <a:lnTo>
                  <a:pt x="12726" y="270236"/>
                </a:lnTo>
                <a:lnTo>
                  <a:pt x="0" y="232531"/>
                </a:lnTo>
                <a:close/>
              </a:path>
            </a:pathLst>
          </a:custGeom>
          <a:ln w="9524">
            <a:solidFill>
              <a:srgbClr val="008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571" y="3449818"/>
            <a:ext cx="7200900" cy="388620"/>
          </a:xfrm>
          <a:custGeom>
            <a:avLst/>
            <a:gdLst/>
            <a:ahLst/>
            <a:cxnLst/>
            <a:rect l="l" t="t" r="r" b="b"/>
            <a:pathLst>
              <a:path w="7200900" h="388620">
                <a:moveTo>
                  <a:pt x="0" y="194066"/>
                </a:moveTo>
                <a:lnTo>
                  <a:pt x="47123" y="162583"/>
                </a:lnTo>
                <a:lnTo>
                  <a:pt x="104637" y="147423"/>
                </a:lnTo>
                <a:lnTo>
                  <a:pt x="183551" y="132719"/>
                </a:lnTo>
                <a:lnTo>
                  <a:pt x="282938" y="118519"/>
                </a:lnTo>
                <a:lnTo>
                  <a:pt x="401872" y="104873"/>
                </a:lnTo>
                <a:lnTo>
                  <a:pt x="539425" y="91832"/>
                </a:lnTo>
                <a:lnTo>
                  <a:pt x="694671" y="79445"/>
                </a:lnTo>
                <a:lnTo>
                  <a:pt x="866684" y="67762"/>
                </a:lnTo>
                <a:lnTo>
                  <a:pt x="1054537" y="56833"/>
                </a:lnTo>
                <a:lnTo>
                  <a:pt x="1257304" y="46709"/>
                </a:lnTo>
                <a:lnTo>
                  <a:pt x="1474057" y="37438"/>
                </a:lnTo>
                <a:lnTo>
                  <a:pt x="1703871" y="29071"/>
                </a:lnTo>
                <a:lnTo>
                  <a:pt x="1945818" y="21657"/>
                </a:lnTo>
                <a:lnTo>
                  <a:pt x="2198972" y="15248"/>
                </a:lnTo>
                <a:lnTo>
                  <a:pt x="2462406" y="9891"/>
                </a:lnTo>
                <a:lnTo>
                  <a:pt x="2735194" y="5639"/>
                </a:lnTo>
                <a:lnTo>
                  <a:pt x="3016410" y="2539"/>
                </a:lnTo>
                <a:lnTo>
                  <a:pt x="3305126" y="643"/>
                </a:lnTo>
                <a:lnTo>
                  <a:pt x="3600416" y="0"/>
                </a:lnTo>
                <a:lnTo>
                  <a:pt x="3895719" y="643"/>
                </a:lnTo>
                <a:lnTo>
                  <a:pt x="4184445" y="2539"/>
                </a:lnTo>
                <a:lnTo>
                  <a:pt x="4465669" y="5639"/>
                </a:lnTo>
                <a:lnTo>
                  <a:pt x="4738464" y="9891"/>
                </a:lnTo>
                <a:lnTo>
                  <a:pt x="5001904" y="15248"/>
                </a:lnTo>
                <a:lnTo>
                  <a:pt x="5255062" y="21657"/>
                </a:lnTo>
                <a:lnTo>
                  <a:pt x="5497011" y="29071"/>
                </a:lnTo>
                <a:lnTo>
                  <a:pt x="5726826" y="37438"/>
                </a:lnTo>
                <a:lnTo>
                  <a:pt x="5943580" y="46709"/>
                </a:lnTo>
                <a:lnTo>
                  <a:pt x="6146345" y="56833"/>
                </a:lnTo>
                <a:lnTo>
                  <a:pt x="6334197" y="67762"/>
                </a:lnTo>
                <a:lnTo>
                  <a:pt x="6506209" y="79445"/>
                </a:lnTo>
                <a:lnTo>
                  <a:pt x="6661453" y="91832"/>
                </a:lnTo>
                <a:lnTo>
                  <a:pt x="6799004" y="104873"/>
                </a:lnTo>
                <a:lnTo>
                  <a:pt x="6917935" y="118519"/>
                </a:lnTo>
                <a:lnTo>
                  <a:pt x="7017319" y="132719"/>
                </a:lnTo>
                <a:lnTo>
                  <a:pt x="7096231" y="147423"/>
                </a:lnTo>
                <a:lnTo>
                  <a:pt x="7153744" y="162583"/>
                </a:lnTo>
                <a:lnTo>
                  <a:pt x="7188931" y="178147"/>
                </a:lnTo>
                <a:lnTo>
                  <a:pt x="7200866" y="194066"/>
                </a:lnTo>
                <a:lnTo>
                  <a:pt x="7188931" y="209985"/>
                </a:lnTo>
                <a:lnTo>
                  <a:pt x="7153744" y="225548"/>
                </a:lnTo>
                <a:lnTo>
                  <a:pt x="7096231" y="240708"/>
                </a:lnTo>
                <a:lnTo>
                  <a:pt x="7017319" y="255412"/>
                </a:lnTo>
                <a:lnTo>
                  <a:pt x="6917935" y="269612"/>
                </a:lnTo>
                <a:lnTo>
                  <a:pt x="6799004" y="283257"/>
                </a:lnTo>
                <a:lnTo>
                  <a:pt x="6661453" y="296298"/>
                </a:lnTo>
                <a:lnTo>
                  <a:pt x="6506209" y="308684"/>
                </a:lnTo>
                <a:lnTo>
                  <a:pt x="6334197" y="320367"/>
                </a:lnTo>
                <a:lnTo>
                  <a:pt x="6146345" y="331295"/>
                </a:lnTo>
                <a:lnTo>
                  <a:pt x="5943580" y="341419"/>
                </a:lnTo>
                <a:lnTo>
                  <a:pt x="5726826" y="350690"/>
                </a:lnTo>
                <a:lnTo>
                  <a:pt x="5497011" y="359056"/>
                </a:lnTo>
                <a:lnTo>
                  <a:pt x="5255062" y="366469"/>
                </a:lnTo>
                <a:lnTo>
                  <a:pt x="5001904" y="372879"/>
                </a:lnTo>
                <a:lnTo>
                  <a:pt x="4738464" y="378234"/>
                </a:lnTo>
                <a:lnTo>
                  <a:pt x="4465669" y="382487"/>
                </a:lnTo>
                <a:lnTo>
                  <a:pt x="4184445" y="385586"/>
                </a:lnTo>
                <a:lnTo>
                  <a:pt x="3895719" y="387483"/>
                </a:lnTo>
                <a:lnTo>
                  <a:pt x="3600416" y="388126"/>
                </a:lnTo>
                <a:lnTo>
                  <a:pt x="3305126" y="387483"/>
                </a:lnTo>
                <a:lnTo>
                  <a:pt x="3016410" y="385586"/>
                </a:lnTo>
                <a:lnTo>
                  <a:pt x="2735194" y="382487"/>
                </a:lnTo>
                <a:lnTo>
                  <a:pt x="2462406" y="378234"/>
                </a:lnTo>
                <a:lnTo>
                  <a:pt x="2198972" y="372879"/>
                </a:lnTo>
                <a:lnTo>
                  <a:pt x="1945818" y="366469"/>
                </a:lnTo>
                <a:lnTo>
                  <a:pt x="1703871" y="359056"/>
                </a:lnTo>
                <a:lnTo>
                  <a:pt x="1474057" y="350690"/>
                </a:lnTo>
                <a:lnTo>
                  <a:pt x="1257304" y="341419"/>
                </a:lnTo>
                <a:lnTo>
                  <a:pt x="1054537" y="331295"/>
                </a:lnTo>
                <a:lnTo>
                  <a:pt x="866684" y="320367"/>
                </a:lnTo>
                <a:lnTo>
                  <a:pt x="694671" y="308684"/>
                </a:lnTo>
                <a:lnTo>
                  <a:pt x="539425" y="296298"/>
                </a:lnTo>
                <a:lnTo>
                  <a:pt x="401872" y="283257"/>
                </a:lnTo>
                <a:lnTo>
                  <a:pt x="282938" y="269612"/>
                </a:lnTo>
                <a:lnTo>
                  <a:pt x="183551" y="255412"/>
                </a:lnTo>
                <a:lnTo>
                  <a:pt x="104637" y="240708"/>
                </a:lnTo>
                <a:lnTo>
                  <a:pt x="47123" y="225548"/>
                </a:lnTo>
                <a:lnTo>
                  <a:pt x="11935" y="209985"/>
                </a:lnTo>
                <a:lnTo>
                  <a:pt x="0" y="194066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9194" y="3760988"/>
            <a:ext cx="719455" cy="388620"/>
          </a:xfrm>
          <a:custGeom>
            <a:avLst/>
            <a:gdLst/>
            <a:ahLst/>
            <a:cxnLst/>
            <a:rect l="l" t="t" r="r" b="b"/>
            <a:pathLst>
              <a:path w="719454" h="388620">
                <a:moveTo>
                  <a:pt x="0" y="194041"/>
                </a:moveTo>
                <a:lnTo>
                  <a:pt x="10452" y="147406"/>
                </a:lnTo>
                <a:lnTo>
                  <a:pt x="40143" y="104862"/>
                </a:lnTo>
                <a:lnTo>
                  <a:pt x="69389" y="79437"/>
                </a:lnTo>
                <a:lnTo>
                  <a:pt x="105332" y="56828"/>
                </a:lnTo>
                <a:lnTo>
                  <a:pt x="147230" y="37434"/>
                </a:lnTo>
                <a:lnTo>
                  <a:pt x="194342" y="21656"/>
                </a:lnTo>
                <a:lnTo>
                  <a:pt x="245927" y="9891"/>
                </a:lnTo>
                <a:lnTo>
                  <a:pt x="301244" y="2539"/>
                </a:lnTo>
                <a:lnTo>
                  <a:pt x="359551" y="0"/>
                </a:lnTo>
                <a:lnTo>
                  <a:pt x="389044" y="643"/>
                </a:lnTo>
                <a:lnTo>
                  <a:pt x="445965" y="5638"/>
                </a:lnTo>
                <a:lnTo>
                  <a:pt x="499517" y="15246"/>
                </a:lnTo>
                <a:lnTo>
                  <a:pt x="548959" y="29068"/>
                </a:lnTo>
                <a:lnTo>
                  <a:pt x="593552" y="46704"/>
                </a:lnTo>
                <a:lnTo>
                  <a:pt x="632557" y="67755"/>
                </a:lnTo>
                <a:lnTo>
                  <a:pt x="665234" y="91822"/>
                </a:lnTo>
                <a:lnTo>
                  <a:pt x="700767" y="132704"/>
                </a:lnTo>
                <a:lnTo>
                  <a:pt x="717901" y="178125"/>
                </a:lnTo>
                <a:lnTo>
                  <a:pt x="719093" y="194041"/>
                </a:lnTo>
                <a:lnTo>
                  <a:pt x="717901" y="209959"/>
                </a:lnTo>
                <a:lnTo>
                  <a:pt x="700767" y="255385"/>
                </a:lnTo>
                <a:lnTo>
                  <a:pt x="665234" y="296271"/>
                </a:lnTo>
                <a:lnTo>
                  <a:pt x="632557" y="320340"/>
                </a:lnTo>
                <a:lnTo>
                  <a:pt x="593552" y="341393"/>
                </a:lnTo>
                <a:lnTo>
                  <a:pt x="548959" y="359030"/>
                </a:lnTo>
                <a:lnTo>
                  <a:pt x="499517" y="372853"/>
                </a:lnTo>
                <a:lnTo>
                  <a:pt x="445965" y="382462"/>
                </a:lnTo>
                <a:lnTo>
                  <a:pt x="389044" y="387458"/>
                </a:lnTo>
                <a:lnTo>
                  <a:pt x="359551" y="388101"/>
                </a:lnTo>
                <a:lnTo>
                  <a:pt x="330070" y="387458"/>
                </a:lnTo>
                <a:lnTo>
                  <a:pt x="273165" y="382462"/>
                </a:lnTo>
                <a:lnTo>
                  <a:pt x="219622" y="372853"/>
                </a:lnTo>
                <a:lnTo>
                  <a:pt x="170180" y="359030"/>
                </a:lnTo>
                <a:lnTo>
                  <a:pt x="125582" y="341393"/>
                </a:lnTo>
                <a:lnTo>
                  <a:pt x="86569" y="320340"/>
                </a:lnTo>
                <a:lnTo>
                  <a:pt x="53882" y="296271"/>
                </a:lnTo>
                <a:lnTo>
                  <a:pt x="18335" y="255385"/>
                </a:lnTo>
                <a:lnTo>
                  <a:pt x="1192" y="209959"/>
                </a:lnTo>
                <a:lnTo>
                  <a:pt x="0" y="19404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3873" y="3760988"/>
            <a:ext cx="2089150" cy="386715"/>
          </a:xfrm>
          <a:custGeom>
            <a:avLst/>
            <a:gdLst/>
            <a:ahLst/>
            <a:cxnLst/>
            <a:rect l="l" t="t" r="r" b="b"/>
            <a:pathLst>
              <a:path w="2089150" h="386714">
                <a:moveTo>
                  <a:pt x="0" y="193160"/>
                </a:moveTo>
                <a:lnTo>
                  <a:pt x="30355" y="146742"/>
                </a:lnTo>
                <a:lnTo>
                  <a:pt x="82081" y="117973"/>
                </a:lnTo>
                <a:lnTo>
                  <a:pt x="156490" y="91411"/>
                </a:lnTo>
                <a:lnTo>
                  <a:pt x="201528" y="79082"/>
                </a:lnTo>
                <a:lnTo>
                  <a:pt x="251432" y="67453"/>
                </a:lnTo>
                <a:lnTo>
                  <a:pt x="305931" y="56575"/>
                </a:lnTo>
                <a:lnTo>
                  <a:pt x="364758" y="46497"/>
                </a:lnTo>
                <a:lnTo>
                  <a:pt x="427642" y="37268"/>
                </a:lnTo>
                <a:lnTo>
                  <a:pt x="494317" y="28939"/>
                </a:lnTo>
                <a:lnTo>
                  <a:pt x="564513" y="21560"/>
                </a:lnTo>
                <a:lnTo>
                  <a:pt x="637961" y="15179"/>
                </a:lnTo>
                <a:lnTo>
                  <a:pt x="714392" y="9847"/>
                </a:lnTo>
                <a:lnTo>
                  <a:pt x="793539" y="5613"/>
                </a:lnTo>
                <a:lnTo>
                  <a:pt x="875131" y="2528"/>
                </a:lnTo>
                <a:lnTo>
                  <a:pt x="958901" y="640"/>
                </a:lnTo>
                <a:lnTo>
                  <a:pt x="1044580" y="0"/>
                </a:lnTo>
                <a:lnTo>
                  <a:pt x="1130242" y="640"/>
                </a:lnTo>
                <a:lnTo>
                  <a:pt x="1213998" y="2528"/>
                </a:lnTo>
                <a:lnTo>
                  <a:pt x="1295581" y="5613"/>
                </a:lnTo>
                <a:lnTo>
                  <a:pt x="1374720" y="9847"/>
                </a:lnTo>
                <a:lnTo>
                  <a:pt x="1451147" y="15179"/>
                </a:lnTo>
                <a:lnTo>
                  <a:pt x="1524593" y="21560"/>
                </a:lnTo>
                <a:lnTo>
                  <a:pt x="1594788" y="28939"/>
                </a:lnTo>
                <a:lnTo>
                  <a:pt x="1661464" y="37268"/>
                </a:lnTo>
                <a:lnTo>
                  <a:pt x="1724352" y="46497"/>
                </a:lnTo>
                <a:lnTo>
                  <a:pt x="1783182" y="56575"/>
                </a:lnTo>
                <a:lnTo>
                  <a:pt x="1837687" y="67453"/>
                </a:lnTo>
                <a:lnTo>
                  <a:pt x="1887596" y="79082"/>
                </a:lnTo>
                <a:lnTo>
                  <a:pt x="1932640" y="91411"/>
                </a:lnTo>
                <a:lnTo>
                  <a:pt x="1972552" y="104392"/>
                </a:lnTo>
                <a:lnTo>
                  <a:pt x="2035899" y="132107"/>
                </a:lnTo>
                <a:lnTo>
                  <a:pt x="2075486" y="161829"/>
                </a:lnTo>
                <a:lnTo>
                  <a:pt x="2089160" y="193160"/>
                </a:lnTo>
                <a:lnTo>
                  <a:pt x="2085696" y="209003"/>
                </a:lnTo>
                <a:lnTo>
                  <a:pt x="2058797" y="239580"/>
                </a:lnTo>
                <a:lnTo>
                  <a:pt x="2007061" y="268348"/>
                </a:lnTo>
                <a:lnTo>
                  <a:pt x="1932640" y="294911"/>
                </a:lnTo>
                <a:lnTo>
                  <a:pt x="1887596" y="307241"/>
                </a:lnTo>
                <a:lnTo>
                  <a:pt x="1837687" y="318870"/>
                </a:lnTo>
                <a:lnTo>
                  <a:pt x="1783182" y="329749"/>
                </a:lnTo>
                <a:lnTo>
                  <a:pt x="1724352" y="339828"/>
                </a:lnTo>
                <a:lnTo>
                  <a:pt x="1661464" y="349056"/>
                </a:lnTo>
                <a:lnTo>
                  <a:pt x="1594788" y="357386"/>
                </a:lnTo>
                <a:lnTo>
                  <a:pt x="1524593" y="364766"/>
                </a:lnTo>
                <a:lnTo>
                  <a:pt x="1451147" y="371147"/>
                </a:lnTo>
                <a:lnTo>
                  <a:pt x="1374720" y="376479"/>
                </a:lnTo>
                <a:lnTo>
                  <a:pt x="1295581" y="380713"/>
                </a:lnTo>
                <a:lnTo>
                  <a:pt x="1213998" y="383799"/>
                </a:lnTo>
                <a:lnTo>
                  <a:pt x="1130242" y="385687"/>
                </a:lnTo>
                <a:lnTo>
                  <a:pt x="1044580" y="386327"/>
                </a:lnTo>
                <a:lnTo>
                  <a:pt x="958901" y="385687"/>
                </a:lnTo>
                <a:lnTo>
                  <a:pt x="875131" y="383799"/>
                </a:lnTo>
                <a:lnTo>
                  <a:pt x="793539" y="380713"/>
                </a:lnTo>
                <a:lnTo>
                  <a:pt x="714392" y="376479"/>
                </a:lnTo>
                <a:lnTo>
                  <a:pt x="637961" y="371147"/>
                </a:lnTo>
                <a:lnTo>
                  <a:pt x="564513" y="364766"/>
                </a:lnTo>
                <a:lnTo>
                  <a:pt x="494317" y="357386"/>
                </a:lnTo>
                <a:lnTo>
                  <a:pt x="427642" y="349056"/>
                </a:lnTo>
                <a:lnTo>
                  <a:pt x="364758" y="339828"/>
                </a:lnTo>
                <a:lnTo>
                  <a:pt x="305931" y="329749"/>
                </a:lnTo>
                <a:lnTo>
                  <a:pt x="251432" y="318870"/>
                </a:lnTo>
                <a:lnTo>
                  <a:pt x="201528" y="307241"/>
                </a:lnTo>
                <a:lnTo>
                  <a:pt x="156490" y="294911"/>
                </a:lnTo>
                <a:lnTo>
                  <a:pt x="116584" y="281930"/>
                </a:lnTo>
                <a:lnTo>
                  <a:pt x="53248" y="254215"/>
                </a:lnTo>
                <a:lnTo>
                  <a:pt x="13670" y="224492"/>
                </a:lnTo>
                <a:lnTo>
                  <a:pt x="0" y="193160"/>
                </a:lnTo>
                <a:close/>
              </a:path>
            </a:pathLst>
          </a:custGeom>
          <a:ln w="9524">
            <a:solidFill>
              <a:srgbClr val="008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>
              <a:lnSpc>
                <a:spcPct val="100000"/>
              </a:lnSpc>
            </a:pPr>
            <a:r>
              <a:rPr dirty="0"/>
              <a:t>Algunos e</a:t>
            </a:r>
            <a:r>
              <a:rPr spc="-10" dirty="0"/>
              <a:t>j</a:t>
            </a:r>
            <a:r>
              <a:rPr dirty="0"/>
              <a:t>emp</a:t>
            </a:r>
            <a:r>
              <a:rPr spc="-10" dirty="0"/>
              <a:t>l</a:t>
            </a:r>
            <a:r>
              <a:rPr dirty="0"/>
              <a:t>os</a:t>
            </a:r>
            <a:r>
              <a:rPr spc="-30" dirty="0"/>
              <a:t> </a:t>
            </a:r>
            <a:r>
              <a:rPr dirty="0"/>
              <a:t>para</a:t>
            </a:r>
            <a:r>
              <a:rPr spc="-1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dirty="0"/>
              <a:t>mo</a:t>
            </a:r>
            <a:r>
              <a:rPr spc="-10" dirty="0"/>
              <a:t>d</a:t>
            </a:r>
            <a:r>
              <a:rPr dirty="0"/>
              <a:t>elo:</a:t>
            </a:r>
          </a:p>
          <a:p>
            <a:pPr marL="76835">
              <a:lnSpc>
                <a:spcPct val="100000"/>
              </a:lnSpc>
            </a:pPr>
            <a:endParaRPr dirty="0"/>
          </a:p>
          <a:p>
            <a:pPr marL="76835"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546735" marR="5080" indent="-457200">
              <a:lnSpc>
                <a:spcPct val="100000"/>
              </a:lnSpc>
            </a:pP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“El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si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te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en el 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mód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lo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de </a:t>
            </a:r>
            <a:r>
              <a:rPr sz="1800" i="0" spc="-40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entas</a:t>
            </a:r>
            <a:r>
              <a:rPr sz="1800" i="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debe 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fr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ción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ante la cu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el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usua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io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p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ueda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45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800" i="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comp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ción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d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 lo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pre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tado </a:t>
            </a:r>
            <a:r>
              <a:rPr sz="1800" i="0" spc="-45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sus la </a:t>
            </a:r>
            <a:r>
              <a:rPr sz="1800" i="0" spc="-40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enta</a:t>
            </a:r>
            <a:r>
              <a:rPr sz="1800" i="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al en 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ango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de fe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ha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76835"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  <a:spcBef>
                <a:spcPts val="26"/>
              </a:spcBef>
            </a:pPr>
            <a:endParaRPr sz="1850">
              <a:latin typeface="Times New Roman"/>
              <a:cs typeface="Times New Roman"/>
            </a:endParaRPr>
          </a:p>
          <a:p>
            <a:pPr marL="546735" marR="163195" indent="-457200">
              <a:lnSpc>
                <a:spcPct val="100000"/>
              </a:lnSpc>
            </a:pP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“Cuando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el t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de co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ó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eda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el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45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alor</a:t>
            </a:r>
            <a:r>
              <a:rPr sz="1800" i="0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pred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te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minado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como m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á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xi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el sist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ma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debe c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nc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lar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la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ó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form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á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usua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io que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 tie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gotó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que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por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nto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rá de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sc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ec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do”</a:t>
            </a:r>
            <a:endParaRPr sz="1800">
              <a:latin typeface="Arial"/>
              <a:cs typeface="Arial"/>
            </a:endParaRPr>
          </a:p>
          <a:p>
            <a:pPr marL="76835"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258185">
              <a:lnSpc>
                <a:spcPct val="100000"/>
              </a:lnSpc>
              <a:spcBef>
                <a:spcPts val="1614"/>
              </a:spcBef>
            </a:pP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[LUGA</a:t>
            </a:r>
            <a:r>
              <a:rPr sz="1800" b="0" i="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1800" b="0" i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0" spc="1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IEMP</a:t>
            </a:r>
            <a:r>
              <a:rPr sz="1800" b="0" i="0" spc="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1800" b="0" i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EVE</a:t>
            </a:r>
            <a:r>
              <a:rPr sz="1800" b="0" i="0" spc="-1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b="0" i="0" spc="-2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O,</a:t>
            </a:r>
            <a:r>
              <a:rPr sz="1800" b="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OBJE</a:t>
            </a:r>
            <a:r>
              <a:rPr sz="1800" b="0" i="0" spc="-2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="0" i="0" spc="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sz="1800" b="0" i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3258185">
              <a:lnSpc>
                <a:spcPct val="100000"/>
              </a:lnSpc>
            </a:pP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“d</a:t>
            </a:r>
            <a:r>
              <a:rPr sz="1800" b="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1800" b="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1800" b="0" i="0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1800" b="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1800" b="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rá,</a:t>
            </a:r>
            <a:r>
              <a:rPr sz="1800" b="0" i="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r>
              <a:rPr sz="1800" b="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1800" b="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1800" b="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1800" b="0" i="0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r>
              <a:rPr sz="1800" b="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1800" b="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1800" b="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rá”</a:t>
            </a:r>
            <a:r>
              <a:rPr sz="1800" b="0" i="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3258185">
              <a:lnSpc>
                <a:spcPct val="100000"/>
              </a:lnSpc>
            </a:pP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[A</a:t>
            </a:r>
            <a:r>
              <a:rPr sz="1800" b="0" i="0" spc="-1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CIÓ</a:t>
            </a:r>
            <a:r>
              <a:rPr sz="1800" b="0" i="0" spc="-1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1800" b="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VE</a:t>
            </a:r>
            <a:r>
              <a:rPr sz="1800" b="0" i="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BO, SEN</a:t>
            </a:r>
            <a:r>
              <a:rPr sz="1800" b="0" i="0" spc="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b="0" i="0" spc="-1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CI</a:t>
            </a:r>
            <a:r>
              <a:rPr sz="1800" b="0" i="0" spc="-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b="0" i="0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D</a:t>
            </a:r>
            <a:r>
              <a:rPr spc="-55" dirty="0"/>
              <a:t>E</a:t>
            </a:r>
            <a:r>
              <a:rPr spc="-65" dirty="0"/>
              <a:t>FINI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75" dirty="0"/>
              <a:t>Ó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5" dirty="0"/>
              <a:t>QU</a:t>
            </a:r>
            <a:r>
              <a:rPr spc="-55" dirty="0"/>
              <a:t>E</a:t>
            </a:r>
            <a:r>
              <a:rPr spc="-60" dirty="0"/>
              <a:t>R</a:t>
            </a:r>
            <a:r>
              <a:rPr spc="-75" dirty="0"/>
              <a:t>I</a:t>
            </a:r>
            <a:r>
              <a:rPr spc="-60" dirty="0"/>
              <a:t>M</a:t>
            </a:r>
            <a:r>
              <a:rPr spc="-75" dirty="0"/>
              <a:t>I</a:t>
            </a:r>
            <a:r>
              <a:rPr spc="-55" dirty="0"/>
              <a:t>E</a:t>
            </a:r>
            <a:r>
              <a:rPr spc="-65" dirty="0"/>
              <a:t>N</a:t>
            </a:r>
            <a:r>
              <a:rPr spc="-130" dirty="0"/>
              <a:t>T</a:t>
            </a:r>
            <a:r>
              <a:rPr spc="-75" dirty="0"/>
              <a:t>O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>
              <a:lnSpc>
                <a:spcPct val="100000"/>
              </a:lnSpc>
            </a:pPr>
            <a:r>
              <a:rPr dirty="0"/>
              <a:t>Algunos e</a:t>
            </a:r>
            <a:r>
              <a:rPr spc="-10" dirty="0"/>
              <a:t>j</a:t>
            </a:r>
            <a:r>
              <a:rPr dirty="0"/>
              <a:t>emp</a:t>
            </a:r>
            <a:r>
              <a:rPr spc="-10" dirty="0"/>
              <a:t>l</a:t>
            </a:r>
            <a:r>
              <a:rPr dirty="0"/>
              <a:t>os</a:t>
            </a:r>
            <a:r>
              <a:rPr spc="-30" dirty="0"/>
              <a:t> </a:t>
            </a:r>
            <a:r>
              <a:rPr dirty="0"/>
              <a:t>para</a:t>
            </a:r>
            <a:r>
              <a:rPr spc="-1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dirty="0"/>
              <a:t>mo</a:t>
            </a:r>
            <a:r>
              <a:rPr spc="-10" dirty="0"/>
              <a:t>d</a:t>
            </a:r>
            <a:r>
              <a:rPr dirty="0"/>
              <a:t>elo:</a:t>
            </a:r>
          </a:p>
          <a:p>
            <a:pPr marL="76835">
              <a:lnSpc>
                <a:spcPct val="100000"/>
              </a:lnSpc>
            </a:pPr>
            <a:endParaRPr dirty="0"/>
          </a:p>
          <a:p>
            <a:pPr marL="76835"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546735" marR="5080" indent="-457200">
              <a:lnSpc>
                <a:spcPct val="100000"/>
              </a:lnSpc>
            </a:pP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“El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si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te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en el 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mód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lo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de </a:t>
            </a:r>
            <a:r>
              <a:rPr sz="1800" i="0" spc="-40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entas</a:t>
            </a:r>
            <a:r>
              <a:rPr sz="1800" i="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debe 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fr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ción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ante la cu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el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usua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io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p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ueda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45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800" i="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comp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ción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d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 lo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pre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tado </a:t>
            </a:r>
            <a:r>
              <a:rPr sz="1800" i="0" spc="-45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sus la </a:t>
            </a:r>
            <a:r>
              <a:rPr sz="1800" i="0" spc="-45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nta</a:t>
            </a:r>
            <a:r>
              <a:rPr sz="1800" i="0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 un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ngo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de f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ec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ha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76835"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  <a:spcBef>
                <a:spcPts val="26"/>
              </a:spcBef>
            </a:pPr>
            <a:endParaRPr sz="1850">
              <a:latin typeface="Times New Roman"/>
              <a:cs typeface="Times New Roman"/>
            </a:endParaRPr>
          </a:p>
          <a:p>
            <a:pPr marL="546735" marR="163195" indent="-457200">
              <a:lnSpc>
                <a:spcPct val="100000"/>
              </a:lnSpc>
            </a:pP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“Cuando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el t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de co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ó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eda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el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45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alor</a:t>
            </a:r>
            <a:r>
              <a:rPr sz="1800" i="0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pred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te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minado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como m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á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xi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el sist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ma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debe c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nc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lar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la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ó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form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á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usua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io que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 tie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gotó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que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por</a:t>
            </a:r>
            <a:r>
              <a:rPr sz="180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lo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nto</a:t>
            </a:r>
            <a:r>
              <a:rPr sz="1800" i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se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rá de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sc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ec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do”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D</a:t>
            </a:r>
            <a:r>
              <a:rPr spc="-55" dirty="0"/>
              <a:t>E</a:t>
            </a:r>
            <a:r>
              <a:rPr spc="-65" dirty="0"/>
              <a:t>FINI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75" dirty="0"/>
              <a:t>Ó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5" dirty="0"/>
              <a:t>QU</a:t>
            </a:r>
            <a:r>
              <a:rPr spc="-55" dirty="0"/>
              <a:t>E</a:t>
            </a:r>
            <a:r>
              <a:rPr spc="-60" dirty="0"/>
              <a:t>R</a:t>
            </a:r>
            <a:r>
              <a:rPr spc="-75" dirty="0"/>
              <a:t>I</a:t>
            </a:r>
            <a:r>
              <a:rPr spc="-60" dirty="0"/>
              <a:t>M</a:t>
            </a:r>
            <a:r>
              <a:rPr spc="-75" dirty="0"/>
              <a:t>I</a:t>
            </a:r>
            <a:r>
              <a:rPr spc="-55" dirty="0"/>
              <a:t>E</a:t>
            </a:r>
            <a:r>
              <a:rPr spc="-65" dirty="0"/>
              <a:t>N</a:t>
            </a:r>
            <a:r>
              <a:rPr spc="-130" dirty="0"/>
              <a:t>T</a:t>
            </a:r>
            <a:r>
              <a:rPr spc="-75" dirty="0"/>
              <a:t>O</a:t>
            </a:r>
            <a:r>
              <a:rPr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2339339" y="2131832"/>
            <a:ext cx="1945005" cy="431800"/>
          </a:xfrm>
          <a:custGeom>
            <a:avLst/>
            <a:gdLst/>
            <a:ahLst/>
            <a:cxnLst/>
            <a:rect l="l" t="t" r="r" b="b"/>
            <a:pathLst>
              <a:path w="1945004" h="431800">
                <a:moveTo>
                  <a:pt x="0" y="215889"/>
                </a:moveTo>
                <a:lnTo>
                  <a:pt x="28259" y="163997"/>
                </a:lnTo>
                <a:lnTo>
                  <a:pt x="76413" y="131840"/>
                </a:lnTo>
                <a:lnTo>
                  <a:pt x="145682" y="102152"/>
                </a:lnTo>
                <a:lnTo>
                  <a:pt x="187609" y="88372"/>
                </a:lnTo>
                <a:lnTo>
                  <a:pt x="234063" y="75376"/>
                </a:lnTo>
                <a:lnTo>
                  <a:pt x="284795" y="63219"/>
                </a:lnTo>
                <a:lnTo>
                  <a:pt x="339555" y="51956"/>
                </a:lnTo>
                <a:lnTo>
                  <a:pt x="398091" y="41643"/>
                </a:lnTo>
                <a:lnTo>
                  <a:pt x="460154" y="32336"/>
                </a:lnTo>
                <a:lnTo>
                  <a:pt x="525493" y="24090"/>
                </a:lnTo>
                <a:lnTo>
                  <a:pt x="593858" y="16960"/>
                </a:lnTo>
                <a:lnTo>
                  <a:pt x="664998" y="11002"/>
                </a:lnTo>
                <a:lnTo>
                  <a:pt x="738664" y="6272"/>
                </a:lnTo>
                <a:lnTo>
                  <a:pt x="814605" y="2824"/>
                </a:lnTo>
                <a:lnTo>
                  <a:pt x="892571" y="715"/>
                </a:lnTo>
                <a:lnTo>
                  <a:pt x="972311" y="0"/>
                </a:lnTo>
                <a:lnTo>
                  <a:pt x="1052069" y="715"/>
                </a:lnTo>
                <a:lnTo>
                  <a:pt x="1130049" y="2824"/>
                </a:lnTo>
                <a:lnTo>
                  <a:pt x="1206000" y="6272"/>
                </a:lnTo>
                <a:lnTo>
                  <a:pt x="1279674" y="11002"/>
                </a:lnTo>
                <a:lnTo>
                  <a:pt x="1350819" y="16960"/>
                </a:lnTo>
                <a:lnTo>
                  <a:pt x="1419187" y="24090"/>
                </a:lnTo>
                <a:lnTo>
                  <a:pt x="1484526" y="32336"/>
                </a:lnTo>
                <a:lnTo>
                  <a:pt x="1546587" y="41643"/>
                </a:lnTo>
                <a:lnTo>
                  <a:pt x="1605120" y="51956"/>
                </a:lnTo>
                <a:lnTo>
                  <a:pt x="1659875" y="63219"/>
                </a:lnTo>
                <a:lnTo>
                  <a:pt x="1710602" y="75376"/>
                </a:lnTo>
                <a:lnTo>
                  <a:pt x="1757051" y="88372"/>
                </a:lnTo>
                <a:lnTo>
                  <a:pt x="1798971" y="102152"/>
                </a:lnTo>
                <a:lnTo>
                  <a:pt x="1836114" y="116660"/>
                </a:lnTo>
                <a:lnTo>
                  <a:pt x="1895063" y="147638"/>
                </a:lnTo>
                <a:lnTo>
                  <a:pt x="1931900" y="180862"/>
                </a:lnTo>
                <a:lnTo>
                  <a:pt x="1944623" y="215889"/>
                </a:lnTo>
                <a:lnTo>
                  <a:pt x="1941401" y="233596"/>
                </a:lnTo>
                <a:lnTo>
                  <a:pt x="1916371" y="267772"/>
                </a:lnTo>
                <a:lnTo>
                  <a:pt x="1868228" y="299926"/>
                </a:lnTo>
                <a:lnTo>
                  <a:pt x="1798971" y="329613"/>
                </a:lnTo>
                <a:lnTo>
                  <a:pt x="1757051" y="343393"/>
                </a:lnTo>
                <a:lnTo>
                  <a:pt x="1710602" y="356390"/>
                </a:lnTo>
                <a:lnTo>
                  <a:pt x="1659875" y="368548"/>
                </a:lnTo>
                <a:lnTo>
                  <a:pt x="1605120" y="379812"/>
                </a:lnTo>
                <a:lnTo>
                  <a:pt x="1546587" y="390126"/>
                </a:lnTo>
                <a:lnTo>
                  <a:pt x="1484526" y="399435"/>
                </a:lnTo>
                <a:lnTo>
                  <a:pt x="1419187" y="407683"/>
                </a:lnTo>
                <a:lnTo>
                  <a:pt x="1350819" y="414814"/>
                </a:lnTo>
                <a:lnTo>
                  <a:pt x="1279674" y="420773"/>
                </a:lnTo>
                <a:lnTo>
                  <a:pt x="1206000" y="425505"/>
                </a:lnTo>
                <a:lnTo>
                  <a:pt x="1130049" y="428954"/>
                </a:lnTo>
                <a:lnTo>
                  <a:pt x="1052069" y="431064"/>
                </a:lnTo>
                <a:lnTo>
                  <a:pt x="972311" y="431779"/>
                </a:lnTo>
                <a:lnTo>
                  <a:pt x="892571" y="431064"/>
                </a:lnTo>
                <a:lnTo>
                  <a:pt x="814605" y="428954"/>
                </a:lnTo>
                <a:lnTo>
                  <a:pt x="738664" y="425505"/>
                </a:lnTo>
                <a:lnTo>
                  <a:pt x="664998" y="420773"/>
                </a:lnTo>
                <a:lnTo>
                  <a:pt x="593858" y="414814"/>
                </a:lnTo>
                <a:lnTo>
                  <a:pt x="525493" y="407683"/>
                </a:lnTo>
                <a:lnTo>
                  <a:pt x="460154" y="399435"/>
                </a:lnTo>
                <a:lnTo>
                  <a:pt x="398091" y="390126"/>
                </a:lnTo>
                <a:lnTo>
                  <a:pt x="339555" y="379812"/>
                </a:lnTo>
                <a:lnTo>
                  <a:pt x="284795" y="368548"/>
                </a:lnTo>
                <a:lnTo>
                  <a:pt x="234063" y="356390"/>
                </a:lnTo>
                <a:lnTo>
                  <a:pt x="187609" y="343393"/>
                </a:lnTo>
                <a:lnTo>
                  <a:pt x="145682" y="329613"/>
                </a:lnTo>
                <a:lnTo>
                  <a:pt x="108533" y="315105"/>
                </a:lnTo>
                <a:lnTo>
                  <a:pt x="49572" y="284129"/>
                </a:lnTo>
                <a:lnTo>
                  <a:pt x="12726" y="250909"/>
                </a:lnTo>
                <a:lnTo>
                  <a:pt x="0" y="215889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2579" y="2131832"/>
            <a:ext cx="719455" cy="360680"/>
          </a:xfrm>
          <a:custGeom>
            <a:avLst/>
            <a:gdLst/>
            <a:ahLst/>
            <a:cxnLst/>
            <a:rect l="l" t="t" r="r" b="b"/>
            <a:pathLst>
              <a:path w="719454" h="360680">
                <a:moveTo>
                  <a:pt x="0" y="180197"/>
                </a:moveTo>
                <a:lnTo>
                  <a:pt x="10454" y="136875"/>
                </a:lnTo>
                <a:lnTo>
                  <a:pt x="40147" y="97361"/>
                </a:lnTo>
                <a:lnTo>
                  <a:pt x="86576" y="62903"/>
                </a:lnTo>
                <a:lnTo>
                  <a:pt x="125590" y="43357"/>
                </a:lnTo>
                <a:lnTo>
                  <a:pt x="170187" y="26983"/>
                </a:lnTo>
                <a:lnTo>
                  <a:pt x="219627" y="14152"/>
                </a:lnTo>
                <a:lnTo>
                  <a:pt x="273167" y="5233"/>
                </a:lnTo>
                <a:lnTo>
                  <a:pt x="330065" y="596"/>
                </a:lnTo>
                <a:lnTo>
                  <a:pt x="359542" y="0"/>
                </a:lnTo>
                <a:lnTo>
                  <a:pt x="389039" y="596"/>
                </a:lnTo>
                <a:lnTo>
                  <a:pt x="445966" y="5233"/>
                </a:lnTo>
                <a:lnTo>
                  <a:pt x="499520" y="14152"/>
                </a:lnTo>
                <a:lnTo>
                  <a:pt x="548963" y="26983"/>
                </a:lnTo>
                <a:lnTo>
                  <a:pt x="593556" y="43357"/>
                </a:lnTo>
                <a:lnTo>
                  <a:pt x="632558" y="62903"/>
                </a:lnTo>
                <a:lnTo>
                  <a:pt x="665232" y="85251"/>
                </a:lnTo>
                <a:lnTo>
                  <a:pt x="700761" y="123219"/>
                </a:lnTo>
                <a:lnTo>
                  <a:pt x="717892" y="165410"/>
                </a:lnTo>
                <a:lnTo>
                  <a:pt x="719084" y="180197"/>
                </a:lnTo>
                <a:lnTo>
                  <a:pt x="717892" y="194967"/>
                </a:lnTo>
                <a:lnTo>
                  <a:pt x="700761" y="237116"/>
                </a:lnTo>
                <a:lnTo>
                  <a:pt x="665232" y="275055"/>
                </a:lnTo>
                <a:lnTo>
                  <a:pt x="632558" y="297390"/>
                </a:lnTo>
                <a:lnTo>
                  <a:pt x="593556" y="316927"/>
                </a:lnTo>
                <a:lnTo>
                  <a:pt x="548963" y="333294"/>
                </a:lnTo>
                <a:lnTo>
                  <a:pt x="499520" y="346122"/>
                </a:lnTo>
                <a:lnTo>
                  <a:pt x="445966" y="355040"/>
                </a:lnTo>
                <a:lnTo>
                  <a:pt x="389039" y="359676"/>
                </a:lnTo>
                <a:lnTo>
                  <a:pt x="359542" y="360273"/>
                </a:lnTo>
                <a:lnTo>
                  <a:pt x="330065" y="359676"/>
                </a:lnTo>
                <a:lnTo>
                  <a:pt x="273167" y="355040"/>
                </a:lnTo>
                <a:lnTo>
                  <a:pt x="219627" y="346122"/>
                </a:lnTo>
                <a:lnTo>
                  <a:pt x="170187" y="333294"/>
                </a:lnTo>
                <a:lnTo>
                  <a:pt x="125590" y="316927"/>
                </a:lnTo>
                <a:lnTo>
                  <a:pt x="86576" y="297390"/>
                </a:lnTo>
                <a:lnTo>
                  <a:pt x="53887" y="275055"/>
                </a:lnTo>
                <a:lnTo>
                  <a:pt x="18337" y="237116"/>
                </a:lnTo>
                <a:lnTo>
                  <a:pt x="1192" y="194967"/>
                </a:lnTo>
                <a:lnTo>
                  <a:pt x="0" y="1801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8379" y="2131832"/>
            <a:ext cx="1945005" cy="431800"/>
          </a:xfrm>
          <a:custGeom>
            <a:avLst/>
            <a:gdLst/>
            <a:ahLst/>
            <a:cxnLst/>
            <a:rect l="l" t="t" r="r" b="b"/>
            <a:pathLst>
              <a:path w="1945004" h="431800">
                <a:moveTo>
                  <a:pt x="0" y="215889"/>
                </a:moveTo>
                <a:lnTo>
                  <a:pt x="28261" y="163997"/>
                </a:lnTo>
                <a:lnTo>
                  <a:pt x="76417" y="131840"/>
                </a:lnTo>
                <a:lnTo>
                  <a:pt x="145688" y="102152"/>
                </a:lnTo>
                <a:lnTo>
                  <a:pt x="187616" y="88372"/>
                </a:lnTo>
                <a:lnTo>
                  <a:pt x="234072" y="75376"/>
                </a:lnTo>
                <a:lnTo>
                  <a:pt x="284805" y="63219"/>
                </a:lnTo>
                <a:lnTo>
                  <a:pt x="339565" y="51956"/>
                </a:lnTo>
                <a:lnTo>
                  <a:pt x="398101" y="41643"/>
                </a:lnTo>
                <a:lnTo>
                  <a:pt x="460164" y="32336"/>
                </a:lnTo>
                <a:lnTo>
                  <a:pt x="525503" y="24090"/>
                </a:lnTo>
                <a:lnTo>
                  <a:pt x="593868" y="16960"/>
                </a:lnTo>
                <a:lnTo>
                  <a:pt x="665008" y="11002"/>
                </a:lnTo>
                <a:lnTo>
                  <a:pt x="738672" y="6272"/>
                </a:lnTo>
                <a:lnTo>
                  <a:pt x="814611" y="2824"/>
                </a:lnTo>
                <a:lnTo>
                  <a:pt x="892575" y="715"/>
                </a:lnTo>
                <a:lnTo>
                  <a:pt x="972311" y="0"/>
                </a:lnTo>
                <a:lnTo>
                  <a:pt x="1052069" y="715"/>
                </a:lnTo>
                <a:lnTo>
                  <a:pt x="1130049" y="2824"/>
                </a:lnTo>
                <a:lnTo>
                  <a:pt x="1206000" y="6272"/>
                </a:lnTo>
                <a:lnTo>
                  <a:pt x="1279674" y="11002"/>
                </a:lnTo>
                <a:lnTo>
                  <a:pt x="1350819" y="16960"/>
                </a:lnTo>
                <a:lnTo>
                  <a:pt x="1419187" y="24090"/>
                </a:lnTo>
                <a:lnTo>
                  <a:pt x="1484526" y="32336"/>
                </a:lnTo>
                <a:lnTo>
                  <a:pt x="1546587" y="41643"/>
                </a:lnTo>
                <a:lnTo>
                  <a:pt x="1605120" y="51956"/>
                </a:lnTo>
                <a:lnTo>
                  <a:pt x="1659875" y="63219"/>
                </a:lnTo>
                <a:lnTo>
                  <a:pt x="1710602" y="75376"/>
                </a:lnTo>
                <a:lnTo>
                  <a:pt x="1757051" y="88372"/>
                </a:lnTo>
                <a:lnTo>
                  <a:pt x="1798971" y="102152"/>
                </a:lnTo>
                <a:lnTo>
                  <a:pt x="1836114" y="116660"/>
                </a:lnTo>
                <a:lnTo>
                  <a:pt x="1895063" y="147638"/>
                </a:lnTo>
                <a:lnTo>
                  <a:pt x="1931900" y="180862"/>
                </a:lnTo>
                <a:lnTo>
                  <a:pt x="1944623" y="215889"/>
                </a:lnTo>
                <a:lnTo>
                  <a:pt x="1941401" y="233596"/>
                </a:lnTo>
                <a:lnTo>
                  <a:pt x="1916371" y="267772"/>
                </a:lnTo>
                <a:lnTo>
                  <a:pt x="1868228" y="299926"/>
                </a:lnTo>
                <a:lnTo>
                  <a:pt x="1798971" y="329613"/>
                </a:lnTo>
                <a:lnTo>
                  <a:pt x="1757051" y="343393"/>
                </a:lnTo>
                <a:lnTo>
                  <a:pt x="1710602" y="356390"/>
                </a:lnTo>
                <a:lnTo>
                  <a:pt x="1659875" y="368548"/>
                </a:lnTo>
                <a:lnTo>
                  <a:pt x="1605120" y="379812"/>
                </a:lnTo>
                <a:lnTo>
                  <a:pt x="1546587" y="390126"/>
                </a:lnTo>
                <a:lnTo>
                  <a:pt x="1484526" y="399435"/>
                </a:lnTo>
                <a:lnTo>
                  <a:pt x="1419187" y="407683"/>
                </a:lnTo>
                <a:lnTo>
                  <a:pt x="1350819" y="414814"/>
                </a:lnTo>
                <a:lnTo>
                  <a:pt x="1279674" y="420773"/>
                </a:lnTo>
                <a:lnTo>
                  <a:pt x="1206000" y="425505"/>
                </a:lnTo>
                <a:lnTo>
                  <a:pt x="1130049" y="428954"/>
                </a:lnTo>
                <a:lnTo>
                  <a:pt x="1052069" y="431064"/>
                </a:lnTo>
                <a:lnTo>
                  <a:pt x="972311" y="431779"/>
                </a:lnTo>
                <a:lnTo>
                  <a:pt x="892575" y="431064"/>
                </a:lnTo>
                <a:lnTo>
                  <a:pt x="814611" y="428954"/>
                </a:lnTo>
                <a:lnTo>
                  <a:pt x="738672" y="425505"/>
                </a:lnTo>
                <a:lnTo>
                  <a:pt x="665008" y="420773"/>
                </a:lnTo>
                <a:lnTo>
                  <a:pt x="593868" y="414814"/>
                </a:lnTo>
                <a:lnTo>
                  <a:pt x="525503" y="407683"/>
                </a:lnTo>
                <a:lnTo>
                  <a:pt x="460164" y="399435"/>
                </a:lnTo>
                <a:lnTo>
                  <a:pt x="398101" y="390126"/>
                </a:lnTo>
                <a:lnTo>
                  <a:pt x="339565" y="379812"/>
                </a:lnTo>
                <a:lnTo>
                  <a:pt x="284805" y="368548"/>
                </a:lnTo>
                <a:lnTo>
                  <a:pt x="234072" y="356390"/>
                </a:lnTo>
                <a:lnTo>
                  <a:pt x="187616" y="343393"/>
                </a:lnTo>
                <a:lnTo>
                  <a:pt x="145688" y="329613"/>
                </a:lnTo>
                <a:lnTo>
                  <a:pt x="108538" y="315105"/>
                </a:lnTo>
                <a:lnTo>
                  <a:pt x="49574" y="284129"/>
                </a:lnTo>
                <a:lnTo>
                  <a:pt x="12727" y="250909"/>
                </a:lnTo>
                <a:lnTo>
                  <a:pt x="0" y="215889"/>
                </a:lnTo>
                <a:close/>
              </a:path>
            </a:pathLst>
          </a:custGeom>
          <a:ln w="9524">
            <a:solidFill>
              <a:srgbClr val="008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0143" y="2427091"/>
            <a:ext cx="936625" cy="360680"/>
          </a:xfrm>
          <a:custGeom>
            <a:avLst/>
            <a:gdLst/>
            <a:ahLst/>
            <a:cxnLst/>
            <a:rect l="l" t="t" r="r" b="b"/>
            <a:pathLst>
              <a:path w="936625" h="360680">
                <a:moveTo>
                  <a:pt x="0" y="180228"/>
                </a:moveTo>
                <a:lnTo>
                  <a:pt x="13610" y="136904"/>
                </a:lnTo>
                <a:lnTo>
                  <a:pt x="52273" y="97384"/>
                </a:lnTo>
                <a:lnTo>
                  <a:pt x="90360" y="73770"/>
                </a:lnTo>
                <a:lnTo>
                  <a:pt x="137171" y="52772"/>
                </a:lnTo>
                <a:lnTo>
                  <a:pt x="191744" y="34761"/>
                </a:lnTo>
                <a:lnTo>
                  <a:pt x="253114" y="20109"/>
                </a:lnTo>
                <a:lnTo>
                  <a:pt x="320317" y="9184"/>
                </a:lnTo>
                <a:lnTo>
                  <a:pt x="392389" y="2357"/>
                </a:lnTo>
                <a:lnTo>
                  <a:pt x="468367" y="0"/>
                </a:lnTo>
                <a:lnTo>
                  <a:pt x="506767" y="597"/>
                </a:lnTo>
                <a:lnTo>
                  <a:pt x="580884" y="5235"/>
                </a:lnTo>
                <a:lnTo>
                  <a:pt x="650620" y="14157"/>
                </a:lnTo>
                <a:lnTo>
                  <a:pt x="715009" y="26992"/>
                </a:lnTo>
                <a:lnTo>
                  <a:pt x="773088" y="43370"/>
                </a:lnTo>
                <a:lnTo>
                  <a:pt x="823892" y="62920"/>
                </a:lnTo>
                <a:lnTo>
                  <a:pt x="866456" y="85273"/>
                </a:lnTo>
                <a:lnTo>
                  <a:pt x="899815" y="110058"/>
                </a:lnTo>
                <a:lnTo>
                  <a:pt x="930487" y="150984"/>
                </a:lnTo>
                <a:lnTo>
                  <a:pt x="936616" y="180228"/>
                </a:lnTo>
                <a:lnTo>
                  <a:pt x="935064" y="194993"/>
                </a:lnTo>
                <a:lnTo>
                  <a:pt x="912742" y="237135"/>
                </a:lnTo>
                <a:lnTo>
                  <a:pt x="884346" y="262971"/>
                </a:lnTo>
                <a:lnTo>
                  <a:pt x="846264" y="286566"/>
                </a:lnTo>
                <a:lnTo>
                  <a:pt x="799459" y="307550"/>
                </a:lnTo>
                <a:lnTo>
                  <a:pt x="744898" y="325551"/>
                </a:lnTo>
                <a:lnTo>
                  <a:pt x="683543" y="340199"/>
                </a:lnTo>
                <a:lnTo>
                  <a:pt x="616360" y="351121"/>
                </a:lnTo>
                <a:lnTo>
                  <a:pt x="544313" y="357946"/>
                </a:lnTo>
                <a:lnTo>
                  <a:pt x="468367" y="360304"/>
                </a:lnTo>
                <a:lnTo>
                  <a:pt x="429950" y="359706"/>
                </a:lnTo>
                <a:lnTo>
                  <a:pt x="355805" y="355069"/>
                </a:lnTo>
                <a:lnTo>
                  <a:pt x="286046" y="346148"/>
                </a:lnTo>
                <a:lnTo>
                  <a:pt x="221639" y="333318"/>
                </a:lnTo>
                <a:lnTo>
                  <a:pt x="163548" y="316947"/>
                </a:lnTo>
                <a:lnTo>
                  <a:pt x="112735" y="297408"/>
                </a:lnTo>
                <a:lnTo>
                  <a:pt x="70165" y="275072"/>
                </a:lnTo>
                <a:lnTo>
                  <a:pt x="36802" y="250310"/>
                </a:lnTo>
                <a:lnTo>
                  <a:pt x="6129" y="209430"/>
                </a:lnTo>
                <a:lnTo>
                  <a:pt x="0" y="180228"/>
                </a:lnTo>
                <a:close/>
              </a:path>
            </a:pathLst>
          </a:custGeom>
          <a:ln w="9524">
            <a:solidFill>
              <a:srgbClr val="F5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3562" y="3355726"/>
            <a:ext cx="7200900" cy="360680"/>
          </a:xfrm>
          <a:custGeom>
            <a:avLst/>
            <a:gdLst/>
            <a:ahLst/>
            <a:cxnLst/>
            <a:rect l="l" t="t" r="r" b="b"/>
            <a:pathLst>
              <a:path w="7200900" h="360679">
                <a:moveTo>
                  <a:pt x="0" y="180197"/>
                </a:moveTo>
                <a:lnTo>
                  <a:pt x="47123" y="150991"/>
                </a:lnTo>
                <a:lnTo>
                  <a:pt x="104637" y="136924"/>
                </a:lnTo>
                <a:lnTo>
                  <a:pt x="183551" y="123277"/>
                </a:lnTo>
                <a:lnTo>
                  <a:pt x="282938" y="110096"/>
                </a:lnTo>
                <a:lnTo>
                  <a:pt x="401871" y="97428"/>
                </a:lnTo>
                <a:lnTo>
                  <a:pt x="539424" y="85319"/>
                </a:lnTo>
                <a:lnTo>
                  <a:pt x="694670" y="73816"/>
                </a:lnTo>
                <a:lnTo>
                  <a:pt x="866683" y="62965"/>
                </a:lnTo>
                <a:lnTo>
                  <a:pt x="1054535" y="52814"/>
                </a:lnTo>
                <a:lnTo>
                  <a:pt x="1257301" y="43408"/>
                </a:lnTo>
                <a:lnTo>
                  <a:pt x="1474054" y="34794"/>
                </a:lnTo>
                <a:lnTo>
                  <a:pt x="1703866" y="27020"/>
                </a:lnTo>
                <a:lnTo>
                  <a:pt x="1945812" y="20131"/>
                </a:lnTo>
                <a:lnTo>
                  <a:pt x="2198965" y="14174"/>
                </a:lnTo>
                <a:lnTo>
                  <a:pt x="2462398" y="9195"/>
                </a:lnTo>
                <a:lnTo>
                  <a:pt x="2735185" y="5242"/>
                </a:lnTo>
                <a:lnTo>
                  <a:pt x="3016399" y="2361"/>
                </a:lnTo>
                <a:lnTo>
                  <a:pt x="3305113" y="598"/>
                </a:lnTo>
                <a:lnTo>
                  <a:pt x="3600401" y="0"/>
                </a:lnTo>
                <a:lnTo>
                  <a:pt x="3895707" y="598"/>
                </a:lnTo>
                <a:lnTo>
                  <a:pt x="4184437" y="2361"/>
                </a:lnTo>
                <a:lnTo>
                  <a:pt x="4465664" y="5242"/>
                </a:lnTo>
                <a:lnTo>
                  <a:pt x="4738461" y="9195"/>
                </a:lnTo>
                <a:lnTo>
                  <a:pt x="5001902" y="14174"/>
                </a:lnTo>
                <a:lnTo>
                  <a:pt x="5255060" y="20131"/>
                </a:lnTo>
                <a:lnTo>
                  <a:pt x="5497009" y="27020"/>
                </a:lnTo>
                <a:lnTo>
                  <a:pt x="5726824" y="34794"/>
                </a:lnTo>
                <a:lnTo>
                  <a:pt x="5943577" y="43408"/>
                </a:lnTo>
                <a:lnTo>
                  <a:pt x="6146342" y="52814"/>
                </a:lnTo>
                <a:lnTo>
                  <a:pt x="6334192" y="62965"/>
                </a:lnTo>
                <a:lnTo>
                  <a:pt x="6506202" y="73816"/>
                </a:lnTo>
                <a:lnTo>
                  <a:pt x="6661445" y="85319"/>
                </a:lnTo>
                <a:lnTo>
                  <a:pt x="6798994" y="97428"/>
                </a:lnTo>
                <a:lnTo>
                  <a:pt x="6917924" y="110096"/>
                </a:lnTo>
                <a:lnTo>
                  <a:pt x="7017307" y="123277"/>
                </a:lnTo>
                <a:lnTo>
                  <a:pt x="7096218" y="136924"/>
                </a:lnTo>
                <a:lnTo>
                  <a:pt x="7153730" y="150991"/>
                </a:lnTo>
                <a:lnTo>
                  <a:pt x="7200851" y="180197"/>
                </a:lnTo>
                <a:lnTo>
                  <a:pt x="7188916" y="194984"/>
                </a:lnTo>
                <a:lnTo>
                  <a:pt x="7096218" y="223521"/>
                </a:lnTo>
                <a:lnTo>
                  <a:pt x="7017307" y="237179"/>
                </a:lnTo>
                <a:lnTo>
                  <a:pt x="6917924" y="250367"/>
                </a:lnTo>
                <a:lnTo>
                  <a:pt x="6798994" y="263041"/>
                </a:lnTo>
                <a:lnTo>
                  <a:pt x="6661445" y="275152"/>
                </a:lnTo>
                <a:lnTo>
                  <a:pt x="6506202" y="286655"/>
                </a:lnTo>
                <a:lnTo>
                  <a:pt x="6334192" y="297505"/>
                </a:lnTo>
                <a:lnTo>
                  <a:pt x="6146342" y="307653"/>
                </a:lnTo>
                <a:lnTo>
                  <a:pt x="5943577" y="317055"/>
                </a:lnTo>
                <a:lnTo>
                  <a:pt x="5726824" y="325664"/>
                </a:lnTo>
                <a:lnTo>
                  <a:pt x="5497009" y="333433"/>
                </a:lnTo>
                <a:lnTo>
                  <a:pt x="5255060" y="340316"/>
                </a:lnTo>
                <a:lnTo>
                  <a:pt x="5001902" y="346268"/>
                </a:lnTo>
                <a:lnTo>
                  <a:pt x="4738461" y="351241"/>
                </a:lnTo>
                <a:lnTo>
                  <a:pt x="4465664" y="355190"/>
                </a:lnTo>
                <a:lnTo>
                  <a:pt x="4184437" y="358068"/>
                </a:lnTo>
                <a:lnTo>
                  <a:pt x="3895707" y="359828"/>
                </a:lnTo>
                <a:lnTo>
                  <a:pt x="3600401" y="360425"/>
                </a:lnTo>
                <a:lnTo>
                  <a:pt x="3305113" y="359828"/>
                </a:lnTo>
                <a:lnTo>
                  <a:pt x="3016399" y="358068"/>
                </a:lnTo>
                <a:lnTo>
                  <a:pt x="2735185" y="355190"/>
                </a:lnTo>
                <a:lnTo>
                  <a:pt x="2462398" y="351241"/>
                </a:lnTo>
                <a:lnTo>
                  <a:pt x="2198965" y="346268"/>
                </a:lnTo>
                <a:lnTo>
                  <a:pt x="1945812" y="340316"/>
                </a:lnTo>
                <a:lnTo>
                  <a:pt x="1703866" y="333433"/>
                </a:lnTo>
                <a:lnTo>
                  <a:pt x="1474054" y="325664"/>
                </a:lnTo>
                <a:lnTo>
                  <a:pt x="1257301" y="317055"/>
                </a:lnTo>
                <a:lnTo>
                  <a:pt x="1054535" y="307653"/>
                </a:lnTo>
                <a:lnTo>
                  <a:pt x="866683" y="297505"/>
                </a:lnTo>
                <a:lnTo>
                  <a:pt x="694670" y="286655"/>
                </a:lnTo>
                <a:lnTo>
                  <a:pt x="539424" y="275152"/>
                </a:lnTo>
                <a:lnTo>
                  <a:pt x="401871" y="263041"/>
                </a:lnTo>
                <a:lnTo>
                  <a:pt x="282938" y="250367"/>
                </a:lnTo>
                <a:lnTo>
                  <a:pt x="183551" y="237179"/>
                </a:lnTo>
                <a:lnTo>
                  <a:pt x="104637" y="223521"/>
                </a:lnTo>
                <a:lnTo>
                  <a:pt x="47123" y="209441"/>
                </a:lnTo>
                <a:lnTo>
                  <a:pt x="0" y="180197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7039" y="3716152"/>
            <a:ext cx="719455" cy="360680"/>
          </a:xfrm>
          <a:custGeom>
            <a:avLst/>
            <a:gdLst/>
            <a:ahLst/>
            <a:cxnLst/>
            <a:rect l="l" t="t" r="r" b="b"/>
            <a:pathLst>
              <a:path w="719454" h="360679">
                <a:moveTo>
                  <a:pt x="0" y="180203"/>
                </a:moveTo>
                <a:lnTo>
                  <a:pt x="10452" y="136889"/>
                </a:lnTo>
                <a:lnTo>
                  <a:pt x="40141" y="97376"/>
                </a:lnTo>
                <a:lnTo>
                  <a:pt x="86566" y="62916"/>
                </a:lnTo>
                <a:lnTo>
                  <a:pt x="125577" y="43368"/>
                </a:lnTo>
                <a:lnTo>
                  <a:pt x="170174" y="26991"/>
                </a:lnTo>
                <a:lnTo>
                  <a:pt x="219614" y="14157"/>
                </a:lnTo>
                <a:lnTo>
                  <a:pt x="273157" y="5235"/>
                </a:lnTo>
                <a:lnTo>
                  <a:pt x="330061" y="597"/>
                </a:lnTo>
                <a:lnTo>
                  <a:pt x="359542" y="0"/>
                </a:lnTo>
                <a:lnTo>
                  <a:pt x="389039" y="597"/>
                </a:lnTo>
                <a:lnTo>
                  <a:pt x="445966" y="5235"/>
                </a:lnTo>
                <a:lnTo>
                  <a:pt x="499520" y="14157"/>
                </a:lnTo>
                <a:lnTo>
                  <a:pt x="548963" y="26991"/>
                </a:lnTo>
                <a:lnTo>
                  <a:pt x="593556" y="43368"/>
                </a:lnTo>
                <a:lnTo>
                  <a:pt x="632558" y="62916"/>
                </a:lnTo>
                <a:lnTo>
                  <a:pt x="665232" y="85266"/>
                </a:lnTo>
                <a:lnTo>
                  <a:pt x="700761" y="123234"/>
                </a:lnTo>
                <a:lnTo>
                  <a:pt x="717892" y="165420"/>
                </a:lnTo>
                <a:lnTo>
                  <a:pt x="719084" y="180203"/>
                </a:lnTo>
                <a:lnTo>
                  <a:pt x="717892" y="194971"/>
                </a:lnTo>
                <a:lnTo>
                  <a:pt x="700761" y="237118"/>
                </a:lnTo>
                <a:lnTo>
                  <a:pt x="665232" y="275059"/>
                </a:lnTo>
                <a:lnTo>
                  <a:pt x="632558" y="297398"/>
                </a:lnTo>
                <a:lnTo>
                  <a:pt x="593556" y="316938"/>
                </a:lnTo>
                <a:lnTo>
                  <a:pt x="548963" y="333310"/>
                </a:lnTo>
                <a:lnTo>
                  <a:pt x="499520" y="346142"/>
                </a:lnTo>
                <a:lnTo>
                  <a:pt x="445966" y="355062"/>
                </a:lnTo>
                <a:lnTo>
                  <a:pt x="389039" y="359700"/>
                </a:lnTo>
                <a:lnTo>
                  <a:pt x="359542" y="360297"/>
                </a:lnTo>
                <a:lnTo>
                  <a:pt x="330061" y="359700"/>
                </a:lnTo>
                <a:lnTo>
                  <a:pt x="273157" y="355062"/>
                </a:lnTo>
                <a:lnTo>
                  <a:pt x="219614" y="346142"/>
                </a:lnTo>
                <a:lnTo>
                  <a:pt x="170174" y="333310"/>
                </a:lnTo>
                <a:lnTo>
                  <a:pt x="125577" y="316938"/>
                </a:lnTo>
                <a:lnTo>
                  <a:pt x="86566" y="297398"/>
                </a:lnTo>
                <a:lnTo>
                  <a:pt x="53880" y="275059"/>
                </a:lnTo>
                <a:lnTo>
                  <a:pt x="18334" y="237118"/>
                </a:lnTo>
                <a:lnTo>
                  <a:pt x="1192" y="194971"/>
                </a:lnTo>
                <a:lnTo>
                  <a:pt x="0" y="1802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3233" y="3716152"/>
            <a:ext cx="2089150" cy="358775"/>
          </a:xfrm>
          <a:custGeom>
            <a:avLst/>
            <a:gdLst/>
            <a:ahLst/>
            <a:cxnLst/>
            <a:rect l="l" t="t" r="r" b="b"/>
            <a:pathLst>
              <a:path w="2089150" h="358775">
                <a:moveTo>
                  <a:pt x="0" y="179322"/>
                </a:moveTo>
                <a:lnTo>
                  <a:pt x="30362" y="136219"/>
                </a:lnTo>
                <a:lnTo>
                  <a:pt x="82098" y="109508"/>
                </a:lnTo>
                <a:lnTo>
                  <a:pt x="156519" y="84849"/>
                </a:lnTo>
                <a:lnTo>
                  <a:pt x="201563" y="73403"/>
                </a:lnTo>
                <a:lnTo>
                  <a:pt x="251473" y="62608"/>
                </a:lnTo>
                <a:lnTo>
                  <a:pt x="305977" y="52510"/>
                </a:lnTo>
                <a:lnTo>
                  <a:pt x="364807" y="43155"/>
                </a:lnTo>
                <a:lnTo>
                  <a:pt x="427695" y="34589"/>
                </a:lnTo>
                <a:lnTo>
                  <a:pt x="494371" y="26859"/>
                </a:lnTo>
                <a:lnTo>
                  <a:pt x="564566" y="20009"/>
                </a:lnTo>
                <a:lnTo>
                  <a:pt x="638012" y="14087"/>
                </a:lnTo>
                <a:lnTo>
                  <a:pt x="714439" y="9138"/>
                </a:lnTo>
                <a:lnTo>
                  <a:pt x="793578" y="5209"/>
                </a:lnTo>
                <a:lnTo>
                  <a:pt x="875161" y="2346"/>
                </a:lnTo>
                <a:lnTo>
                  <a:pt x="958917" y="594"/>
                </a:lnTo>
                <a:lnTo>
                  <a:pt x="1044580" y="0"/>
                </a:lnTo>
                <a:lnTo>
                  <a:pt x="1130258" y="594"/>
                </a:lnTo>
                <a:lnTo>
                  <a:pt x="1214028" y="2346"/>
                </a:lnTo>
                <a:lnTo>
                  <a:pt x="1295621" y="5209"/>
                </a:lnTo>
                <a:lnTo>
                  <a:pt x="1374767" y="9138"/>
                </a:lnTo>
                <a:lnTo>
                  <a:pt x="1451198" y="14087"/>
                </a:lnTo>
                <a:lnTo>
                  <a:pt x="1524646" y="20009"/>
                </a:lnTo>
                <a:lnTo>
                  <a:pt x="1594842" y="26859"/>
                </a:lnTo>
                <a:lnTo>
                  <a:pt x="1661517" y="34589"/>
                </a:lnTo>
                <a:lnTo>
                  <a:pt x="1724402" y="43155"/>
                </a:lnTo>
                <a:lnTo>
                  <a:pt x="1783228" y="52510"/>
                </a:lnTo>
                <a:lnTo>
                  <a:pt x="1837727" y="62608"/>
                </a:lnTo>
                <a:lnTo>
                  <a:pt x="1887631" y="73403"/>
                </a:lnTo>
                <a:lnTo>
                  <a:pt x="1932670" y="84849"/>
                </a:lnTo>
                <a:lnTo>
                  <a:pt x="1972575" y="96899"/>
                </a:lnTo>
                <a:lnTo>
                  <a:pt x="2035911" y="122630"/>
                </a:lnTo>
                <a:lnTo>
                  <a:pt x="2075489" y="150228"/>
                </a:lnTo>
                <a:lnTo>
                  <a:pt x="2089160" y="179322"/>
                </a:lnTo>
                <a:lnTo>
                  <a:pt x="2085697" y="194050"/>
                </a:lnTo>
                <a:lnTo>
                  <a:pt x="2058804" y="222470"/>
                </a:lnTo>
                <a:lnTo>
                  <a:pt x="2007078" y="249203"/>
                </a:lnTo>
                <a:lnTo>
                  <a:pt x="1932670" y="273881"/>
                </a:lnTo>
                <a:lnTo>
                  <a:pt x="1887631" y="285335"/>
                </a:lnTo>
                <a:lnTo>
                  <a:pt x="1837727" y="296136"/>
                </a:lnTo>
                <a:lnTo>
                  <a:pt x="1783228" y="306240"/>
                </a:lnTo>
                <a:lnTo>
                  <a:pt x="1724402" y="315600"/>
                </a:lnTo>
                <a:lnTo>
                  <a:pt x="1661517" y="324170"/>
                </a:lnTo>
                <a:lnTo>
                  <a:pt x="1594842" y="331905"/>
                </a:lnTo>
                <a:lnTo>
                  <a:pt x="1524646" y="338757"/>
                </a:lnTo>
                <a:lnTo>
                  <a:pt x="1451198" y="344681"/>
                </a:lnTo>
                <a:lnTo>
                  <a:pt x="1374767" y="349632"/>
                </a:lnTo>
                <a:lnTo>
                  <a:pt x="1295621" y="353562"/>
                </a:lnTo>
                <a:lnTo>
                  <a:pt x="1214028" y="356427"/>
                </a:lnTo>
                <a:lnTo>
                  <a:pt x="1130258" y="358179"/>
                </a:lnTo>
                <a:lnTo>
                  <a:pt x="1044580" y="358773"/>
                </a:lnTo>
                <a:lnTo>
                  <a:pt x="958917" y="358179"/>
                </a:lnTo>
                <a:lnTo>
                  <a:pt x="875161" y="356427"/>
                </a:lnTo>
                <a:lnTo>
                  <a:pt x="793578" y="353562"/>
                </a:lnTo>
                <a:lnTo>
                  <a:pt x="714439" y="349632"/>
                </a:lnTo>
                <a:lnTo>
                  <a:pt x="638012" y="344681"/>
                </a:lnTo>
                <a:lnTo>
                  <a:pt x="564566" y="338757"/>
                </a:lnTo>
                <a:lnTo>
                  <a:pt x="494371" y="331905"/>
                </a:lnTo>
                <a:lnTo>
                  <a:pt x="427695" y="324170"/>
                </a:lnTo>
                <a:lnTo>
                  <a:pt x="364807" y="315600"/>
                </a:lnTo>
                <a:lnTo>
                  <a:pt x="305977" y="306240"/>
                </a:lnTo>
                <a:lnTo>
                  <a:pt x="251473" y="296136"/>
                </a:lnTo>
                <a:lnTo>
                  <a:pt x="201563" y="285335"/>
                </a:lnTo>
                <a:lnTo>
                  <a:pt x="156519" y="273881"/>
                </a:lnTo>
                <a:lnTo>
                  <a:pt x="116607" y="261822"/>
                </a:lnTo>
                <a:lnTo>
                  <a:pt x="53260" y="236070"/>
                </a:lnTo>
                <a:lnTo>
                  <a:pt x="13673" y="208448"/>
                </a:lnTo>
                <a:lnTo>
                  <a:pt x="0" y="179322"/>
                </a:lnTo>
                <a:close/>
              </a:path>
            </a:pathLst>
          </a:custGeom>
          <a:ln w="9524">
            <a:solidFill>
              <a:srgbClr val="008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95493" y="3739896"/>
            <a:ext cx="936625" cy="360680"/>
          </a:xfrm>
          <a:custGeom>
            <a:avLst/>
            <a:gdLst/>
            <a:ahLst/>
            <a:cxnLst/>
            <a:rect l="l" t="t" r="r" b="b"/>
            <a:pathLst>
              <a:path w="936625" h="360679">
                <a:moveTo>
                  <a:pt x="0" y="180212"/>
                </a:moveTo>
                <a:lnTo>
                  <a:pt x="13610" y="136934"/>
                </a:lnTo>
                <a:lnTo>
                  <a:pt x="52274" y="97433"/>
                </a:lnTo>
                <a:lnTo>
                  <a:pt x="90362" y="73819"/>
                </a:lnTo>
                <a:lnTo>
                  <a:pt x="137175" y="52816"/>
                </a:lnTo>
                <a:lnTo>
                  <a:pt x="191749" y="34795"/>
                </a:lnTo>
                <a:lnTo>
                  <a:pt x="253121" y="20131"/>
                </a:lnTo>
                <a:lnTo>
                  <a:pt x="320327" y="9195"/>
                </a:lnTo>
                <a:lnTo>
                  <a:pt x="392403" y="2361"/>
                </a:lnTo>
                <a:lnTo>
                  <a:pt x="468386" y="0"/>
                </a:lnTo>
                <a:lnTo>
                  <a:pt x="506783" y="598"/>
                </a:lnTo>
                <a:lnTo>
                  <a:pt x="580896" y="5242"/>
                </a:lnTo>
                <a:lnTo>
                  <a:pt x="650628" y="14174"/>
                </a:lnTo>
                <a:lnTo>
                  <a:pt x="715015" y="27021"/>
                </a:lnTo>
                <a:lnTo>
                  <a:pt x="773092" y="43409"/>
                </a:lnTo>
                <a:lnTo>
                  <a:pt x="823895" y="62968"/>
                </a:lnTo>
                <a:lnTo>
                  <a:pt x="866458" y="85323"/>
                </a:lnTo>
                <a:lnTo>
                  <a:pt x="899818" y="110103"/>
                </a:lnTo>
                <a:lnTo>
                  <a:pt x="930490" y="151002"/>
                </a:lnTo>
                <a:lnTo>
                  <a:pt x="936619" y="180212"/>
                </a:lnTo>
                <a:lnTo>
                  <a:pt x="935067" y="194999"/>
                </a:lnTo>
                <a:lnTo>
                  <a:pt x="912745" y="237190"/>
                </a:lnTo>
                <a:lnTo>
                  <a:pt x="884349" y="263050"/>
                </a:lnTo>
                <a:lnTo>
                  <a:pt x="846267" y="286663"/>
                </a:lnTo>
                <a:lnTo>
                  <a:pt x="799463" y="307659"/>
                </a:lnTo>
                <a:lnTo>
                  <a:pt x="744903" y="325667"/>
                </a:lnTo>
                <a:lnTo>
                  <a:pt x="683550" y="340319"/>
                </a:lnTo>
                <a:lnTo>
                  <a:pt x="616370" y="351242"/>
                </a:lnTo>
                <a:lnTo>
                  <a:pt x="544327" y="358068"/>
                </a:lnTo>
                <a:lnTo>
                  <a:pt x="468386" y="360425"/>
                </a:lnTo>
                <a:lnTo>
                  <a:pt x="429966" y="359828"/>
                </a:lnTo>
                <a:lnTo>
                  <a:pt x="355817" y="355190"/>
                </a:lnTo>
                <a:lnTo>
                  <a:pt x="286055" y="346270"/>
                </a:lnTo>
                <a:lnTo>
                  <a:pt x="221646" y="333436"/>
                </a:lnTo>
                <a:lnTo>
                  <a:pt x="163552" y="317059"/>
                </a:lnTo>
                <a:lnTo>
                  <a:pt x="112738" y="297511"/>
                </a:lnTo>
                <a:lnTo>
                  <a:pt x="70167" y="275160"/>
                </a:lnTo>
                <a:lnTo>
                  <a:pt x="36803" y="250378"/>
                </a:lnTo>
                <a:lnTo>
                  <a:pt x="6129" y="209454"/>
                </a:lnTo>
                <a:lnTo>
                  <a:pt x="0" y="180212"/>
                </a:lnTo>
                <a:close/>
              </a:path>
            </a:pathLst>
          </a:custGeom>
          <a:ln w="9524">
            <a:solidFill>
              <a:srgbClr val="F5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11325" y="4868181"/>
            <a:ext cx="4041140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[LUGA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IEMP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O]</a:t>
            </a:r>
            <a:endParaRPr sz="1800">
              <a:latin typeface="Arial"/>
              <a:cs typeface="Arial"/>
            </a:endParaRPr>
          </a:p>
          <a:p>
            <a:pPr marL="12700" marR="41529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“d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rá,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rá” [A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CIÓ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BO, SEN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CIA] [A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QUIEN,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UJE</a:t>
            </a:r>
            <a:r>
              <a:rPr sz="1800" spc="-2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284218" y="4868181"/>
            <a:ext cx="159385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REV</a:t>
            </a:r>
            <a:r>
              <a:rPr spc="-65" dirty="0"/>
              <a:t>I</a:t>
            </a:r>
            <a:r>
              <a:rPr spc="-60" dirty="0"/>
              <a:t>S</a:t>
            </a:r>
            <a:r>
              <a:rPr spc="-65" dirty="0"/>
              <a:t>IO</a:t>
            </a:r>
            <a:r>
              <a:rPr spc="-80" dirty="0"/>
              <a:t>N</a:t>
            </a:r>
            <a:r>
              <a:rPr spc="-60" dirty="0"/>
              <a:t>E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4373" y="1258860"/>
            <a:ext cx="8298180" cy="451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9055" indent="-286385">
              <a:lnSpc>
                <a:spcPts val="1340"/>
              </a:lnSpc>
              <a:buFont typeface="Arial"/>
              <a:buChar char="•"/>
              <a:tabLst>
                <a:tab pos="299720" algn="l"/>
              </a:tabLst>
            </a:pPr>
            <a:r>
              <a:rPr sz="1400" i="1" spc="-10" dirty="0">
                <a:latin typeface="Arial"/>
                <a:cs typeface="Arial"/>
              </a:rPr>
              <a:t>R</a:t>
            </a:r>
            <a:r>
              <a:rPr sz="1400" i="1" dirty="0">
                <a:latin typeface="Arial"/>
                <a:cs typeface="Arial"/>
              </a:rPr>
              <a:t>eunión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for</a:t>
            </a:r>
            <a:r>
              <a:rPr sz="1400" i="1" spc="-10" dirty="0">
                <a:latin typeface="Arial"/>
                <a:cs typeface="Arial"/>
              </a:rPr>
              <a:t>m</a:t>
            </a:r>
            <a:r>
              <a:rPr sz="1400" i="1" dirty="0">
                <a:latin typeface="Arial"/>
                <a:cs typeface="Arial"/>
              </a:rPr>
              <a:t>al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presenta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estado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actual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resultados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ecto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usuario, cliente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otro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tipo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persona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interesa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a,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realiza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análisis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estru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do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os.</a:t>
            </a: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ts val="1540"/>
              </a:lnSpc>
              <a:spcBef>
                <a:spcPts val="985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Las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siones son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el único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método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ontrol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alidad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eficaz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inicia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del de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ar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ollo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hora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ident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ficar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viaciones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respecto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las espe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ificac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ones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 calidad.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5600" algn="l"/>
              </a:tabLst>
            </a:pPr>
            <a:r>
              <a:rPr sz="1600" b="1" spc="-10" dirty="0">
                <a:latin typeface="Arial"/>
                <a:cs typeface="Arial"/>
              </a:rPr>
              <a:t>Fases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aplicables</a:t>
            </a:r>
            <a:endParaRPr sz="16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595"/>
              </a:spcBef>
              <a:buClr>
                <a:srgbClr val="D1282D"/>
              </a:buClr>
              <a:buFont typeface="Arial"/>
              <a:buChar char="•"/>
              <a:tabLst>
                <a:tab pos="812800" algn="l"/>
              </a:tabLst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equeri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ient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812800" algn="l"/>
              </a:tabLst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iseño</a:t>
            </a:r>
            <a:endParaRPr sz="14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812800" algn="l"/>
              </a:tabLst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odificación</a:t>
            </a:r>
            <a:endParaRPr sz="14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812800" algn="l"/>
              </a:tabLst>
            </a:pPr>
            <a:r>
              <a:rPr sz="1400" dirty="0">
                <a:latin typeface="Arial"/>
                <a:cs typeface="Arial"/>
              </a:rPr>
              <a:t>Pruebas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(plan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casos)</a:t>
            </a:r>
            <a:endParaRPr sz="14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812800" algn="l"/>
              </a:tabLst>
            </a:pPr>
            <a:r>
              <a:rPr sz="1400" dirty="0">
                <a:latin typeface="Arial"/>
                <a:cs typeface="Arial"/>
              </a:rPr>
              <a:t>Otros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(docu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ci</a:t>
            </a:r>
            <a:r>
              <a:rPr sz="1400" spc="-15" dirty="0">
                <a:latin typeface="Arial"/>
                <a:cs typeface="Arial"/>
              </a:rPr>
              <a:t>ó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especifi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ion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detallada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un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ó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Fo</a:t>
            </a:r>
            <a:r>
              <a:rPr sz="1400" b="1" dirty="0">
                <a:latin typeface="Arial"/>
                <a:cs typeface="Arial"/>
              </a:rPr>
              <a:t>rm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60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presen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estado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actual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ecto</a:t>
            </a:r>
            <a:endParaRPr sz="1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realiza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análisis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estruc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ado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resulta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os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jeti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60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Ofrecer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infor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aci</a:t>
            </a:r>
            <a:r>
              <a:rPr sz="1400" spc="-15" dirty="0">
                <a:latin typeface="Arial"/>
                <a:cs typeface="Arial"/>
              </a:rPr>
              <a:t>ó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fiable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gestor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Objeti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idad</a:t>
            </a:r>
            <a:endParaRPr sz="1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Asignar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respons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bili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sólo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autores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66" y="1342712"/>
            <a:ext cx="8273415" cy="304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Algunos e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j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emp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os</a:t>
            </a:r>
            <a:r>
              <a:rPr sz="2000" b="1" i="1" spc="-3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para</a:t>
            </a:r>
            <a:r>
              <a:rPr sz="2000" b="1" i="1" spc="-1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el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mo</a:t>
            </a:r>
            <a:r>
              <a:rPr sz="2000" b="1" i="1" spc="-10" dirty="0">
                <a:solidFill>
                  <a:srgbClr val="EA9A7B"/>
                </a:solidFill>
                <a:latin typeface="Arial"/>
                <a:cs typeface="Arial"/>
              </a:rPr>
              <a:t>d</a:t>
            </a:r>
            <a:r>
              <a:rPr sz="2000" b="1" i="1" dirty="0">
                <a:solidFill>
                  <a:srgbClr val="EA9A7B"/>
                </a:solidFill>
                <a:latin typeface="Arial"/>
                <a:cs typeface="Arial"/>
              </a:rPr>
              <a:t>elo: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“El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en el </a:t>
            </a:r>
            <a:r>
              <a:rPr sz="1800" b="1" spc="-15" dirty="0">
                <a:latin typeface="Arial"/>
                <a:cs typeface="Arial"/>
              </a:rPr>
              <a:t>mód</a:t>
            </a:r>
            <a:r>
              <a:rPr sz="1800" b="1" spc="-10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lo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 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entas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debe 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fr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ción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ante la cu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usua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io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FF650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eda</a:t>
            </a:r>
            <a:r>
              <a:rPr sz="1800" b="1" spc="-1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FF650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er</a:t>
            </a:r>
            <a:r>
              <a:rPr sz="1800" b="1" spc="40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u</a:t>
            </a:r>
            <a:r>
              <a:rPr sz="1800" b="1" spc="5" dirty="0">
                <a:solidFill>
                  <a:srgbClr val="FF65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comp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ción</a:t>
            </a:r>
            <a:r>
              <a:rPr sz="1800" b="1" spc="5" dirty="0">
                <a:solidFill>
                  <a:srgbClr val="FF6500"/>
                </a:solidFill>
                <a:latin typeface="Arial"/>
                <a:cs typeface="Arial"/>
              </a:rPr>
              <a:t> d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e lo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pre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u</a:t>
            </a:r>
            <a:r>
              <a:rPr sz="1800" b="1" spc="5" dirty="0">
                <a:solidFill>
                  <a:srgbClr val="FF6500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ue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tado </a:t>
            </a:r>
            <a:r>
              <a:rPr sz="1800" b="1" spc="-45" dirty="0">
                <a:solidFill>
                  <a:srgbClr val="FF650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sus la </a:t>
            </a:r>
            <a:r>
              <a:rPr sz="1800" b="1" spc="-40" dirty="0">
                <a:solidFill>
                  <a:srgbClr val="FF650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enta</a:t>
            </a:r>
            <a:r>
              <a:rPr sz="1800" b="1" spc="30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al en </a:t>
            </a:r>
            <a:r>
              <a:rPr sz="1800" b="1" spc="5" dirty="0">
                <a:solidFill>
                  <a:srgbClr val="FF650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n 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ango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de fe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ha</a:t>
            </a:r>
            <a:r>
              <a:rPr sz="1800" b="1" spc="5" dirty="0">
                <a:solidFill>
                  <a:srgbClr val="FF6500"/>
                </a:solidFill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164465" indent="-4572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“Cuando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el 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 co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spc="-5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ó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eda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alor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pred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minado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como m</a:t>
            </a:r>
            <a:r>
              <a:rPr sz="1800" b="1" spc="-10" dirty="0">
                <a:latin typeface="Arial"/>
                <a:cs typeface="Arial"/>
              </a:rPr>
              <a:t>á</a:t>
            </a:r>
            <a:r>
              <a:rPr sz="1800" b="1" dirty="0">
                <a:latin typeface="Arial"/>
                <a:cs typeface="Arial"/>
              </a:rPr>
              <a:t>xi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el sist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ma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debe 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nc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lar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ó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form</a:t>
            </a:r>
            <a:r>
              <a:rPr sz="1800" b="1" spc="-10" dirty="0">
                <a:latin typeface="Arial"/>
                <a:cs typeface="Arial"/>
              </a:rPr>
              <a:t>á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usua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io que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l tie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po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e</a:t>
            </a:r>
            <a:r>
              <a:rPr sz="1800" b="1" spc="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gotó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que</a:t>
            </a:r>
            <a:r>
              <a:rPr sz="1800" b="1" spc="-1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por</a:t>
            </a:r>
            <a:r>
              <a:rPr sz="1800" b="1" spc="-1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lo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nto</a:t>
            </a:r>
            <a:r>
              <a:rPr sz="1800" b="1" spc="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se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rá de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sc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on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ec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d</a:t>
            </a:r>
            <a:r>
              <a:rPr sz="1800" b="1" spc="25" dirty="0">
                <a:solidFill>
                  <a:srgbClr val="FF6500"/>
                </a:solidFill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D</a:t>
            </a:r>
            <a:r>
              <a:rPr spc="-55" dirty="0"/>
              <a:t>E</a:t>
            </a:r>
            <a:r>
              <a:rPr spc="-65" dirty="0"/>
              <a:t>FINI</a:t>
            </a:r>
            <a:r>
              <a:rPr spc="-60" dirty="0"/>
              <a:t>C</a:t>
            </a:r>
            <a:r>
              <a:rPr spc="-65" dirty="0"/>
              <a:t>I</a:t>
            </a:r>
            <a:r>
              <a:rPr spc="-75" dirty="0"/>
              <a:t>Ó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05" dirty="0"/>
              <a:t>L</a:t>
            </a:r>
            <a:r>
              <a:rPr spc="-65" dirty="0"/>
              <a:t>O</a:t>
            </a:r>
            <a:r>
              <a:rPr dirty="0"/>
              <a:t>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60" dirty="0"/>
              <a:t>R</a:t>
            </a:r>
            <a:r>
              <a:rPr spc="-55" dirty="0"/>
              <a:t>E</a:t>
            </a:r>
            <a:r>
              <a:rPr spc="-65" dirty="0"/>
              <a:t>QU</a:t>
            </a:r>
            <a:r>
              <a:rPr spc="-55" dirty="0"/>
              <a:t>E</a:t>
            </a:r>
            <a:r>
              <a:rPr spc="-60" dirty="0"/>
              <a:t>R</a:t>
            </a:r>
            <a:r>
              <a:rPr spc="-75" dirty="0"/>
              <a:t>I</a:t>
            </a:r>
            <a:r>
              <a:rPr spc="-60" dirty="0"/>
              <a:t>M</a:t>
            </a:r>
            <a:r>
              <a:rPr spc="-75" dirty="0"/>
              <a:t>I</a:t>
            </a:r>
            <a:r>
              <a:rPr spc="-55" dirty="0"/>
              <a:t>E</a:t>
            </a:r>
            <a:r>
              <a:rPr spc="-65" dirty="0"/>
              <a:t>N</a:t>
            </a:r>
            <a:r>
              <a:rPr spc="-130" dirty="0"/>
              <a:t>T</a:t>
            </a:r>
            <a:r>
              <a:rPr spc="-75" dirty="0"/>
              <a:t>O</a:t>
            </a:r>
            <a:r>
              <a:rPr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2339339" y="2132838"/>
            <a:ext cx="1945005" cy="481330"/>
          </a:xfrm>
          <a:custGeom>
            <a:avLst/>
            <a:gdLst/>
            <a:ahLst/>
            <a:cxnLst/>
            <a:rect l="l" t="t" r="r" b="b"/>
            <a:pathLst>
              <a:path w="1945004" h="481330">
                <a:moveTo>
                  <a:pt x="0" y="240670"/>
                </a:moveTo>
                <a:lnTo>
                  <a:pt x="12726" y="201645"/>
                </a:lnTo>
                <a:lnTo>
                  <a:pt x="49572" y="164621"/>
                </a:lnTo>
                <a:lnTo>
                  <a:pt x="108533" y="130093"/>
                </a:lnTo>
                <a:lnTo>
                  <a:pt x="145682" y="113920"/>
                </a:lnTo>
                <a:lnTo>
                  <a:pt x="187609" y="98557"/>
                </a:lnTo>
                <a:lnTo>
                  <a:pt x="234063" y="84067"/>
                </a:lnTo>
                <a:lnTo>
                  <a:pt x="284795" y="70511"/>
                </a:lnTo>
                <a:lnTo>
                  <a:pt x="339555" y="57952"/>
                </a:lnTo>
                <a:lnTo>
                  <a:pt x="398091" y="46451"/>
                </a:lnTo>
                <a:lnTo>
                  <a:pt x="460154" y="36071"/>
                </a:lnTo>
                <a:lnTo>
                  <a:pt x="525493" y="26873"/>
                </a:lnTo>
                <a:lnTo>
                  <a:pt x="593858" y="18920"/>
                </a:lnTo>
                <a:lnTo>
                  <a:pt x="664998" y="12274"/>
                </a:lnTo>
                <a:lnTo>
                  <a:pt x="738664" y="6997"/>
                </a:lnTo>
                <a:lnTo>
                  <a:pt x="814605" y="3151"/>
                </a:lnTo>
                <a:lnTo>
                  <a:pt x="892571" y="798"/>
                </a:lnTo>
                <a:lnTo>
                  <a:pt x="972311" y="0"/>
                </a:lnTo>
                <a:lnTo>
                  <a:pt x="1052069" y="798"/>
                </a:lnTo>
                <a:lnTo>
                  <a:pt x="1130049" y="3151"/>
                </a:lnTo>
                <a:lnTo>
                  <a:pt x="1206000" y="6997"/>
                </a:lnTo>
                <a:lnTo>
                  <a:pt x="1279674" y="12274"/>
                </a:lnTo>
                <a:lnTo>
                  <a:pt x="1350819" y="18920"/>
                </a:lnTo>
                <a:lnTo>
                  <a:pt x="1419187" y="26873"/>
                </a:lnTo>
                <a:lnTo>
                  <a:pt x="1484526" y="36071"/>
                </a:lnTo>
                <a:lnTo>
                  <a:pt x="1546587" y="46451"/>
                </a:lnTo>
                <a:lnTo>
                  <a:pt x="1605120" y="57952"/>
                </a:lnTo>
                <a:lnTo>
                  <a:pt x="1659875" y="70511"/>
                </a:lnTo>
                <a:lnTo>
                  <a:pt x="1710602" y="84067"/>
                </a:lnTo>
                <a:lnTo>
                  <a:pt x="1757051" y="98557"/>
                </a:lnTo>
                <a:lnTo>
                  <a:pt x="1798971" y="113920"/>
                </a:lnTo>
                <a:lnTo>
                  <a:pt x="1836114" y="130093"/>
                </a:lnTo>
                <a:lnTo>
                  <a:pt x="1895063" y="164621"/>
                </a:lnTo>
                <a:lnTo>
                  <a:pt x="1931900" y="201645"/>
                </a:lnTo>
                <a:lnTo>
                  <a:pt x="1944623" y="240670"/>
                </a:lnTo>
                <a:lnTo>
                  <a:pt x="1941401" y="260413"/>
                </a:lnTo>
                <a:lnTo>
                  <a:pt x="1916371" y="298517"/>
                </a:lnTo>
                <a:lnTo>
                  <a:pt x="1868228" y="334364"/>
                </a:lnTo>
                <a:lnTo>
                  <a:pt x="1798971" y="367460"/>
                </a:lnTo>
                <a:lnTo>
                  <a:pt x="1757051" y="382821"/>
                </a:lnTo>
                <a:lnTo>
                  <a:pt x="1710602" y="397310"/>
                </a:lnTo>
                <a:lnTo>
                  <a:pt x="1659875" y="410862"/>
                </a:lnTo>
                <a:lnTo>
                  <a:pt x="1605120" y="423418"/>
                </a:lnTo>
                <a:lnTo>
                  <a:pt x="1546587" y="434914"/>
                </a:lnTo>
                <a:lnTo>
                  <a:pt x="1484526" y="445290"/>
                </a:lnTo>
                <a:lnTo>
                  <a:pt x="1419187" y="454483"/>
                </a:lnTo>
                <a:lnTo>
                  <a:pt x="1350819" y="462432"/>
                </a:lnTo>
                <a:lnTo>
                  <a:pt x="1279674" y="469074"/>
                </a:lnTo>
                <a:lnTo>
                  <a:pt x="1206000" y="474347"/>
                </a:lnTo>
                <a:lnTo>
                  <a:pt x="1130049" y="478191"/>
                </a:lnTo>
                <a:lnTo>
                  <a:pt x="1052069" y="480542"/>
                </a:lnTo>
                <a:lnTo>
                  <a:pt x="972311" y="481340"/>
                </a:lnTo>
                <a:lnTo>
                  <a:pt x="892571" y="480542"/>
                </a:lnTo>
                <a:lnTo>
                  <a:pt x="814605" y="478191"/>
                </a:lnTo>
                <a:lnTo>
                  <a:pt x="738664" y="474347"/>
                </a:lnTo>
                <a:lnTo>
                  <a:pt x="664998" y="469074"/>
                </a:lnTo>
                <a:lnTo>
                  <a:pt x="593858" y="462432"/>
                </a:lnTo>
                <a:lnTo>
                  <a:pt x="525493" y="454483"/>
                </a:lnTo>
                <a:lnTo>
                  <a:pt x="460154" y="445290"/>
                </a:lnTo>
                <a:lnTo>
                  <a:pt x="398091" y="434914"/>
                </a:lnTo>
                <a:lnTo>
                  <a:pt x="339555" y="423418"/>
                </a:lnTo>
                <a:lnTo>
                  <a:pt x="284795" y="410862"/>
                </a:lnTo>
                <a:lnTo>
                  <a:pt x="234063" y="397310"/>
                </a:lnTo>
                <a:lnTo>
                  <a:pt x="187609" y="382821"/>
                </a:lnTo>
                <a:lnTo>
                  <a:pt x="145682" y="367460"/>
                </a:lnTo>
                <a:lnTo>
                  <a:pt x="108533" y="351287"/>
                </a:lnTo>
                <a:lnTo>
                  <a:pt x="49572" y="316754"/>
                </a:lnTo>
                <a:lnTo>
                  <a:pt x="12726" y="279716"/>
                </a:lnTo>
                <a:lnTo>
                  <a:pt x="0" y="24067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2579" y="2132838"/>
            <a:ext cx="719455" cy="401955"/>
          </a:xfrm>
          <a:custGeom>
            <a:avLst/>
            <a:gdLst/>
            <a:ahLst/>
            <a:cxnLst/>
            <a:rect l="l" t="t" r="r" b="b"/>
            <a:pathLst>
              <a:path w="719454" h="401955">
                <a:moveTo>
                  <a:pt x="0" y="200924"/>
                </a:moveTo>
                <a:lnTo>
                  <a:pt x="10454" y="152626"/>
                </a:lnTo>
                <a:lnTo>
                  <a:pt x="40147" y="108569"/>
                </a:lnTo>
                <a:lnTo>
                  <a:pt x="69394" y="82243"/>
                </a:lnTo>
                <a:lnTo>
                  <a:pt x="105338" y="58834"/>
                </a:lnTo>
                <a:lnTo>
                  <a:pt x="147237" y="38754"/>
                </a:lnTo>
                <a:lnTo>
                  <a:pt x="194348" y="22419"/>
                </a:lnTo>
                <a:lnTo>
                  <a:pt x="245931" y="10239"/>
                </a:lnTo>
                <a:lnTo>
                  <a:pt x="301242" y="2628"/>
                </a:lnTo>
                <a:lnTo>
                  <a:pt x="359542" y="0"/>
                </a:lnTo>
                <a:lnTo>
                  <a:pt x="389039" y="665"/>
                </a:lnTo>
                <a:lnTo>
                  <a:pt x="445966" y="5837"/>
                </a:lnTo>
                <a:lnTo>
                  <a:pt x="499520" y="15783"/>
                </a:lnTo>
                <a:lnTo>
                  <a:pt x="548963" y="30093"/>
                </a:lnTo>
                <a:lnTo>
                  <a:pt x="593556" y="48352"/>
                </a:lnTo>
                <a:lnTo>
                  <a:pt x="632558" y="70148"/>
                </a:lnTo>
                <a:lnTo>
                  <a:pt x="665232" y="95067"/>
                </a:lnTo>
                <a:lnTo>
                  <a:pt x="700761" y="137400"/>
                </a:lnTo>
                <a:lnTo>
                  <a:pt x="717892" y="184439"/>
                </a:lnTo>
                <a:lnTo>
                  <a:pt x="719084" y="200924"/>
                </a:lnTo>
                <a:lnTo>
                  <a:pt x="717892" y="217386"/>
                </a:lnTo>
                <a:lnTo>
                  <a:pt x="700761" y="264373"/>
                </a:lnTo>
                <a:lnTo>
                  <a:pt x="665232" y="306669"/>
                </a:lnTo>
                <a:lnTo>
                  <a:pt x="632558" y="331573"/>
                </a:lnTo>
                <a:lnTo>
                  <a:pt x="593556" y="353357"/>
                </a:lnTo>
                <a:lnTo>
                  <a:pt x="548963" y="371609"/>
                </a:lnTo>
                <a:lnTo>
                  <a:pt x="499520" y="385914"/>
                </a:lnTo>
                <a:lnTo>
                  <a:pt x="445966" y="395859"/>
                </a:lnTo>
                <a:lnTo>
                  <a:pt x="389039" y="401030"/>
                </a:lnTo>
                <a:lnTo>
                  <a:pt x="359542" y="401695"/>
                </a:lnTo>
                <a:lnTo>
                  <a:pt x="330065" y="401030"/>
                </a:lnTo>
                <a:lnTo>
                  <a:pt x="273167" y="395859"/>
                </a:lnTo>
                <a:lnTo>
                  <a:pt x="219627" y="385914"/>
                </a:lnTo>
                <a:lnTo>
                  <a:pt x="170187" y="371609"/>
                </a:lnTo>
                <a:lnTo>
                  <a:pt x="125590" y="353357"/>
                </a:lnTo>
                <a:lnTo>
                  <a:pt x="86576" y="331573"/>
                </a:lnTo>
                <a:lnTo>
                  <a:pt x="53887" y="306669"/>
                </a:lnTo>
                <a:lnTo>
                  <a:pt x="18337" y="264373"/>
                </a:lnTo>
                <a:lnTo>
                  <a:pt x="1192" y="217386"/>
                </a:lnTo>
                <a:lnTo>
                  <a:pt x="0" y="2009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8379" y="2132838"/>
            <a:ext cx="1945005" cy="481330"/>
          </a:xfrm>
          <a:custGeom>
            <a:avLst/>
            <a:gdLst/>
            <a:ahLst/>
            <a:cxnLst/>
            <a:rect l="l" t="t" r="r" b="b"/>
            <a:pathLst>
              <a:path w="1945004" h="481330">
                <a:moveTo>
                  <a:pt x="0" y="240670"/>
                </a:moveTo>
                <a:lnTo>
                  <a:pt x="12727" y="201645"/>
                </a:lnTo>
                <a:lnTo>
                  <a:pt x="49574" y="164621"/>
                </a:lnTo>
                <a:lnTo>
                  <a:pt x="108538" y="130093"/>
                </a:lnTo>
                <a:lnTo>
                  <a:pt x="145688" y="113920"/>
                </a:lnTo>
                <a:lnTo>
                  <a:pt x="187616" y="98557"/>
                </a:lnTo>
                <a:lnTo>
                  <a:pt x="234072" y="84067"/>
                </a:lnTo>
                <a:lnTo>
                  <a:pt x="284805" y="70511"/>
                </a:lnTo>
                <a:lnTo>
                  <a:pt x="339565" y="57952"/>
                </a:lnTo>
                <a:lnTo>
                  <a:pt x="398101" y="46451"/>
                </a:lnTo>
                <a:lnTo>
                  <a:pt x="460164" y="36071"/>
                </a:lnTo>
                <a:lnTo>
                  <a:pt x="525503" y="26873"/>
                </a:lnTo>
                <a:lnTo>
                  <a:pt x="593868" y="18920"/>
                </a:lnTo>
                <a:lnTo>
                  <a:pt x="665008" y="12274"/>
                </a:lnTo>
                <a:lnTo>
                  <a:pt x="738672" y="6997"/>
                </a:lnTo>
                <a:lnTo>
                  <a:pt x="814611" y="3151"/>
                </a:lnTo>
                <a:lnTo>
                  <a:pt x="892575" y="798"/>
                </a:lnTo>
                <a:lnTo>
                  <a:pt x="972311" y="0"/>
                </a:lnTo>
                <a:lnTo>
                  <a:pt x="1052069" y="798"/>
                </a:lnTo>
                <a:lnTo>
                  <a:pt x="1130049" y="3151"/>
                </a:lnTo>
                <a:lnTo>
                  <a:pt x="1206000" y="6997"/>
                </a:lnTo>
                <a:lnTo>
                  <a:pt x="1279674" y="12274"/>
                </a:lnTo>
                <a:lnTo>
                  <a:pt x="1350819" y="18920"/>
                </a:lnTo>
                <a:lnTo>
                  <a:pt x="1419187" y="26873"/>
                </a:lnTo>
                <a:lnTo>
                  <a:pt x="1484526" y="36071"/>
                </a:lnTo>
                <a:lnTo>
                  <a:pt x="1546587" y="46451"/>
                </a:lnTo>
                <a:lnTo>
                  <a:pt x="1605120" y="57952"/>
                </a:lnTo>
                <a:lnTo>
                  <a:pt x="1659875" y="70511"/>
                </a:lnTo>
                <a:lnTo>
                  <a:pt x="1710602" y="84067"/>
                </a:lnTo>
                <a:lnTo>
                  <a:pt x="1757051" y="98557"/>
                </a:lnTo>
                <a:lnTo>
                  <a:pt x="1798971" y="113920"/>
                </a:lnTo>
                <a:lnTo>
                  <a:pt x="1836114" y="130093"/>
                </a:lnTo>
                <a:lnTo>
                  <a:pt x="1895063" y="164621"/>
                </a:lnTo>
                <a:lnTo>
                  <a:pt x="1931900" y="201645"/>
                </a:lnTo>
                <a:lnTo>
                  <a:pt x="1944623" y="240670"/>
                </a:lnTo>
                <a:lnTo>
                  <a:pt x="1941401" y="260413"/>
                </a:lnTo>
                <a:lnTo>
                  <a:pt x="1916371" y="298517"/>
                </a:lnTo>
                <a:lnTo>
                  <a:pt x="1868228" y="334364"/>
                </a:lnTo>
                <a:lnTo>
                  <a:pt x="1798971" y="367460"/>
                </a:lnTo>
                <a:lnTo>
                  <a:pt x="1757051" y="382821"/>
                </a:lnTo>
                <a:lnTo>
                  <a:pt x="1710602" y="397310"/>
                </a:lnTo>
                <a:lnTo>
                  <a:pt x="1659875" y="410862"/>
                </a:lnTo>
                <a:lnTo>
                  <a:pt x="1605120" y="423418"/>
                </a:lnTo>
                <a:lnTo>
                  <a:pt x="1546587" y="434914"/>
                </a:lnTo>
                <a:lnTo>
                  <a:pt x="1484526" y="445290"/>
                </a:lnTo>
                <a:lnTo>
                  <a:pt x="1419187" y="454483"/>
                </a:lnTo>
                <a:lnTo>
                  <a:pt x="1350819" y="462432"/>
                </a:lnTo>
                <a:lnTo>
                  <a:pt x="1279674" y="469074"/>
                </a:lnTo>
                <a:lnTo>
                  <a:pt x="1206000" y="474347"/>
                </a:lnTo>
                <a:lnTo>
                  <a:pt x="1130049" y="478191"/>
                </a:lnTo>
                <a:lnTo>
                  <a:pt x="1052069" y="480542"/>
                </a:lnTo>
                <a:lnTo>
                  <a:pt x="972311" y="481340"/>
                </a:lnTo>
                <a:lnTo>
                  <a:pt x="892575" y="480542"/>
                </a:lnTo>
                <a:lnTo>
                  <a:pt x="814611" y="478191"/>
                </a:lnTo>
                <a:lnTo>
                  <a:pt x="738672" y="474347"/>
                </a:lnTo>
                <a:lnTo>
                  <a:pt x="665008" y="469074"/>
                </a:lnTo>
                <a:lnTo>
                  <a:pt x="593868" y="462432"/>
                </a:lnTo>
                <a:lnTo>
                  <a:pt x="525503" y="454483"/>
                </a:lnTo>
                <a:lnTo>
                  <a:pt x="460164" y="445290"/>
                </a:lnTo>
                <a:lnTo>
                  <a:pt x="398101" y="434914"/>
                </a:lnTo>
                <a:lnTo>
                  <a:pt x="339565" y="423418"/>
                </a:lnTo>
                <a:lnTo>
                  <a:pt x="284805" y="410862"/>
                </a:lnTo>
                <a:lnTo>
                  <a:pt x="234072" y="397310"/>
                </a:lnTo>
                <a:lnTo>
                  <a:pt x="187616" y="382821"/>
                </a:lnTo>
                <a:lnTo>
                  <a:pt x="145688" y="367460"/>
                </a:lnTo>
                <a:lnTo>
                  <a:pt x="108538" y="351287"/>
                </a:lnTo>
                <a:lnTo>
                  <a:pt x="49574" y="316754"/>
                </a:lnTo>
                <a:lnTo>
                  <a:pt x="12727" y="279716"/>
                </a:lnTo>
                <a:lnTo>
                  <a:pt x="0" y="240670"/>
                </a:lnTo>
                <a:close/>
              </a:path>
            </a:pathLst>
          </a:custGeom>
          <a:ln w="9524">
            <a:solidFill>
              <a:srgbClr val="008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1213" y="2453121"/>
            <a:ext cx="936625" cy="401955"/>
          </a:xfrm>
          <a:custGeom>
            <a:avLst/>
            <a:gdLst/>
            <a:ahLst/>
            <a:cxnLst/>
            <a:rect l="l" t="t" r="r" b="b"/>
            <a:pathLst>
              <a:path w="936625" h="401955">
                <a:moveTo>
                  <a:pt x="0" y="200924"/>
                </a:moveTo>
                <a:lnTo>
                  <a:pt x="13611" y="152626"/>
                </a:lnTo>
                <a:lnTo>
                  <a:pt x="52275" y="108569"/>
                </a:lnTo>
                <a:lnTo>
                  <a:pt x="90364" y="82243"/>
                </a:lnTo>
                <a:lnTo>
                  <a:pt x="137177" y="58834"/>
                </a:lnTo>
                <a:lnTo>
                  <a:pt x="191752" y="38754"/>
                </a:lnTo>
                <a:lnTo>
                  <a:pt x="253123" y="22419"/>
                </a:lnTo>
                <a:lnTo>
                  <a:pt x="320328" y="10239"/>
                </a:lnTo>
                <a:lnTo>
                  <a:pt x="392401" y="2628"/>
                </a:lnTo>
                <a:lnTo>
                  <a:pt x="468380" y="0"/>
                </a:lnTo>
                <a:lnTo>
                  <a:pt x="506778" y="665"/>
                </a:lnTo>
                <a:lnTo>
                  <a:pt x="580893" y="5837"/>
                </a:lnTo>
                <a:lnTo>
                  <a:pt x="650627" y="15783"/>
                </a:lnTo>
                <a:lnTo>
                  <a:pt x="715016" y="30093"/>
                </a:lnTo>
                <a:lnTo>
                  <a:pt x="773095" y="48352"/>
                </a:lnTo>
                <a:lnTo>
                  <a:pt x="823900" y="70148"/>
                </a:lnTo>
                <a:lnTo>
                  <a:pt x="866465" y="95067"/>
                </a:lnTo>
                <a:lnTo>
                  <a:pt x="899826" y="122698"/>
                </a:lnTo>
                <a:lnTo>
                  <a:pt x="930499" y="168323"/>
                </a:lnTo>
                <a:lnTo>
                  <a:pt x="936629" y="200924"/>
                </a:lnTo>
                <a:lnTo>
                  <a:pt x="935076" y="217386"/>
                </a:lnTo>
                <a:lnTo>
                  <a:pt x="912753" y="264373"/>
                </a:lnTo>
                <a:lnTo>
                  <a:pt x="884356" y="293178"/>
                </a:lnTo>
                <a:lnTo>
                  <a:pt x="846272" y="319485"/>
                </a:lnTo>
                <a:lnTo>
                  <a:pt x="799467" y="342880"/>
                </a:lnTo>
                <a:lnTo>
                  <a:pt x="744905" y="362950"/>
                </a:lnTo>
                <a:lnTo>
                  <a:pt x="683550" y="379280"/>
                </a:lnTo>
                <a:lnTo>
                  <a:pt x="616368" y="391457"/>
                </a:lnTo>
                <a:lnTo>
                  <a:pt x="544323" y="399067"/>
                </a:lnTo>
                <a:lnTo>
                  <a:pt x="468380" y="401695"/>
                </a:lnTo>
                <a:lnTo>
                  <a:pt x="429962" y="401030"/>
                </a:lnTo>
                <a:lnTo>
                  <a:pt x="355816" y="395859"/>
                </a:lnTo>
                <a:lnTo>
                  <a:pt x="286057" y="385914"/>
                </a:lnTo>
                <a:lnTo>
                  <a:pt x="221648" y="371609"/>
                </a:lnTo>
                <a:lnTo>
                  <a:pt x="163555" y="353357"/>
                </a:lnTo>
                <a:lnTo>
                  <a:pt x="112740" y="331573"/>
                </a:lnTo>
                <a:lnTo>
                  <a:pt x="70169" y="306669"/>
                </a:lnTo>
                <a:lnTo>
                  <a:pt x="36804" y="279062"/>
                </a:lnTo>
                <a:lnTo>
                  <a:pt x="6129" y="233483"/>
                </a:lnTo>
                <a:lnTo>
                  <a:pt x="0" y="200924"/>
                </a:lnTo>
                <a:close/>
              </a:path>
            </a:pathLst>
          </a:custGeom>
          <a:ln w="9524">
            <a:solidFill>
              <a:srgbClr val="F5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3562" y="3497336"/>
            <a:ext cx="7200900" cy="401955"/>
          </a:xfrm>
          <a:custGeom>
            <a:avLst/>
            <a:gdLst/>
            <a:ahLst/>
            <a:cxnLst/>
            <a:rect l="l" t="t" r="r" b="b"/>
            <a:pathLst>
              <a:path w="7200900" h="401954">
                <a:moveTo>
                  <a:pt x="0" y="200771"/>
                </a:moveTo>
                <a:lnTo>
                  <a:pt x="47123" y="168212"/>
                </a:lnTo>
                <a:lnTo>
                  <a:pt x="104637" y="152532"/>
                </a:lnTo>
                <a:lnTo>
                  <a:pt x="183551" y="137322"/>
                </a:lnTo>
                <a:lnTo>
                  <a:pt x="282938" y="122633"/>
                </a:lnTo>
                <a:lnTo>
                  <a:pt x="401871" y="108517"/>
                </a:lnTo>
                <a:lnTo>
                  <a:pt x="539424" y="95025"/>
                </a:lnTo>
                <a:lnTo>
                  <a:pt x="694670" y="82210"/>
                </a:lnTo>
                <a:lnTo>
                  <a:pt x="866683" y="70122"/>
                </a:lnTo>
                <a:lnTo>
                  <a:pt x="1054535" y="58814"/>
                </a:lnTo>
                <a:lnTo>
                  <a:pt x="1257301" y="48338"/>
                </a:lnTo>
                <a:lnTo>
                  <a:pt x="1474054" y="38745"/>
                </a:lnTo>
                <a:lnTo>
                  <a:pt x="1703866" y="30086"/>
                </a:lnTo>
                <a:lnTo>
                  <a:pt x="1945812" y="22414"/>
                </a:lnTo>
                <a:lnTo>
                  <a:pt x="2198965" y="15781"/>
                </a:lnTo>
                <a:lnTo>
                  <a:pt x="2462398" y="10238"/>
                </a:lnTo>
                <a:lnTo>
                  <a:pt x="2735185" y="5836"/>
                </a:lnTo>
                <a:lnTo>
                  <a:pt x="3016399" y="2628"/>
                </a:lnTo>
                <a:lnTo>
                  <a:pt x="3305113" y="665"/>
                </a:lnTo>
                <a:lnTo>
                  <a:pt x="3600401" y="0"/>
                </a:lnTo>
                <a:lnTo>
                  <a:pt x="3895707" y="665"/>
                </a:lnTo>
                <a:lnTo>
                  <a:pt x="4184437" y="2628"/>
                </a:lnTo>
                <a:lnTo>
                  <a:pt x="4465664" y="5836"/>
                </a:lnTo>
                <a:lnTo>
                  <a:pt x="4738461" y="10238"/>
                </a:lnTo>
                <a:lnTo>
                  <a:pt x="5001902" y="15781"/>
                </a:lnTo>
                <a:lnTo>
                  <a:pt x="5255060" y="22414"/>
                </a:lnTo>
                <a:lnTo>
                  <a:pt x="5497009" y="30086"/>
                </a:lnTo>
                <a:lnTo>
                  <a:pt x="5726824" y="38745"/>
                </a:lnTo>
                <a:lnTo>
                  <a:pt x="5943577" y="48338"/>
                </a:lnTo>
                <a:lnTo>
                  <a:pt x="6146342" y="58814"/>
                </a:lnTo>
                <a:lnTo>
                  <a:pt x="6334192" y="70122"/>
                </a:lnTo>
                <a:lnTo>
                  <a:pt x="6506202" y="82210"/>
                </a:lnTo>
                <a:lnTo>
                  <a:pt x="6661445" y="95025"/>
                </a:lnTo>
                <a:lnTo>
                  <a:pt x="6798994" y="108517"/>
                </a:lnTo>
                <a:lnTo>
                  <a:pt x="6917924" y="122633"/>
                </a:lnTo>
                <a:lnTo>
                  <a:pt x="7017307" y="137322"/>
                </a:lnTo>
                <a:lnTo>
                  <a:pt x="7096218" y="152532"/>
                </a:lnTo>
                <a:lnTo>
                  <a:pt x="7153730" y="168212"/>
                </a:lnTo>
                <a:lnTo>
                  <a:pt x="7188916" y="184309"/>
                </a:lnTo>
                <a:lnTo>
                  <a:pt x="7200851" y="200771"/>
                </a:lnTo>
                <a:lnTo>
                  <a:pt x="7188916" y="217256"/>
                </a:lnTo>
                <a:lnTo>
                  <a:pt x="7153730" y="233372"/>
                </a:lnTo>
                <a:lnTo>
                  <a:pt x="7096218" y="249068"/>
                </a:lnTo>
                <a:lnTo>
                  <a:pt x="7017307" y="264294"/>
                </a:lnTo>
                <a:lnTo>
                  <a:pt x="6917924" y="278996"/>
                </a:lnTo>
                <a:lnTo>
                  <a:pt x="6798994" y="293123"/>
                </a:lnTo>
                <a:lnTo>
                  <a:pt x="6661445" y="306625"/>
                </a:lnTo>
                <a:lnTo>
                  <a:pt x="6506202" y="319449"/>
                </a:lnTo>
                <a:lnTo>
                  <a:pt x="6334192" y="331543"/>
                </a:lnTo>
                <a:lnTo>
                  <a:pt x="6146342" y="342857"/>
                </a:lnTo>
                <a:lnTo>
                  <a:pt x="5943577" y="353338"/>
                </a:lnTo>
                <a:lnTo>
                  <a:pt x="5726824" y="362935"/>
                </a:lnTo>
                <a:lnTo>
                  <a:pt x="5497009" y="371596"/>
                </a:lnTo>
                <a:lnTo>
                  <a:pt x="5255060" y="379269"/>
                </a:lnTo>
                <a:lnTo>
                  <a:pt x="5001902" y="385904"/>
                </a:lnTo>
                <a:lnTo>
                  <a:pt x="4738461" y="391448"/>
                </a:lnTo>
                <a:lnTo>
                  <a:pt x="4465664" y="395850"/>
                </a:lnTo>
                <a:lnTo>
                  <a:pt x="4184437" y="399058"/>
                </a:lnTo>
                <a:lnTo>
                  <a:pt x="3895707" y="401021"/>
                </a:lnTo>
                <a:lnTo>
                  <a:pt x="3600401" y="401686"/>
                </a:lnTo>
                <a:lnTo>
                  <a:pt x="3305113" y="401021"/>
                </a:lnTo>
                <a:lnTo>
                  <a:pt x="3016399" y="399058"/>
                </a:lnTo>
                <a:lnTo>
                  <a:pt x="2735185" y="395850"/>
                </a:lnTo>
                <a:lnTo>
                  <a:pt x="2462398" y="391448"/>
                </a:lnTo>
                <a:lnTo>
                  <a:pt x="2198965" y="385904"/>
                </a:lnTo>
                <a:lnTo>
                  <a:pt x="1945812" y="379269"/>
                </a:lnTo>
                <a:lnTo>
                  <a:pt x="1703866" y="371596"/>
                </a:lnTo>
                <a:lnTo>
                  <a:pt x="1474054" y="362935"/>
                </a:lnTo>
                <a:lnTo>
                  <a:pt x="1257301" y="353338"/>
                </a:lnTo>
                <a:lnTo>
                  <a:pt x="1054535" y="342857"/>
                </a:lnTo>
                <a:lnTo>
                  <a:pt x="866683" y="331543"/>
                </a:lnTo>
                <a:lnTo>
                  <a:pt x="694670" y="319449"/>
                </a:lnTo>
                <a:lnTo>
                  <a:pt x="539424" y="306625"/>
                </a:lnTo>
                <a:lnTo>
                  <a:pt x="401871" y="293123"/>
                </a:lnTo>
                <a:lnTo>
                  <a:pt x="282938" y="278996"/>
                </a:lnTo>
                <a:lnTo>
                  <a:pt x="183551" y="264294"/>
                </a:lnTo>
                <a:lnTo>
                  <a:pt x="104637" y="249068"/>
                </a:lnTo>
                <a:lnTo>
                  <a:pt x="47123" y="233372"/>
                </a:lnTo>
                <a:lnTo>
                  <a:pt x="11935" y="217256"/>
                </a:lnTo>
                <a:lnTo>
                  <a:pt x="0" y="200771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7039" y="3819394"/>
            <a:ext cx="719455" cy="401955"/>
          </a:xfrm>
          <a:custGeom>
            <a:avLst/>
            <a:gdLst/>
            <a:ahLst/>
            <a:cxnLst/>
            <a:rect l="l" t="t" r="r" b="b"/>
            <a:pathLst>
              <a:path w="719454" h="401954">
                <a:moveTo>
                  <a:pt x="0" y="200786"/>
                </a:moveTo>
                <a:lnTo>
                  <a:pt x="10452" y="152542"/>
                </a:lnTo>
                <a:lnTo>
                  <a:pt x="40141" y="108522"/>
                </a:lnTo>
                <a:lnTo>
                  <a:pt x="69386" y="82213"/>
                </a:lnTo>
                <a:lnTo>
                  <a:pt x="105327" y="58816"/>
                </a:lnTo>
                <a:lnTo>
                  <a:pt x="147224" y="38746"/>
                </a:lnTo>
                <a:lnTo>
                  <a:pt x="194335" y="22415"/>
                </a:lnTo>
                <a:lnTo>
                  <a:pt x="245919" y="10238"/>
                </a:lnTo>
                <a:lnTo>
                  <a:pt x="301235" y="2628"/>
                </a:lnTo>
                <a:lnTo>
                  <a:pt x="359542" y="0"/>
                </a:lnTo>
                <a:lnTo>
                  <a:pt x="389039" y="665"/>
                </a:lnTo>
                <a:lnTo>
                  <a:pt x="445966" y="5836"/>
                </a:lnTo>
                <a:lnTo>
                  <a:pt x="499520" y="15781"/>
                </a:lnTo>
                <a:lnTo>
                  <a:pt x="548963" y="30087"/>
                </a:lnTo>
                <a:lnTo>
                  <a:pt x="593556" y="48339"/>
                </a:lnTo>
                <a:lnTo>
                  <a:pt x="632558" y="70125"/>
                </a:lnTo>
                <a:lnTo>
                  <a:pt x="665232" y="95030"/>
                </a:lnTo>
                <a:lnTo>
                  <a:pt x="700761" y="137330"/>
                </a:lnTo>
                <a:lnTo>
                  <a:pt x="717892" y="184322"/>
                </a:lnTo>
                <a:lnTo>
                  <a:pt x="719084" y="200786"/>
                </a:lnTo>
                <a:lnTo>
                  <a:pt x="717892" y="217270"/>
                </a:lnTo>
                <a:lnTo>
                  <a:pt x="700761" y="264307"/>
                </a:lnTo>
                <a:lnTo>
                  <a:pt x="665232" y="306638"/>
                </a:lnTo>
                <a:lnTo>
                  <a:pt x="632558" y="331557"/>
                </a:lnTo>
                <a:lnTo>
                  <a:pt x="593556" y="353353"/>
                </a:lnTo>
                <a:lnTo>
                  <a:pt x="548963" y="371612"/>
                </a:lnTo>
                <a:lnTo>
                  <a:pt x="499520" y="385921"/>
                </a:lnTo>
                <a:lnTo>
                  <a:pt x="445966" y="395868"/>
                </a:lnTo>
                <a:lnTo>
                  <a:pt x="389039" y="401039"/>
                </a:lnTo>
                <a:lnTo>
                  <a:pt x="359542" y="401705"/>
                </a:lnTo>
                <a:lnTo>
                  <a:pt x="330061" y="401039"/>
                </a:lnTo>
                <a:lnTo>
                  <a:pt x="273157" y="395868"/>
                </a:lnTo>
                <a:lnTo>
                  <a:pt x="219614" y="385921"/>
                </a:lnTo>
                <a:lnTo>
                  <a:pt x="170174" y="371612"/>
                </a:lnTo>
                <a:lnTo>
                  <a:pt x="125577" y="353353"/>
                </a:lnTo>
                <a:lnTo>
                  <a:pt x="86566" y="331557"/>
                </a:lnTo>
                <a:lnTo>
                  <a:pt x="53880" y="306638"/>
                </a:lnTo>
                <a:lnTo>
                  <a:pt x="18334" y="264307"/>
                </a:lnTo>
                <a:lnTo>
                  <a:pt x="1192" y="217270"/>
                </a:lnTo>
                <a:lnTo>
                  <a:pt x="0" y="20078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4879" y="3819394"/>
            <a:ext cx="2089150" cy="400050"/>
          </a:xfrm>
          <a:custGeom>
            <a:avLst/>
            <a:gdLst/>
            <a:ahLst/>
            <a:cxnLst/>
            <a:rect l="l" t="t" r="r" b="b"/>
            <a:pathLst>
              <a:path w="2089150" h="400050">
                <a:moveTo>
                  <a:pt x="0" y="199906"/>
                </a:moveTo>
                <a:lnTo>
                  <a:pt x="30355" y="151877"/>
                </a:lnTo>
                <a:lnTo>
                  <a:pt x="82081" y="122107"/>
                </a:lnTo>
                <a:lnTo>
                  <a:pt x="156490" y="94619"/>
                </a:lnTo>
                <a:lnTo>
                  <a:pt x="201528" y="81858"/>
                </a:lnTo>
                <a:lnTo>
                  <a:pt x="251432" y="69823"/>
                </a:lnTo>
                <a:lnTo>
                  <a:pt x="305931" y="58563"/>
                </a:lnTo>
                <a:lnTo>
                  <a:pt x="364758" y="48132"/>
                </a:lnTo>
                <a:lnTo>
                  <a:pt x="427642" y="38580"/>
                </a:lnTo>
                <a:lnTo>
                  <a:pt x="494317" y="29958"/>
                </a:lnTo>
                <a:lnTo>
                  <a:pt x="564513" y="22319"/>
                </a:lnTo>
                <a:lnTo>
                  <a:pt x="637961" y="15714"/>
                </a:lnTo>
                <a:lnTo>
                  <a:pt x="714392" y="10194"/>
                </a:lnTo>
                <a:lnTo>
                  <a:pt x="793539" y="5811"/>
                </a:lnTo>
                <a:lnTo>
                  <a:pt x="875131" y="2617"/>
                </a:lnTo>
                <a:lnTo>
                  <a:pt x="958901" y="662"/>
                </a:lnTo>
                <a:lnTo>
                  <a:pt x="1044580" y="0"/>
                </a:lnTo>
                <a:lnTo>
                  <a:pt x="1130242" y="662"/>
                </a:lnTo>
                <a:lnTo>
                  <a:pt x="1213998" y="2617"/>
                </a:lnTo>
                <a:lnTo>
                  <a:pt x="1295581" y="5811"/>
                </a:lnTo>
                <a:lnTo>
                  <a:pt x="1374720" y="10194"/>
                </a:lnTo>
                <a:lnTo>
                  <a:pt x="1451147" y="15714"/>
                </a:lnTo>
                <a:lnTo>
                  <a:pt x="1524593" y="22319"/>
                </a:lnTo>
                <a:lnTo>
                  <a:pt x="1594788" y="29958"/>
                </a:lnTo>
                <a:lnTo>
                  <a:pt x="1661464" y="38580"/>
                </a:lnTo>
                <a:lnTo>
                  <a:pt x="1724352" y="48132"/>
                </a:lnTo>
                <a:lnTo>
                  <a:pt x="1783182" y="58563"/>
                </a:lnTo>
                <a:lnTo>
                  <a:pt x="1837687" y="69823"/>
                </a:lnTo>
                <a:lnTo>
                  <a:pt x="1887596" y="81858"/>
                </a:lnTo>
                <a:lnTo>
                  <a:pt x="1932640" y="94619"/>
                </a:lnTo>
                <a:lnTo>
                  <a:pt x="1972552" y="108052"/>
                </a:lnTo>
                <a:lnTo>
                  <a:pt x="2035899" y="136733"/>
                </a:lnTo>
                <a:lnTo>
                  <a:pt x="2075486" y="167488"/>
                </a:lnTo>
                <a:lnTo>
                  <a:pt x="2089160" y="199906"/>
                </a:lnTo>
                <a:lnTo>
                  <a:pt x="2085696" y="216313"/>
                </a:lnTo>
                <a:lnTo>
                  <a:pt x="2058797" y="247980"/>
                </a:lnTo>
                <a:lnTo>
                  <a:pt x="2007061" y="277772"/>
                </a:lnTo>
                <a:lnTo>
                  <a:pt x="1932640" y="305279"/>
                </a:lnTo>
                <a:lnTo>
                  <a:pt x="1887596" y="318046"/>
                </a:lnTo>
                <a:lnTo>
                  <a:pt x="1837687" y="330088"/>
                </a:lnTo>
                <a:lnTo>
                  <a:pt x="1783182" y="341352"/>
                </a:lnTo>
                <a:lnTo>
                  <a:pt x="1724352" y="351787"/>
                </a:lnTo>
                <a:lnTo>
                  <a:pt x="1661464" y="361343"/>
                </a:lnTo>
                <a:lnTo>
                  <a:pt x="1594788" y="369967"/>
                </a:lnTo>
                <a:lnTo>
                  <a:pt x="1524593" y="377608"/>
                </a:lnTo>
                <a:lnTo>
                  <a:pt x="1451147" y="384214"/>
                </a:lnTo>
                <a:lnTo>
                  <a:pt x="1374720" y="389735"/>
                </a:lnTo>
                <a:lnTo>
                  <a:pt x="1295581" y="394118"/>
                </a:lnTo>
                <a:lnTo>
                  <a:pt x="1213998" y="397313"/>
                </a:lnTo>
                <a:lnTo>
                  <a:pt x="1130242" y="399268"/>
                </a:lnTo>
                <a:lnTo>
                  <a:pt x="1044580" y="399931"/>
                </a:lnTo>
                <a:lnTo>
                  <a:pt x="958901" y="399268"/>
                </a:lnTo>
                <a:lnTo>
                  <a:pt x="875131" y="397313"/>
                </a:lnTo>
                <a:lnTo>
                  <a:pt x="793539" y="394118"/>
                </a:lnTo>
                <a:lnTo>
                  <a:pt x="714392" y="389735"/>
                </a:lnTo>
                <a:lnTo>
                  <a:pt x="637961" y="384214"/>
                </a:lnTo>
                <a:lnTo>
                  <a:pt x="564513" y="377608"/>
                </a:lnTo>
                <a:lnTo>
                  <a:pt x="494317" y="369967"/>
                </a:lnTo>
                <a:lnTo>
                  <a:pt x="427642" y="361343"/>
                </a:lnTo>
                <a:lnTo>
                  <a:pt x="364758" y="351787"/>
                </a:lnTo>
                <a:lnTo>
                  <a:pt x="305931" y="341352"/>
                </a:lnTo>
                <a:lnTo>
                  <a:pt x="251432" y="330088"/>
                </a:lnTo>
                <a:lnTo>
                  <a:pt x="201528" y="318046"/>
                </a:lnTo>
                <a:lnTo>
                  <a:pt x="156490" y="305279"/>
                </a:lnTo>
                <a:lnTo>
                  <a:pt x="116584" y="291837"/>
                </a:lnTo>
                <a:lnTo>
                  <a:pt x="53248" y="263136"/>
                </a:lnTo>
                <a:lnTo>
                  <a:pt x="13670" y="232355"/>
                </a:lnTo>
                <a:lnTo>
                  <a:pt x="0" y="199906"/>
                </a:lnTo>
                <a:close/>
              </a:path>
            </a:pathLst>
          </a:custGeom>
          <a:ln w="9524">
            <a:solidFill>
              <a:srgbClr val="008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7793" y="3819394"/>
            <a:ext cx="936625" cy="401955"/>
          </a:xfrm>
          <a:custGeom>
            <a:avLst/>
            <a:gdLst/>
            <a:ahLst/>
            <a:cxnLst/>
            <a:rect l="l" t="t" r="r" b="b"/>
            <a:pathLst>
              <a:path w="936625" h="401954">
                <a:moveTo>
                  <a:pt x="0" y="200786"/>
                </a:moveTo>
                <a:lnTo>
                  <a:pt x="13610" y="152542"/>
                </a:lnTo>
                <a:lnTo>
                  <a:pt x="52274" y="108522"/>
                </a:lnTo>
                <a:lnTo>
                  <a:pt x="90362" y="82213"/>
                </a:lnTo>
                <a:lnTo>
                  <a:pt x="137175" y="58816"/>
                </a:lnTo>
                <a:lnTo>
                  <a:pt x="191749" y="38746"/>
                </a:lnTo>
                <a:lnTo>
                  <a:pt x="253121" y="22415"/>
                </a:lnTo>
                <a:lnTo>
                  <a:pt x="320327" y="10238"/>
                </a:lnTo>
                <a:lnTo>
                  <a:pt x="392403" y="2628"/>
                </a:lnTo>
                <a:lnTo>
                  <a:pt x="468386" y="0"/>
                </a:lnTo>
                <a:lnTo>
                  <a:pt x="506783" y="665"/>
                </a:lnTo>
                <a:lnTo>
                  <a:pt x="580896" y="5836"/>
                </a:lnTo>
                <a:lnTo>
                  <a:pt x="650628" y="15781"/>
                </a:lnTo>
                <a:lnTo>
                  <a:pt x="715015" y="30087"/>
                </a:lnTo>
                <a:lnTo>
                  <a:pt x="773092" y="48339"/>
                </a:lnTo>
                <a:lnTo>
                  <a:pt x="823895" y="70125"/>
                </a:lnTo>
                <a:lnTo>
                  <a:pt x="866458" y="95030"/>
                </a:lnTo>
                <a:lnTo>
                  <a:pt x="899818" y="122640"/>
                </a:lnTo>
                <a:lnTo>
                  <a:pt x="930490" y="168223"/>
                </a:lnTo>
                <a:lnTo>
                  <a:pt x="936619" y="200786"/>
                </a:lnTo>
                <a:lnTo>
                  <a:pt x="935067" y="217270"/>
                </a:lnTo>
                <a:lnTo>
                  <a:pt x="912745" y="264307"/>
                </a:lnTo>
                <a:lnTo>
                  <a:pt x="884349" y="293137"/>
                </a:lnTo>
                <a:lnTo>
                  <a:pt x="846267" y="319463"/>
                </a:lnTo>
                <a:lnTo>
                  <a:pt x="799463" y="342871"/>
                </a:lnTo>
                <a:lnTo>
                  <a:pt x="744903" y="362950"/>
                </a:lnTo>
                <a:lnTo>
                  <a:pt x="683550" y="379286"/>
                </a:lnTo>
                <a:lnTo>
                  <a:pt x="616370" y="391465"/>
                </a:lnTo>
                <a:lnTo>
                  <a:pt x="544327" y="399076"/>
                </a:lnTo>
                <a:lnTo>
                  <a:pt x="468386" y="401705"/>
                </a:lnTo>
                <a:lnTo>
                  <a:pt x="429966" y="401039"/>
                </a:lnTo>
                <a:lnTo>
                  <a:pt x="355817" y="395868"/>
                </a:lnTo>
                <a:lnTo>
                  <a:pt x="286055" y="385921"/>
                </a:lnTo>
                <a:lnTo>
                  <a:pt x="221646" y="371612"/>
                </a:lnTo>
                <a:lnTo>
                  <a:pt x="163552" y="353353"/>
                </a:lnTo>
                <a:lnTo>
                  <a:pt x="112738" y="331557"/>
                </a:lnTo>
                <a:lnTo>
                  <a:pt x="70167" y="306638"/>
                </a:lnTo>
                <a:lnTo>
                  <a:pt x="36803" y="279009"/>
                </a:lnTo>
                <a:lnTo>
                  <a:pt x="6129" y="233386"/>
                </a:lnTo>
                <a:lnTo>
                  <a:pt x="0" y="200786"/>
                </a:lnTo>
                <a:close/>
              </a:path>
            </a:pathLst>
          </a:custGeom>
          <a:ln w="9524">
            <a:solidFill>
              <a:srgbClr val="F5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11325" y="4868181"/>
            <a:ext cx="4041140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[LUGA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IEMP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O]</a:t>
            </a:r>
            <a:endParaRPr sz="1800">
              <a:latin typeface="Arial"/>
              <a:cs typeface="Arial"/>
            </a:endParaRPr>
          </a:p>
          <a:p>
            <a:pPr marL="12700" marR="41529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“d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rá,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rá” [A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CIÓ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BO, SEN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CIA] [A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QUIEN,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UJE</a:t>
            </a:r>
            <a:r>
              <a:rPr sz="1800" spc="-2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O] [RESU</a:t>
            </a:r>
            <a:r>
              <a:rPr sz="1800" spc="-145" dirty="0">
                <a:latin typeface="Arial"/>
                <a:cs typeface="Arial"/>
              </a:rPr>
              <a:t>L</a:t>
            </a:r>
            <a:r>
              <a:rPr sz="1800" spc="-1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ADO,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CONSE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CIA</a:t>
            </a:r>
            <a:r>
              <a:rPr sz="1800" spc="5" dirty="0">
                <a:latin typeface="Arial"/>
                <a:cs typeface="Arial"/>
              </a:rPr>
              <a:t>]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18023" y="6460730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D1282D"/>
                </a:solidFill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84218" y="4868181"/>
            <a:ext cx="159385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914" y="606623"/>
            <a:ext cx="8114171" cy="307777"/>
          </a:xfrm>
        </p:spPr>
        <p:txBody>
          <a:bodyPr/>
          <a:lstStyle/>
          <a:p>
            <a:r>
              <a:rPr lang="es-CO" dirty="0" smtClean="0"/>
              <a:t>HERRAMIENTAS PARA GESTION DE REQERIMIENTOS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599"/>
            <a:ext cx="8534400" cy="419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602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914" y="606623"/>
            <a:ext cx="8114171" cy="307777"/>
          </a:xfrm>
        </p:spPr>
        <p:txBody>
          <a:bodyPr/>
          <a:lstStyle/>
          <a:p>
            <a:r>
              <a:rPr lang="es-CO" dirty="0"/>
              <a:t>ESPECIFICACIÓN DE LOS REQUERIMIENTOS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7481" y="1342712"/>
            <a:ext cx="8349036" cy="3693319"/>
          </a:xfrm>
        </p:spPr>
        <p:txBody>
          <a:bodyPr/>
          <a:lstStyle/>
          <a:p>
            <a:r>
              <a:rPr lang="es-CO" b="0" i="0" dirty="0">
                <a:solidFill>
                  <a:schemeClr val="tx1"/>
                </a:solidFill>
              </a:rPr>
              <a:t>Detalle de la definición de requerimientos donde se especifican las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entradas, el proceso, las salidas y las restricciones</a:t>
            </a:r>
            <a:r>
              <a:rPr lang="es-CO" b="0" i="0" dirty="0" smtClean="0">
                <a:solidFill>
                  <a:schemeClr val="tx1"/>
                </a:solidFill>
              </a:rPr>
              <a:t>.</a:t>
            </a:r>
          </a:p>
          <a:p>
            <a:endParaRPr lang="es-CO" b="0" i="0" dirty="0">
              <a:solidFill>
                <a:schemeClr val="tx1"/>
              </a:solidFill>
            </a:endParaRPr>
          </a:p>
          <a:p>
            <a:r>
              <a:rPr lang="es-CO" i="0" dirty="0" smtClean="0">
                <a:solidFill>
                  <a:schemeClr val="tx1"/>
                </a:solidFill>
              </a:rPr>
              <a:t>Técnicas</a:t>
            </a:r>
          </a:p>
          <a:p>
            <a:endParaRPr lang="es-CO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Entrevistas y Cuestionarios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Lluvia de Ideas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Prototipos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Casos de </a:t>
            </a:r>
            <a:r>
              <a:rPr lang="es-CO" b="0" i="0" dirty="0" smtClean="0">
                <a:solidFill>
                  <a:schemeClr val="tx1"/>
                </a:solidFill>
              </a:rPr>
              <a:t>Uso</a:t>
            </a:r>
          </a:p>
          <a:p>
            <a:endParaRPr lang="es-CO" b="0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Se deben especificar tanto los Requerimientos Funcionales como los No</a:t>
            </a:r>
          </a:p>
          <a:p>
            <a:r>
              <a:rPr lang="es-CO" b="0" i="0" dirty="0" smtClean="0">
                <a:solidFill>
                  <a:schemeClr val="tx1"/>
                </a:solidFill>
              </a:rPr>
              <a:t>Funcionales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1164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914" y="606623"/>
            <a:ext cx="8114171" cy="307777"/>
          </a:xfrm>
        </p:spPr>
        <p:txBody>
          <a:bodyPr/>
          <a:lstStyle/>
          <a:p>
            <a:r>
              <a:rPr lang="es-CO" dirty="0"/>
              <a:t>ADMINISTRACIÓN DE LOS REQUERIMIENTOS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7481" y="1661517"/>
            <a:ext cx="8349036" cy="1846659"/>
          </a:xfrm>
        </p:spPr>
        <p:txBody>
          <a:bodyPr/>
          <a:lstStyle/>
          <a:p>
            <a:r>
              <a:rPr lang="es-CO" b="0" i="0" dirty="0">
                <a:solidFill>
                  <a:schemeClr val="tx1"/>
                </a:solidFill>
              </a:rPr>
              <a:t>• Seguimiento y Control en el ciclo de vida de desarrollo del software, de </a:t>
            </a:r>
            <a:r>
              <a:rPr lang="es-CO" b="0" i="0" dirty="0" smtClean="0">
                <a:solidFill>
                  <a:schemeClr val="tx1"/>
                </a:solidFill>
              </a:rPr>
              <a:t>las actividades </a:t>
            </a:r>
            <a:r>
              <a:rPr lang="es-CO" b="0" i="0" dirty="0">
                <a:solidFill>
                  <a:schemeClr val="tx1"/>
                </a:solidFill>
              </a:rPr>
              <a:t>realizadas sobre los requerimientos del sistema</a:t>
            </a:r>
            <a:r>
              <a:rPr lang="es-CO" b="0" i="0" dirty="0" smtClean="0">
                <a:solidFill>
                  <a:schemeClr val="tx1"/>
                </a:solidFill>
              </a:rPr>
              <a:t>.</a:t>
            </a:r>
          </a:p>
          <a:p>
            <a:endParaRPr lang="es-CO" b="0" i="0" dirty="0">
              <a:solidFill>
                <a:schemeClr val="tx1"/>
              </a:solidFill>
            </a:endParaRPr>
          </a:p>
          <a:p>
            <a:endParaRPr lang="es-CO" b="0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Priorización de Requerimientos – Matriz de Priorización (Criticidad,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Importancia, Complejidad, Riesgo).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70389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773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914" y="530423"/>
            <a:ext cx="8114171" cy="307777"/>
          </a:xfrm>
        </p:spPr>
        <p:txBody>
          <a:bodyPr/>
          <a:lstStyle/>
          <a:p>
            <a:r>
              <a:rPr lang="es-CO" dirty="0"/>
              <a:t>ADMINISTRACIÓN DE LOS REQUERIMIENTOS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7481" y="1342712"/>
            <a:ext cx="8349036" cy="615553"/>
          </a:xfrm>
        </p:spPr>
        <p:txBody>
          <a:bodyPr/>
          <a:lstStyle/>
          <a:p>
            <a:r>
              <a:rPr lang="es-CO" b="0" i="0" dirty="0">
                <a:solidFill>
                  <a:schemeClr val="tx1"/>
                </a:solidFill>
              </a:rPr>
              <a:t>Trazabilidad de Requerimientos - Mediante un Repositorio Central de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Requerimientos.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57425"/>
            <a:ext cx="41814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2 Marcador de texto"/>
          <p:cNvSpPr txBox="1">
            <a:spLocks/>
          </p:cNvSpPr>
          <p:nvPr/>
        </p:nvSpPr>
        <p:spPr>
          <a:xfrm>
            <a:off x="5400674" y="3833812"/>
            <a:ext cx="2905126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1" i="1">
                <a:solidFill>
                  <a:srgbClr val="EA9A7B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O" b="0" i="0" dirty="0">
                <a:solidFill>
                  <a:schemeClr val="tx1"/>
                </a:solidFill>
              </a:rPr>
              <a:t>De esta forma, se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puede conocer el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estado del proyecto en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cualquier momento o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intervalo de tiempo</a:t>
            </a:r>
            <a:r>
              <a:rPr lang="es-CO" kern="0" dirty="0" smtClean="0">
                <a:solidFill>
                  <a:schemeClr val="tx1"/>
                </a:solidFill>
              </a:rPr>
              <a:t>.</a:t>
            </a:r>
            <a:endParaRPr lang="es-CO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05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914" y="606623"/>
            <a:ext cx="8114171" cy="307777"/>
          </a:xfrm>
        </p:spPr>
        <p:txBody>
          <a:bodyPr/>
          <a:lstStyle/>
          <a:p>
            <a:r>
              <a:rPr lang="es-CO" dirty="0"/>
              <a:t>ENTREGABLES EN LA GESTIÓN DE REQUERIMIENTOS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7481" y="1342712"/>
            <a:ext cx="8349036" cy="4308872"/>
          </a:xfrm>
        </p:spPr>
        <p:txBody>
          <a:bodyPr/>
          <a:lstStyle/>
          <a:p>
            <a:r>
              <a:rPr lang="es-CO" b="0" i="0" dirty="0">
                <a:solidFill>
                  <a:schemeClr val="tx1"/>
                </a:solidFill>
              </a:rPr>
              <a:t>• Mapa Conceptual del modelo de negocio que soporta la aplicación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(Opcional</a:t>
            </a:r>
            <a:r>
              <a:rPr lang="es-CO" b="0" i="0" dirty="0" smtClean="0">
                <a:solidFill>
                  <a:schemeClr val="tx1"/>
                </a:solidFill>
              </a:rPr>
              <a:t>)</a:t>
            </a:r>
          </a:p>
          <a:p>
            <a:endParaRPr lang="es-CO" b="0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Matriz de descomposición funcional del producto (Opcional</a:t>
            </a:r>
            <a:r>
              <a:rPr lang="es-CO" b="0" i="0" dirty="0" smtClean="0">
                <a:solidFill>
                  <a:schemeClr val="tx1"/>
                </a:solidFill>
              </a:rPr>
              <a:t>)</a:t>
            </a:r>
          </a:p>
          <a:p>
            <a:endParaRPr lang="es-CO" b="0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Repositorio Central de Requerimientos. (Requerido</a:t>
            </a:r>
            <a:r>
              <a:rPr lang="es-CO" b="0" i="0" dirty="0" smtClean="0">
                <a:solidFill>
                  <a:schemeClr val="tx1"/>
                </a:solidFill>
              </a:rPr>
              <a:t>)</a:t>
            </a:r>
          </a:p>
          <a:p>
            <a:endParaRPr lang="es-CO" b="0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Especificación de Requerimientos (Casos Uso o Formato Requerimientos</a:t>
            </a:r>
            <a:r>
              <a:rPr lang="es-CO" b="0" i="0" dirty="0" smtClean="0">
                <a:solidFill>
                  <a:schemeClr val="tx1"/>
                </a:solidFill>
              </a:rPr>
              <a:t>)</a:t>
            </a:r>
          </a:p>
          <a:p>
            <a:endParaRPr lang="es-CO" b="0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(Requerido)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Plan de Desarrollo de Requerimientos (Requerido</a:t>
            </a:r>
            <a:r>
              <a:rPr lang="es-CO" b="0" i="0" dirty="0" smtClean="0">
                <a:solidFill>
                  <a:schemeClr val="tx1"/>
                </a:solidFill>
              </a:rPr>
              <a:t>)</a:t>
            </a:r>
          </a:p>
          <a:p>
            <a:endParaRPr lang="es-CO" b="0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Matriz Trazabilidad de Requerimientos (Requerido)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96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997681" y="2918936"/>
            <a:ext cx="5012719" cy="738664"/>
          </a:xfrm>
        </p:spPr>
        <p:txBody>
          <a:bodyPr/>
          <a:lstStyle/>
          <a:p>
            <a:r>
              <a:rPr lang="es-CO" sz="4800" b="0" i="0" dirty="0"/>
              <a:t>PRÁCTICA 1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16903320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24000" y="1371600"/>
            <a:ext cx="6019800" cy="2031325"/>
          </a:xfrm>
        </p:spPr>
        <p:txBody>
          <a:bodyPr/>
          <a:lstStyle/>
          <a:p>
            <a:pPr algn="ctr"/>
            <a:r>
              <a:rPr lang="es-CO" sz="4400" b="0" i="0" dirty="0"/>
              <a:t>REVISIÓN DE</a:t>
            </a:r>
          </a:p>
          <a:p>
            <a:pPr algn="ctr"/>
            <a:r>
              <a:rPr lang="es-CO" sz="4400" b="0" i="0" dirty="0"/>
              <a:t>DISEÑO Y</a:t>
            </a:r>
          </a:p>
          <a:p>
            <a:pPr algn="ctr"/>
            <a:r>
              <a:rPr lang="es-CO" sz="4400" b="0" i="0" dirty="0"/>
              <a:t>ARQUITECTURA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27887636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914" y="1143000"/>
            <a:ext cx="8114171" cy="307777"/>
          </a:xfrm>
        </p:spPr>
        <p:txBody>
          <a:bodyPr/>
          <a:lstStyle/>
          <a:p>
            <a:r>
              <a:rPr lang="es-CO" dirty="0"/>
              <a:t>OBJETIVO DE LA REVISIÓN DE DISEÑO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7481" y="2115741"/>
            <a:ext cx="8349036" cy="1846659"/>
          </a:xfrm>
        </p:spPr>
        <p:txBody>
          <a:bodyPr/>
          <a:lstStyle/>
          <a:p>
            <a:r>
              <a:rPr lang="es-CO" i="0" dirty="0">
                <a:solidFill>
                  <a:schemeClr val="tx1"/>
                </a:solidFill>
              </a:rPr>
              <a:t>Detectar e identificar no conformidades en </a:t>
            </a:r>
            <a:r>
              <a:rPr lang="es-CO" i="0" dirty="0" smtClean="0">
                <a:solidFill>
                  <a:schemeClr val="tx1"/>
                </a:solidFill>
              </a:rPr>
              <a:t>el diseño </a:t>
            </a:r>
            <a:r>
              <a:rPr lang="es-CO" i="0" dirty="0">
                <a:solidFill>
                  <a:schemeClr val="tx1"/>
                </a:solidFill>
              </a:rPr>
              <a:t>antes de pasar a la codificación, </a:t>
            </a:r>
            <a:r>
              <a:rPr lang="es-CO" i="0" dirty="0" smtClean="0">
                <a:solidFill>
                  <a:schemeClr val="tx1"/>
                </a:solidFill>
              </a:rPr>
              <a:t>así como </a:t>
            </a:r>
            <a:r>
              <a:rPr lang="es-CO" i="0" dirty="0">
                <a:solidFill>
                  <a:schemeClr val="tx1"/>
                </a:solidFill>
              </a:rPr>
              <a:t>también identificar aspectos de</a:t>
            </a:r>
          </a:p>
          <a:p>
            <a:r>
              <a:rPr lang="es-CO" i="0" dirty="0">
                <a:solidFill>
                  <a:schemeClr val="tx1"/>
                </a:solidFill>
              </a:rPr>
              <a:t>mejoramiento</a:t>
            </a:r>
            <a:r>
              <a:rPr lang="es-CO" i="0" dirty="0" smtClean="0">
                <a:solidFill>
                  <a:schemeClr val="tx1"/>
                </a:solidFill>
              </a:rPr>
              <a:t>.</a:t>
            </a:r>
          </a:p>
          <a:p>
            <a:endParaRPr lang="es-CO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</a:t>
            </a:r>
            <a:r>
              <a:rPr lang="es-CO" i="0" dirty="0">
                <a:solidFill>
                  <a:schemeClr val="tx1"/>
                </a:solidFill>
              </a:rPr>
              <a:t>Entre otros, en esta actividad se verifica </a:t>
            </a:r>
            <a:r>
              <a:rPr lang="es-CO" i="0" dirty="0" smtClean="0">
                <a:solidFill>
                  <a:schemeClr val="tx1"/>
                </a:solidFill>
              </a:rPr>
              <a:t>la arquitectura </a:t>
            </a:r>
            <a:r>
              <a:rPr lang="es-CO" i="0" dirty="0">
                <a:solidFill>
                  <a:schemeClr val="tx1"/>
                </a:solidFill>
              </a:rPr>
              <a:t>y utilización de patrones en </a:t>
            </a:r>
            <a:r>
              <a:rPr lang="es-CO" i="0" dirty="0" smtClean="0">
                <a:solidFill>
                  <a:schemeClr val="tx1"/>
                </a:solidFill>
              </a:rPr>
              <a:t>el diseño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360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915" y="838200"/>
            <a:ext cx="7638486" cy="307777"/>
          </a:xfrm>
        </p:spPr>
        <p:txBody>
          <a:bodyPr/>
          <a:lstStyle/>
          <a:p>
            <a:r>
              <a:rPr lang="es-CO" dirty="0" smtClean="0"/>
              <a:t>CRITERIOS A EVALUAR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7481" y="1342712"/>
            <a:ext cx="8349036" cy="4616648"/>
          </a:xfrm>
        </p:spPr>
        <p:txBody>
          <a:bodyPr/>
          <a:lstStyle/>
          <a:p>
            <a:r>
              <a:rPr lang="es-CO" b="0" i="0" dirty="0">
                <a:solidFill>
                  <a:schemeClr val="tx1"/>
                </a:solidFill>
              </a:rPr>
              <a:t>• </a:t>
            </a:r>
            <a:r>
              <a:rPr lang="es-CO" i="0" dirty="0">
                <a:solidFill>
                  <a:schemeClr val="tx1"/>
                </a:solidFill>
              </a:rPr>
              <a:t>Arquitectura de Software y </a:t>
            </a:r>
            <a:r>
              <a:rPr lang="es-CO" i="0" dirty="0" smtClean="0">
                <a:solidFill>
                  <a:schemeClr val="tx1"/>
                </a:solidFill>
              </a:rPr>
              <a:t>Hardware</a:t>
            </a:r>
          </a:p>
          <a:p>
            <a:endParaRPr lang="es-CO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Se selecciona y diseña con base en unos objetivos y restricciones.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Los objetivos son prefijados para el desarrollo del sistema.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Las restricciones son limitaciones derivadas de las tecnologías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disponibles para implementar el sistema.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Se pueden identificar las diferentes vistas en la aplicación</a:t>
            </a:r>
            <a:r>
              <a:rPr lang="es-CO" b="0" i="0" dirty="0" smtClean="0">
                <a:solidFill>
                  <a:schemeClr val="tx1"/>
                </a:solidFill>
              </a:rPr>
              <a:t>?</a:t>
            </a:r>
          </a:p>
          <a:p>
            <a:endParaRPr lang="es-CO" b="0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</a:t>
            </a:r>
            <a:r>
              <a:rPr lang="es-CO" i="0" dirty="0">
                <a:solidFill>
                  <a:schemeClr val="tx1"/>
                </a:solidFill>
              </a:rPr>
              <a:t>Uso de Patrones de </a:t>
            </a:r>
            <a:r>
              <a:rPr lang="es-CO" i="0" dirty="0" smtClean="0">
                <a:solidFill>
                  <a:schemeClr val="tx1"/>
                </a:solidFill>
              </a:rPr>
              <a:t>Diseño</a:t>
            </a:r>
          </a:p>
          <a:p>
            <a:endParaRPr lang="es-CO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Tiene una estructura de soporte definida en la cual otro proyecto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de software puede ser organizado y desarrollado (bibliotecas,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script, otro programa, </a:t>
            </a:r>
            <a:r>
              <a:rPr lang="es-CO" b="0" i="0" dirty="0" err="1">
                <a:solidFill>
                  <a:schemeClr val="tx1"/>
                </a:solidFill>
              </a:rPr>
              <a:t>etc</a:t>
            </a:r>
            <a:r>
              <a:rPr lang="es-CO" b="0" i="0" dirty="0">
                <a:solidFill>
                  <a:schemeClr val="tx1"/>
                </a:solidFill>
              </a:rPr>
              <a:t>) para ayudar a desarrollar y unir los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diferentes componentes de un proyecto.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Patrones de interfaces de usuario, Patrón creador, </a:t>
            </a:r>
            <a:r>
              <a:rPr lang="es-CO" b="0" i="0" dirty="0" err="1">
                <a:solidFill>
                  <a:schemeClr val="tx1"/>
                </a:solidFill>
              </a:rPr>
              <a:t>etc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1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T</a:t>
            </a:r>
            <a:r>
              <a:rPr spc="-65" dirty="0"/>
              <a:t>I</a:t>
            </a:r>
            <a:r>
              <a:rPr spc="-60" dirty="0"/>
              <a:t>P</a:t>
            </a:r>
            <a:r>
              <a:rPr spc="-65" dirty="0"/>
              <a:t>O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REV</a:t>
            </a:r>
            <a:r>
              <a:rPr spc="-65" dirty="0"/>
              <a:t>I</a:t>
            </a:r>
            <a:r>
              <a:rPr spc="-60" dirty="0"/>
              <a:t>S</a:t>
            </a:r>
            <a:r>
              <a:rPr spc="-65" dirty="0"/>
              <a:t>IO</a:t>
            </a:r>
            <a:r>
              <a:rPr spc="-80" dirty="0"/>
              <a:t>N</a:t>
            </a:r>
            <a:r>
              <a:rPr spc="-60" dirty="0"/>
              <a:t>E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319402"/>
            <a:ext cx="7157720" cy="398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Cl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as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ifi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cac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ión por</a:t>
            </a:r>
            <a:r>
              <a:rPr sz="1800" b="1" spc="-1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Ob</a:t>
            </a:r>
            <a:r>
              <a:rPr sz="1800" b="1" spc="5" dirty="0">
                <a:solidFill>
                  <a:srgbClr val="EA9A7B"/>
                </a:solidFill>
                <a:latin typeface="Arial"/>
                <a:cs typeface="Arial"/>
              </a:rPr>
              <a:t>j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450">
              <a:latin typeface="Times New Roman"/>
              <a:cs typeface="Times New Roman"/>
            </a:endParaRPr>
          </a:p>
          <a:p>
            <a:pPr marL="46990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70534" algn="l"/>
              </a:tabLst>
            </a:pP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1800" b="1" spc="-45" dirty="0">
                <a:solidFill>
                  <a:srgbClr val="EA9A7B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isi</a:t>
            </a:r>
            <a:r>
              <a:rPr sz="1800" b="1" spc="5" dirty="0">
                <a:solidFill>
                  <a:srgbClr val="EA9A7B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nes</a:t>
            </a:r>
            <a:r>
              <a:rPr sz="1800" b="1" spc="3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de </a:t>
            </a:r>
            <a:r>
              <a:rPr sz="1800" b="1" spc="5" dirty="0">
                <a:solidFill>
                  <a:srgbClr val="EA9A7B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EA9A7B"/>
                </a:solidFill>
                <a:latin typeface="Arial"/>
                <a:cs typeface="Arial"/>
              </a:rPr>
              <a:t>ó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n o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Pro</a:t>
            </a:r>
            <a:r>
              <a:rPr sz="1800" b="1" spc="-20" dirty="0">
                <a:solidFill>
                  <a:srgbClr val="EA9A7B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t</a:t>
            </a:r>
            <a:r>
              <a:rPr sz="1800" b="1" spc="15" dirty="0">
                <a:solidFill>
                  <a:srgbClr val="EA9A7B"/>
                </a:solidFill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ra: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ts val="1939"/>
              </a:lnSpc>
              <a:spcBef>
                <a:spcPts val="464"/>
              </a:spcBef>
            </a:pPr>
            <a:r>
              <a:rPr sz="1900" i="1" spc="-114" dirty="0">
                <a:latin typeface="Wingdings"/>
                <a:cs typeface="Wingdings"/>
              </a:rPr>
              <a:t></a:t>
            </a:r>
            <a:r>
              <a:rPr sz="1900" i="1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activ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ún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ect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 ev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ón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sarr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cto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ts val="2050"/>
              </a:lnSpc>
              <a:spcBef>
                <a:spcPts val="19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term</a:t>
            </a:r>
            <a:r>
              <a:rPr sz="1800" spc="-10" dirty="0">
                <a:latin typeface="Arial"/>
                <a:cs typeface="Arial"/>
              </a:rPr>
              <a:t>ina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cc</a:t>
            </a:r>
            <a:r>
              <a:rPr sz="1800" spc="-10" dirty="0">
                <a:latin typeface="Arial"/>
                <a:cs typeface="Arial"/>
              </a:rPr>
              <a:t>ió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cto,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tific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ces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ific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ter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ativ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trol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rec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rsos.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69900" indent="-182880">
              <a:lnSpc>
                <a:spcPct val="100000"/>
              </a:lnSpc>
              <a:spcBef>
                <a:spcPts val="1120"/>
              </a:spcBef>
              <a:buClr>
                <a:srgbClr val="D1282D"/>
              </a:buClr>
              <a:buFont typeface="Arial"/>
              <a:buChar char="•"/>
              <a:tabLst>
                <a:tab pos="470534" algn="l"/>
              </a:tabLst>
            </a:pP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1800" b="1" spc="-45" dirty="0">
                <a:solidFill>
                  <a:srgbClr val="EA9A7B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isi</a:t>
            </a:r>
            <a:r>
              <a:rPr sz="1800" b="1" spc="5" dirty="0">
                <a:solidFill>
                  <a:srgbClr val="EA9A7B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nes</a:t>
            </a:r>
            <a:r>
              <a:rPr sz="1800" b="1" spc="3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Té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EA9A7B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ú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terme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Aj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sta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 es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ficac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es.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El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rro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10" dirty="0">
                <a:latin typeface="Arial"/>
                <a:cs typeface="Arial"/>
              </a:rPr>
              <a:t>á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ías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cam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(¿áre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afecta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?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914" y="606623"/>
            <a:ext cx="8114171" cy="307777"/>
          </a:xfrm>
        </p:spPr>
        <p:txBody>
          <a:bodyPr/>
          <a:lstStyle/>
          <a:p>
            <a:r>
              <a:rPr lang="es-CO" dirty="0"/>
              <a:t>CRITERIOS A EVALUAR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7481" y="1342712"/>
            <a:ext cx="8349036" cy="5232202"/>
          </a:xfrm>
        </p:spPr>
        <p:txBody>
          <a:bodyPr/>
          <a:lstStyle/>
          <a:p>
            <a:r>
              <a:rPr lang="es-CO" b="0" i="0" dirty="0">
                <a:solidFill>
                  <a:schemeClr val="tx1"/>
                </a:solidFill>
              </a:rPr>
              <a:t>• </a:t>
            </a:r>
            <a:r>
              <a:rPr lang="es-CO" i="0" dirty="0">
                <a:solidFill>
                  <a:schemeClr val="tx1"/>
                </a:solidFill>
              </a:rPr>
              <a:t>Flexibilidad del software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Que tan configurable es el software de tal manera que permita adaptarse a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diferentes condiciones del modelo de negocio.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</a:t>
            </a:r>
            <a:r>
              <a:rPr lang="es-CO" i="0" dirty="0">
                <a:solidFill>
                  <a:schemeClr val="tx1"/>
                </a:solidFill>
              </a:rPr>
              <a:t>Internacionalización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</a:t>
            </a:r>
            <a:r>
              <a:rPr lang="es-CO" i="0" dirty="0">
                <a:solidFill>
                  <a:schemeClr val="tx1"/>
                </a:solidFill>
              </a:rPr>
              <a:t>Interoperabilidad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Capacidad del producto software para interactuar con uno o más sistemas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especificados. SSO, Integración, </a:t>
            </a:r>
            <a:r>
              <a:rPr lang="es-CO" b="0" i="0" dirty="0" err="1">
                <a:solidFill>
                  <a:schemeClr val="tx1"/>
                </a:solidFill>
              </a:rPr>
              <a:t>etc</a:t>
            </a:r>
            <a:endParaRPr lang="es-CO" b="0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</a:t>
            </a:r>
            <a:r>
              <a:rPr lang="es-CO" i="0" dirty="0">
                <a:solidFill>
                  <a:schemeClr val="tx1"/>
                </a:solidFill>
              </a:rPr>
              <a:t>Mantenibilidad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La capacidad del producto de software para ser modificado. Las modificaciones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pueden incluir correcciones, mejoras o adaptación al software por cambios en el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ambiente, o en requisitos y/o en las especificaciones funcionales. ( Capacidad de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ser analizado, Capacidad para ser cambiado, Estabilidad, </a:t>
            </a:r>
            <a:r>
              <a:rPr lang="es-CO" b="0" i="0" dirty="0" err="1">
                <a:solidFill>
                  <a:schemeClr val="tx1"/>
                </a:solidFill>
              </a:rPr>
              <a:t>etc</a:t>
            </a:r>
            <a:r>
              <a:rPr lang="es-CO" b="0" i="0" dirty="0">
                <a:solidFill>
                  <a:schemeClr val="tx1"/>
                </a:solidFill>
              </a:rPr>
              <a:t> )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9194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914" y="682823"/>
            <a:ext cx="8114171" cy="307777"/>
          </a:xfrm>
        </p:spPr>
        <p:txBody>
          <a:bodyPr/>
          <a:lstStyle/>
          <a:p>
            <a:r>
              <a:rPr lang="es-CO" dirty="0"/>
              <a:t>CRITERIOS A EVALUAR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13964" y="1722834"/>
            <a:ext cx="8349036" cy="4001095"/>
          </a:xfrm>
        </p:spPr>
        <p:txBody>
          <a:bodyPr/>
          <a:lstStyle/>
          <a:p>
            <a:r>
              <a:rPr lang="es-CO" b="0" i="0" dirty="0">
                <a:solidFill>
                  <a:schemeClr val="tx1"/>
                </a:solidFill>
              </a:rPr>
              <a:t>• </a:t>
            </a:r>
            <a:r>
              <a:rPr lang="es-CO" i="0" dirty="0" smtClean="0">
                <a:solidFill>
                  <a:schemeClr val="tx1"/>
                </a:solidFill>
              </a:rPr>
              <a:t>Fiabilidad</a:t>
            </a:r>
          </a:p>
          <a:p>
            <a:endParaRPr lang="es-CO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La capacidad del producto de software para mantener un nivel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especificado de desempeño cuando está siendo utilizado bajo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condiciones especificas. (Madurez, Tolerancia a fallos, Capacidad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de recuperación, </a:t>
            </a:r>
            <a:r>
              <a:rPr lang="es-CO" b="0" i="0" dirty="0" err="1">
                <a:solidFill>
                  <a:schemeClr val="tx1"/>
                </a:solidFill>
              </a:rPr>
              <a:t>etc</a:t>
            </a:r>
            <a:r>
              <a:rPr lang="es-CO" b="0" i="0" dirty="0">
                <a:solidFill>
                  <a:schemeClr val="tx1"/>
                </a:solidFill>
              </a:rPr>
              <a:t>).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Mecanismo de seguridad para el manejo de la </a:t>
            </a:r>
            <a:r>
              <a:rPr lang="es-CO" b="0" i="0" dirty="0" smtClean="0">
                <a:solidFill>
                  <a:schemeClr val="tx1"/>
                </a:solidFill>
              </a:rPr>
              <a:t>información</a:t>
            </a:r>
          </a:p>
          <a:p>
            <a:endParaRPr lang="es-CO" b="0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</a:t>
            </a:r>
            <a:r>
              <a:rPr lang="es-CO" i="0" dirty="0" smtClean="0">
                <a:solidFill>
                  <a:schemeClr val="tx1"/>
                </a:solidFill>
              </a:rPr>
              <a:t>Trazabilidad</a:t>
            </a:r>
          </a:p>
          <a:p>
            <a:endParaRPr lang="es-CO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¿Se tienen políticas internas para administración, actualización y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control de versiones de paquetes de software?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¿Se evidencia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826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914" y="786766"/>
            <a:ext cx="8114171" cy="307777"/>
          </a:xfrm>
        </p:spPr>
        <p:txBody>
          <a:bodyPr/>
          <a:lstStyle/>
          <a:p>
            <a:r>
              <a:rPr lang="es-CO" dirty="0"/>
              <a:t>CRITERIOS A EVALUAR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7481" y="1866305"/>
            <a:ext cx="8349036" cy="4001095"/>
          </a:xfrm>
        </p:spPr>
        <p:txBody>
          <a:bodyPr/>
          <a:lstStyle/>
          <a:p>
            <a:r>
              <a:rPr lang="es-CO" b="0" i="0" dirty="0">
                <a:solidFill>
                  <a:schemeClr val="tx1"/>
                </a:solidFill>
              </a:rPr>
              <a:t>• </a:t>
            </a:r>
            <a:r>
              <a:rPr lang="es-CO" i="0" dirty="0" smtClean="0">
                <a:solidFill>
                  <a:schemeClr val="tx1"/>
                </a:solidFill>
              </a:rPr>
              <a:t>Eficiencia</a:t>
            </a:r>
          </a:p>
          <a:p>
            <a:endParaRPr lang="es-CO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La capacidad del producto de software para proporcionar el desempeño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apropiado, coherente a la cantidad de recursos usados, bajo condiciones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indicadas.(Comportamiento temporal , Utilización de recursos, </a:t>
            </a:r>
            <a:r>
              <a:rPr lang="es-CO" b="0" i="0" dirty="0" err="1">
                <a:solidFill>
                  <a:schemeClr val="tx1"/>
                </a:solidFill>
              </a:rPr>
              <a:t>etc</a:t>
            </a:r>
            <a:r>
              <a:rPr lang="es-CO" b="0" i="0" dirty="0" smtClean="0">
                <a:solidFill>
                  <a:schemeClr val="tx1"/>
                </a:solidFill>
              </a:rPr>
              <a:t>)</a:t>
            </a:r>
          </a:p>
          <a:p>
            <a:endParaRPr lang="es-CO" b="0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</a:t>
            </a:r>
            <a:r>
              <a:rPr lang="es-CO" i="0" dirty="0">
                <a:solidFill>
                  <a:schemeClr val="tx1"/>
                </a:solidFill>
              </a:rPr>
              <a:t>Portabilidad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La capacidad del producto de software para ser transferido de un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ambiente a otro</a:t>
            </a:r>
            <a:r>
              <a:rPr lang="es-CO" b="0" i="0" dirty="0" smtClean="0">
                <a:solidFill>
                  <a:schemeClr val="tx1"/>
                </a:solidFill>
              </a:rPr>
              <a:t>.</a:t>
            </a:r>
          </a:p>
          <a:p>
            <a:endParaRPr lang="es-CO" b="0" i="0" dirty="0">
              <a:solidFill>
                <a:schemeClr val="tx1"/>
              </a:solidFill>
            </a:endParaRPr>
          </a:p>
          <a:p>
            <a:r>
              <a:rPr lang="es-CO" b="0" i="0" dirty="0">
                <a:solidFill>
                  <a:schemeClr val="tx1"/>
                </a:solidFill>
              </a:rPr>
              <a:t>• </a:t>
            </a:r>
            <a:r>
              <a:rPr lang="es-CO" i="0" dirty="0">
                <a:solidFill>
                  <a:schemeClr val="tx1"/>
                </a:solidFill>
              </a:rPr>
              <a:t>Dimensionamiento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Cantidad de usuarios a utilizar la aplicación</a:t>
            </a:r>
          </a:p>
          <a:p>
            <a:r>
              <a:rPr lang="es-CO" b="0" i="0" dirty="0">
                <a:solidFill>
                  <a:schemeClr val="tx1"/>
                </a:solidFill>
              </a:rPr>
              <a:t>• Espacio en disco para la operación de la aplicación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99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914" y="606623"/>
            <a:ext cx="8114171" cy="307777"/>
          </a:xfrm>
        </p:spPr>
        <p:txBody>
          <a:bodyPr/>
          <a:lstStyle/>
          <a:p>
            <a:r>
              <a:rPr lang="es-CO" b="1" dirty="0"/>
              <a:t>Norma 9126</a:t>
            </a:r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076325"/>
            <a:ext cx="75152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8618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914" y="606623"/>
            <a:ext cx="8114171" cy="307777"/>
          </a:xfrm>
        </p:spPr>
        <p:txBody>
          <a:bodyPr/>
          <a:lstStyle/>
          <a:p>
            <a:r>
              <a:rPr lang="es-CO" dirty="0" smtClean="0"/>
              <a:t>Instrumentos de Evaluación</a:t>
            </a:r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352550"/>
            <a:ext cx="66579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775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914" y="530423"/>
            <a:ext cx="8114171" cy="307777"/>
          </a:xfrm>
        </p:spPr>
        <p:txBody>
          <a:bodyPr/>
          <a:lstStyle/>
          <a:p>
            <a:r>
              <a:rPr lang="es-CO" dirty="0" smtClean="0"/>
              <a:t>Técnicas a Utilizar</a:t>
            </a:r>
            <a:endParaRPr lang="es-C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276350"/>
            <a:ext cx="74390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6546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095375"/>
            <a:ext cx="76771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1034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914" y="265416"/>
            <a:ext cx="8114171" cy="307777"/>
          </a:xfrm>
        </p:spPr>
        <p:txBody>
          <a:bodyPr/>
          <a:lstStyle/>
          <a:p>
            <a:r>
              <a:rPr lang="es-CO" dirty="0" smtClean="0"/>
              <a:t>SOMETER SU DISEÑO DEL TPV A INSPECCION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2133600" y="2819400"/>
            <a:ext cx="39192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 b="1" dirty="0" smtClean="0"/>
              <a:t>PRACTICA 2</a:t>
            </a:r>
            <a:endParaRPr lang="es-CO" sz="6000" b="1" dirty="0"/>
          </a:p>
        </p:txBody>
      </p:sp>
    </p:spTree>
    <p:extLst>
      <p:ext uri="{BB962C8B-B14F-4D97-AF65-F5344CB8AC3E}">
        <p14:creationId xmlns:p14="http://schemas.microsoft.com/office/powerpoint/2010/main" val="406137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0" dirty="0"/>
              <a:t>T</a:t>
            </a:r>
            <a:r>
              <a:rPr spc="-65" dirty="0"/>
              <a:t>I</a:t>
            </a:r>
            <a:r>
              <a:rPr spc="-60" dirty="0"/>
              <a:t>P</a:t>
            </a:r>
            <a:r>
              <a:rPr spc="-65" dirty="0"/>
              <a:t>O</a:t>
            </a:r>
            <a:r>
              <a:rPr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REV</a:t>
            </a:r>
            <a:r>
              <a:rPr spc="-65" dirty="0"/>
              <a:t>I</a:t>
            </a:r>
            <a:r>
              <a:rPr spc="-60" dirty="0"/>
              <a:t>S</a:t>
            </a:r>
            <a:r>
              <a:rPr spc="-65" dirty="0"/>
              <a:t>IO</a:t>
            </a:r>
            <a:r>
              <a:rPr spc="-80" dirty="0"/>
              <a:t>N</a:t>
            </a:r>
            <a:r>
              <a:rPr spc="-60" dirty="0"/>
              <a:t>E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4373" y="1347452"/>
            <a:ext cx="7658100" cy="425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Cla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if</a:t>
            </a:r>
            <a:r>
              <a:rPr sz="1800" b="1" spc="5" dirty="0">
                <a:solidFill>
                  <a:srgbClr val="EA9A7B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ción</a:t>
            </a:r>
            <a:r>
              <a:rPr sz="1800" b="1" spc="5" dirty="0">
                <a:solidFill>
                  <a:srgbClr val="EA9A7B"/>
                </a:solidFill>
                <a:latin typeface="Arial"/>
                <a:cs typeface="Arial"/>
              </a:rPr>
              <a:t> p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or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F</a:t>
            </a:r>
            <a:r>
              <a:rPr sz="1800" b="1" spc="5" dirty="0">
                <a:solidFill>
                  <a:srgbClr val="EA9A7B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ali</a:t>
            </a:r>
            <a:r>
              <a:rPr sz="1800" b="1" spc="5" dirty="0">
                <a:solidFill>
                  <a:srgbClr val="EA9A7B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ad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EA9A7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Me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ánica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 marR="50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EA9A7B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sp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EA9A7B"/>
                </a:solidFill>
                <a:latin typeface="Arial"/>
                <a:cs typeface="Arial"/>
              </a:rPr>
              <a:t>ó</a:t>
            </a:r>
            <a:r>
              <a:rPr sz="1800" b="1" spc="10" dirty="0">
                <a:solidFill>
                  <a:srgbClr val="EA9A7B"/>
                </a:solidFill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revis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ón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ur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ca y re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istra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fectos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cto: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rif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tisf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e</a:t>
            </a:r>
            <a:r>
              <a:rPr sz="1800" spc="-10" dirty="0">
                <a:latin typeface="Arial"/>
                <a:cs typeface="Arial"/>
              </a:rPr>
              <a:t>spe</a:t>
            </a:r>
            <a:r>
              <a:rPr sz="1800" dirty="0">
                <a:latin typeface="Arial"/>
                <a:cs typeface="Arial"/>
              </a:rPr>
              <a:t>cif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fica 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cor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está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res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stra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svi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</a:t>
            </a:r>
            <a:r>
              <a:rPr sz="1800" spc="-10" dirty="0">
                <a:latin typeface="Arial"/>
                <a:cs typeface="Arial"/>
              </a:rPr>
              <a:t>á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ecífic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stra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tos 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futur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ins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 oc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pa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estilo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lter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ativ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46990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cor</a:t>
            </a:r>
            <a:r>
              <a:rPr sz="1800" b="1" spc="-10" dirty="0">
                <a:solidFill>
                  <a:srgbClr val="EA9A7B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EA9A7B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EA9A7B"/>
                </a:solidFill>
                <a:latin typeface="Arial"/>
                <a:cs typeface="Arial"/>
              </a:rPr>
              <a:t>d</a:t>
            </a:r>
            <a:r>
              <a:rPr sz="1800" b="1" spc="10" dirty="0">
                <a:solidFill>
                  <a:srgbClr val="EA9A7B"/>
                </a:solidFill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-formal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ú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cto: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sca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ctos, om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ntr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cci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ter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ativ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5" dirty="0"/>
              <a:t>IN</a:t>
            </a:r>
            <a:r>
              <a:rPr spc="-60" dirty="0"/>
              <a:t>SPECC</a:t>
            </a:r>
            <a:r>
              <a:rPr spc="-65" dirty="0"/>
              <a:t>I</a:t>
            </a:r>
            <a:r>
              <a:rPr spc="-80" dirty="0"/>
              <a:t>O</a:t>
            </a:r>
            <a:r>
              <a:rPr spc="-65" dirty="0"/>
              <a:t>N</a:t>
            </a:r>
            <a:r>
              <a:rPr spc="-70" dirty="0"/>
              <a:t>E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4373" y="1699919"/>
            <a:ext cx="8213090" cy="402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39"/>
              </a:lnSpc>
            </a:pPr>
            <a:r>
              <a:rPr sz="1700" b="1" dirty="0">
                <a:latin typeface="Arial"/>
                <a:cs typeface="Arial"/>
              </a:rPr>
              <a:t>“Téc</a:t>
            </a:r>
            <a:r>
              <a:rPr sz="1700" b="1" spc="5" dirty="0">
                <a:latin typeface="Arial"/>
                <a:cs typeface="Arial"/>
              </a:rPr>
              <a:t>n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ca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de e</a:t>
            </a:r>
            <a:r>
              <a:rPr sz="1700" b="1" spc="-40" dirty="0">
                <a:latin typeface="Arial"/>
                <a:cs typeface="Arial"/>
              </a:rPr>
              <a:t>v</a:t>
            </a:r>
            <a:r>
              <a:rPr sz="1700" b="1" dirty="0">
                <a:latin typeface="Arial"/>
                <a:cs typeface="Arial"/>
              </a:rPr>
              <a:t>a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uación</a:t>
            </a:r>
            <a:r>
              <a:rPr sz="1700" b="1" spc="4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for</a:t>
            </a:r>
            <a:r>
              <a:rPr sz="1700" b="1" spc="-10" dirty="0">
                <a:latin typeface="Arial"/>
                <a:cs typeface="Arial"/>
              </a:rPr>
              <a:t>m</a:t>
            </a:r>
            <a:r>
              <a:rPr sz="1700" b="1" dirty="0">
                <a:latin typeface="Arial"/>
                <a:cs typeface="Arial"/>
              </a:rPr>
              <a:t>a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: requis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tos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de sof</a:t>
            </a:r>
            <a:r>
              <a:rPr sz="1700" b="1" spc="-20" dirty="0">
                <a:latin typeface="Arial"/>
                <a:cs typeface="Arial"/>
              </a:rPr>
              <a:t>t</a:t>
            </a:r>
            <a:r>
              <a:rPr sz="1700" b="1" spc="40" dirty="0">
                <a:latin typeface="Arial"/>
                <a:cs typeface="Arial"/>
              </a:rPr>
              <a:t>w</a:t>
            </a:r>
            <a:r>
              <a:rPr sz="1700" b="1" dirty="0">
                <a:latin typeface="Arial"/>
                <a:cs typeface="Arial"/>
              </a:rPr>
              <a:t>are,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diseño o codi</a:t>
            </a:r>
            <a:r>
              <a:rPr sz="1700" b="1" spc="-10" dirty="0">
                <a:latin typeface="Arial"/>
                <a:cs typeface="Arial"/>
              </a:rPr>
              <a:t>fi</a:t>
            </a:r>
            <a:r>
              <a:rPr sz="1700" b="1" dirty="0">
                <a:latin typeface="Arial"/>
                <a:cs typeface="Arial"/>
              </a:rPr>
              <a:t>cación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se exam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nan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en deta</a:t>
            </a:r>
            <a:r>
              <a:rPr sz="1700" b="1" spc="-10" dirty="0">
                <a:latin typeface="Arial"/>
                <a:cs typeface="Arial"/>
              </a:rPr>
              <a:t>ll</a:t>
            </a:r>
            <a:r>
              <a:rPr sz="1700" b="1" dirty="0">
                <a:latin typeface="Arial"/>
                <a:cs typeface="Arial"/>
              </a:rPr>
              <a:t>e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por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una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perso</a:t>
            </a:r>
            <a:r>
              <a:rPr sz="1700" b="1" spc="5" dirty="0">
                <a:latin typeface="Arial"/>
                <a:cs typeface="Arial"/>
              </a:rPr>
              <a:t>n</a:t>
            </a:r>
            <a:r>
              <a:rPr sz="1700" b="1" dirty="0">
                <a:latin typeface="Arial"/>
                <a:cs typeface="Arial"/>
              </a:rPr>
              <a:t>a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o grupo,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u="heavy" dirty="0">
                <a:latin typeface="Arial"/>
                <a:cs typeface="Arial"/>
              </a:rPr>
              <a:t>dis</a:t>
            </a:r>
            <a:r>
              <a:rPr sz="1700" b="1" u="heavy" spc="-10" dirty="0">
                <a:latin typeface="Arial"/>
                <a:cs typeface="Arial"/>
              </a:rPr>
              <a:t>ti</a:t>
            </a:r>
            <a:r>
              <a:rPr sz="1700" b="1" u="heavy" dirty="0">
                <a:latin typeface="Arial"/>
                <a:cs typeface="Arial"/>
              </a:rPr>
              <a:t>ntos del auto</a:t>
            </a:r>
            <a:r>
              <a:rPr sz="1700" b="1" u="heavy" spc="-95" dirty="0">
                <a:latin typeface="Arial"/>
                <a:cs typeface="Arial"/>
              </a:rPr>
              <a:t>r</a:t>
            </a:r>
            <a:r>
              <a:rPr sz="1700" b="1" dirty="0">
                <a:latin typeface="Arial"/>
                <a:cs typeface="Arial"/>
              </a:rPr>
              <a:t>,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para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detectar defectos,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disconform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da</a:t>
            </a:r>
            <a:r>
              <a:rPr sz="1700" b="1" spc="5" dirty="0">
                <a:latin typeface="Arial"/>
                <a:cs typeface="Arial"/>
              </a:rPr>
              <a:t>d</a:t>
            </a:r>
            <a:r>
              <a:rPr sz="1700" b="1" dirty="0">
                <a:latin typeface="Arial"/>
                <a:cs typeface="Arial"/>
              </a:rPr>
              <a:t>es con </a:t>
            </a:r>
            <a:r>
              <a:rPr sz="1700" b="1" spc="-15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as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nor</a:t>
            </a:r>
            <a:r>
              <a:rPr sz="1700" b="1" spc="-10" dirty="0">
                <a:latin typeface="Arial"/>
                <a:cs typeface="Arial"/>
              </a:rPr>
              <a:t>m</a:t>
            </a:r>
            <a:r>
              <a:rPr sz="1700" b="1" dirty="0">
                <a:latin typeface="Arial"/>
                <a:cs typeface="Arial"/>
              </a:rPr>
              <a:t>as de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desarrol</a:t>
            </a:r>
            <a:r>
              <a:rPr sz="1700" b="1" spc="-15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o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y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otros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prob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emas” (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E</a:t>
            </a:r>
            <a:r>
              <a:rPr sz="1700" b="1" spc="5" dirty="0">
                <a:latin typeface="Arial"/>
                <a:cs typeface="Arial"/>
              </a:rPr>
              <a:t>E</a:t>
            </a:r>
            <a:r>
              <a:rPr sz="1700" b="1" dirty="0">
                <a:latin typeface="Arial"/>
                <a:cs typeface="Arial"/>
              </a:rPr>
              <a:t>E,1990).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Reglas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para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garant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zar el éxi</a:t>
            </a:r>
            <a:r>
              <a:rPr sz="1700" b="1" spc="-10" dirty="0">
                <a:latin typeface="Arial"/>
                <a:cs typeface="Arial"/>
              </a:rPr>
              <a:t>t</a:t>
            </a:r>
            <a:r>
              <a:rPr sz="1700" b="1" dirty="0">
                <a:latin typeface="Arial"/>
                <a:cs typeface="Arial"/>
              </a:rPr>
              <a:t>o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de una 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ns</a:t>
            </a:r>
            <a:r>
              <a:rPr sz="1700" b="1" spc="5" dirty="0">
                <a:latin typeface="Arial"/>
                <a:cs typeface="Arial"/>
              </a:rPr>
              <a:t>p</a:t>
            </a:r>
            <a:r>
              <a:rPr sz="1700" b="1" dirty="0">
                <a:latin typeface="Arial"/>
                <a:cs typeface="Arial"/>
              </a:rPr>
              <a:t>ección:</a:t>
            </a:r>
            <a:endParaRPr sz="17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80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700" spc="-10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nspecc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onar todo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clase posib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defec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os</a:t>
            </a:r>
            <a:endParaRPr sz="17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204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Par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icipac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ón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personas de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odos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los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ve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es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(no d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rección)</a:t>
            </a:r>
            <a:endParaRPr sz="17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204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Et</a:t>
            </a:r>
            <a:r>
              <a:rPr sz="1700" spc="-10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pas prede</a:t>
            </a:r>
            <a:r>
              <a:rPr sz="1700" spc="-15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inidas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ric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en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204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Reun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ones no superiores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2h</a:t>
            </a:r>
            <a:endParaRPr sz="17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204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Mode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adores y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rec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ores de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la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inspecc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ón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-15" dirty="0">
                <a:latin typeface="Arial"/>
                <a:cs typeface="Arial"/>
              </a:rPr>
              <a:t>x</a:t>
            </a:r>
            <a:r>
              <a:rPr sz="1700" dirty="0">
                <a:latin typeface="Arial"/>
                <a:cs typeface="Arial"/>
              </a:rPr>
              <a:t>per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os</a:t>
            </a:r>
            <a:endParaRPr sz="17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204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Cada 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iemb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o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iene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unc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ones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detal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adas y especí</a:t>
            </a:r>
            <a:r>
              <a:rPr sz="1700" spc="-15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icas</a:t>
            </a:r>
            <a:endParaRPr sz="17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204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L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 co</a:t>
            </a:r>
            <a:r>
              <a:rPr sz="1700" spc="-10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probación, con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pregun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as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real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zar</a:t>
            </a:r>
            <a:endParaRPr sz="17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204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Arch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var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adís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ica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defec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os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para pos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erior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aná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isis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-65" dirty="0"/>
              <a:t>IN</a:t>
            </a:r>
            <a:r>
              <a:rPr spc="-60" dirty="0"/>
              <a:t>SPECC</a:t>
            </a:r>
            <a:r>
              <a:rPr spc="-65" dirty="0"/>
              <a:t>I</a:t>
            </a:r>
            <a:r>
              <a:rPr spc="-80" dirty="0"/>
              <a:t>O</a:t>
            </a:r>
            <a:r>
              <a:rPr spc="-65" dirty="0"/>
              <a:t>N</a:t>
            </a:r>
            <a:r>
              <a:rPr spc="-70" dirty="0"/>
              <a:t>E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ct val="100000"/>
              </a:lnSpc>
            </a:pPr>
            <a:r>
              <a:rPr i="0" dirty="0">
                <a:latin typeface="Arial"/>
                <a:cs typeface="Arial"/>
              </a:rPr>
              <a:t>E</a:t>
            </a:r>
            <a:r>
              <a:rPr i="0" spc="-10" dirty="0">
                <a:latin typeface="Arial"/>
                <a:cs typeface="Arial"/>
              </a:rPr>
              <a:t>j</a:t>
            </a:r>
            <a:r>
              <a:rPr i="0" dirty="0">
                <a:latin typeface="Arial"/>
                <a:cs typeface="Arial"/>
              </a:rPr>
              <a:t>emp</a:t>
            </a:r>
            <a:r>
              <a:rPr i="0" spc="-10" dirty="0">
                <a:latin typeface="Arial"/>
                <a:cs typeface="Arial"/>
              </a:rPr>
              <a:t>l</a:t>
            </a:r>
            <a:r>
              <a:rPr i="0" dirty="0">
                <a:latin typeface="Arial"/>
                <a:cs typeface="Arial"/>
              </a:rPr>
              <a:t>o L</a:t>
            </a:r>
            <a:r>
              <a:rPr i="0" spc="-15" dirty="0">
                <a:latin typeface="Arial"/>
                <a:cs typeface="Arial"/>
              </a:rPr>
              <a:t>i</a:t>
            </a:r>
            <a:r>
              <a:rPr i="0" dirty="0">
                <a:latin typeface="Arial"/>
                <a:cs typeface="Arial"/>
              </a:rPr>
              <a:t>sta</a:t>
            </a:r>
            <a:r>
              <a:rPr i="0" spc="-2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de</a:t>
            </a:r>
            <a:r>
              <a:rPr i="0" spc="-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Comprobación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(</a:t>
            </a:r>
            <a:r>
              <a:rPr i="0" spc="5" dirty="0">
                <a:latin typeface="Arial"/>
                <a:cs typeface="Arial"/>
              </a:rPr>
              <a:t>R</a:t>
            </a:r>
            <a:r>
              <a:rPr i="0" dirty="0">
                <a:latin typeface="Arial"/>
                <a:cs typeface="Arial"/>
              </a:rPr>
              <a:t>e</a:t>
            </a:r>
            <a:r>
              <a:rPr i="0" spc="-165" dirty="0">
                <a:latin typeface="Arial"/>
                <a:cs typeface="Arial"/>
              </a:rPr>
              <a:t>v</a:t>
            </a:r>
            <a:r>
              <a:rPr i="0" dirty="0">
                <a:latin typeface="Arial"/>
                <a:cs typeface="Arial"/>
              </a:rPr>
              <a:t>.</a:t>
            </a:r>
            <a:r>
              <a:rPr i="0" spc="-1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d</a:t>
            </a:r>
            <a:r>
              <a:rPr i="0" dirty="0">
                <a:latin typeface="Arial"/>
                <a:cs typeface="Arial"/>
              </a:rPr>
              <a:t>e Diseño)</a:t>
            </a:r>
          </a:p>
          <a:p>
            <a:pPr marL="89535">
              <a:lnSpc>
                <a:spcPct val="100000"/>
              </a:lnSpc>
              <a:spcBef>
                <a:spcPts val="1080"/>
              </a:spcBef>
            </a:pP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¿Uniformidad</a:t>
            </a:r>
            <a:r>
              <a:rPr b="0" i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el diseño?</a:t>
            </a:r>
          </a:p>
          <a:p>
            <a:pPr marL="89535">
              <a:lnSpc>
                <a:spcPct val="100000"/>
              </a:lnSpc>
              <a:spcBef>
                <a:spcPts val="1080"/>
              </a:spcBef>
            </a:pP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¿In</a:t>
            </a:r>
            <a:r>
              <a:rPr b="0" i="0" spc="-1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erfaces</a:t>
            </a:r>
            <a:r>
              <a:rPr b="0" i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entre</a:t>
            </a:r>
            <a:r>
              <a:rPr b="0" i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módulos</a:t>
            </a:r>
            <a:r>
              <a:rPr b="0" i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definidas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ec</a:t>
            </a:r>
            <a:r>
              <a:rPr b="0" i="0" spc="-1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ente</a:t>
            </a:r>
          </a:p>
          <a:p>
            <a:pPr marL="89535">
              <a:lnSpc>
                <a:spcPct val="100000"/>
              </a:lnSpc>
              <a:spcBef>
                <a:spcPts val="1080"/>
              </a:spcBef>
            </a:pP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¿</a:t>
            </a:r>
            <a:r>
              <a:rPr b="0" i="0"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nter</a:t>
            </a:r>
            <a:r>
              <a:rPr b="0" i="0" spc="-1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aces</a:t>
            </a:r>
            <a:r>
              <a:rPr b="0" i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b="0" i="0" spc="-1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ternas</a:t>
            </a:r>
            <a:r>
              <a:rPr b="0" i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def</a:t>
            </a:r>
            <a:r>
              <a:rPr b="0" i="0"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nidas</a:t>
            </a:r>
            <a:r>
              <a:rPr b="0" i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co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re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b="0" i="0" spc="-2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am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nte?</a:t>
            </a:r>
          </a:p>
          <a:p>
            <a:pPr marL="89535">
              <a:lnSpc>
                <a:spcPct val="100000"/>
              </a:lnSpc>
              <a:spcBef>
                <a:spcPts val="1080"/>
              </a:spcBef>
            </a:pP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¿El di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eño</a:t>
            </a:r>
            <a:r>
              <a:rPr b="0" i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bre</a:t>
            </a:r>
            <a:r>
              <a:rPr b="0" i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todas</a:t>
            </a:r>
            <a:r>
              <a:rPr b="0" i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las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funcio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es</a:t>
            </a:r>
            <a:r>
              <a:rPr b="0" i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la esp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cificación</a:t>
            </a:r>
            <a:r>
              <a:rPr b="0" i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requi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itos?</a:t>
            </a:r>
          </a:p>
          <a:p>
            <a:pPr marL="89535">
              <a:lnSpc>
                <a:spcPct val="100000"/>
              </a:lnSpc>
              <a:spcBef>
                <a:spcPts val="1080"/>
              </a:spcBef>
            </a:pP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¿El di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eño</a:t>
            </a:r>
            <a:r>
              <a:rPr b="0" i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mple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todos</a:t>
            </a:r>
            <a:r>
              <a:rPr b="0" i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los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requi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itos</a:t>
            </a:r>
            <a:r>
              <a:rPr b="0" i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funcio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ale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89535">
              <a:lnSpc>
                <a:spcPct val="100000"/>
              </a:lnSpc>
              <a:spcBef>
                <a:spcPts val="1080"/>
              </a:spcBef>
            </a:pP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¿Se</a:t>
            </a:r>
            <a:r>
              <a:rPr b="0" i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ha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apli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ado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la notación</a:t>
            </a:r>
            <a:r>
              <a:rPr b="0" i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diseño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ec</a:t>
            </a:r>
            <a:r>
              <a:rPr b="0" i="0" spc="-1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ent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89535">
              <a:lnSpc>
                <a:spcPct val="100000"/>
              </a:lnSpc>
              <a:spcBef>
                <a:spcPts val="1080"/>
              </a:spcBef>
            </a:pP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¿ La</a:t>
            </a:r>
            <a:r>
              <a:rPr b="0" i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do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umentac</a:t>
            </a:r>
            <a:r>
              <a:rPr b="0" i="0"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ón</a:t>
            </a:r>
            <a:r>
              <a:rPr b="0" i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del diseño</a:t>
            </a:r>
            <a:r>
              <a:rPr b="0" i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es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ambigua?</a:t>
            </a:r>
          </a:p>
          <a:p>
            <a:pPr marL="89535" marR="300990">
              <a:lnSpc>
                <a:spcPct val="100000"/>
              </a:lnSpc>
              <a:spcBef>
                <a:spcPts val="1080"/>
              </a:spcBef>
            </a:pP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¿Di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eño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ficientemente</a:t>
            </a:r>
            <a:r>
              <a:rPr b="0" i="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detallado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pa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b="0" i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implementarlo</a:t>
            </a:r>
            <a:r>
              <a:rPr b="0" i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b="0" i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el lenguaje elegid</a:t>
            </a:r>
            <a:r>
              <a:rPr b="0" i="0" spc="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b="0" i="0" dirty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3949</Words>
  <Application>Microsoft Office PowerPoint</Application>
  <PresentationFormat>Presentación en pantalla (4:3)</PresentationFormat>
  <Paragraphs>668</Paragraphs>
  <Slides>67</Slides>
  <Notes>50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67</vt:i4>
      </vt:variant>
    </vt:vector>
  </HeadingPairs>
  <TitlesOfParts>
    <vt:vector size="6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REVISIONES</vt:lpstr>
      <vt:lpstr>TIPOS DE REVISIONES</vt:lpstr>
      <vt:lpstr>TIPOS DE REVISIONES</vt:lpstr>
      <vt:lpstr>INSPECCIONES</vt:lpstr>
      <vt:lpstr>INSPECCIONES</vt:lpstr>
      <vt:lpstr>RECORRIDO (WALKTHROUGHS)</vt:lpstr>
      <vt:lpstr>INSPECCIÓN VS. RECORRIDO</vt:lpstr>
      <vt:lpstr>Presentación de PowerPoint</vt:lpstr>
      <vt:lpstr>PROCESO – EVALUACIÓN ESTÁTICA DE SOFTWARE</vt:lpstr>
      <vt:lpstr>Presentación de PowerPoint</vt:lpstr>
      <vt:lpstr>INTRODUCCIÓN</vt:lpstr>
      <vt:lpstr>INTRODUCCIÓN</vt:lpstr>
      <vt:lpstr>INTRODUCCIÓN</vt:lpstr>
      <vt:lpstr>INTRODUCCIÓN</vt:lpstr>
      <vt:lpstr>PROBLEMAS COMUNES</vt:lpstr>
      <vt:lpstr>PROBLEMAS COMUNES</vt:lpstr>
      <vt:lpstr>GENERALIDADES SOBRE REQUERIMIENTOS</vt:lpstr>
      <vt:lpstr>CLASIFICACIÓN DE LOS REQUERIMIENTOS</vt:lpstr>
      <vt:lpstr>CARACTERÍSTICAS DE UN REQUERIMIENTO</vt:lpstr>
      <vt:lpstr>CARACTERÍSTICAS DE UN REQUERIMIENTO</vt:lpstr>
      <vt:lpstr>CARACTERÍSTICAS DE UN REQUERIMIENTO</vt:lpstr>
      <vt:lpstr>CARACTERÍSTICAS DE UN REQUERIMIENTO</vt:lpstr>
      <vt:lpstr>CARACTERÍSTICAS DE UN REQUERIMIENTO</vt:lpstr>
      <vt:lpstr>CARACTERÍSTICAS DE UN REQUERIMIENTO</vt:lpstr>
      <vt:lpstr>CARACTERÍSTICAS DE UN REQUERIMIENTO</vt:lpstr>
      <vt:lpstr>CARACTERÍSTICAS DE UN REQUERIMIENTO</vt:lpstr>
      <vt:lpstr>CARACTERÍSTICAS DE UN REQUERIMIENTO</vt:lpstr>
      <vt:lpstr>CARACTERÍSTICAS DE UN REQUERIMIENTO</vt:lpstr>
      <vt:lpstr>CARACTERÍSTICAS DE UN REQUERIMIENTO</vt:lpstr>
      <vt:lpstr>CARACTERÍSTICAS DE UN REQUERIMIENTO</vt:lpstr>
      <vt:lpstr>CARACTERÍSTICAS DE UN REQUERIMIENTO</vt:lpstr>
      <vt:lpstr>CARACTERÍSTICAS DE UN REQUERIMIENTO</vt:lpstr>
      <vt:lpstr>CARACTERÍSTICAS DE UN REQUERIMIENTO</vt:lpstr>
      <vt:lpstr>CARACTERÍSTICAS DE UN REQUERIMIENTO</vt:lpstr>
      <vt:lpstr>CARACTERÍSTICAS DE UN REQUERIMIENTO</vt:lpstr>
      <vt:lpstr>BENEFICIOS DE LA GESTIÓN DE REQUERIMIENTOS</vt:lpstr>
      <vt:lpstr>BENEFICIOS DE LA GESTIÓN DE REQUERIMIENTOS</vt:lpstr>
      <vt:lpstr>CICLO DE VIDA DE LOS REQUERIMIENTOS</vt:lpstr>
      <vt:lpstr>PROVEEDORES DE REQUERIMIENTOS</vt:lpstr>
      <vt:lpstr>DEFINICIÓN DE LOS REQUERIMIENTOS</vt:lpstr>
      <vt:lpstr>DEFINICIÓN DE LOS REQUERIMIENTOS</vt:lpstr>
      <vt:lpstr>DEFINICIÓN DE LOS REQUERIMIENTOS</vt:lpstr>
      <vt:lpstr>DEFINICIÓN DE LOS REQUERIMIENTOS</vt:lpstr>
      <vt:lpstr>DEFINICIÓN DE LOS REQUERIMIENTOS</vt:lpstr>
      <vt:lpstr>DEFINICIÓN DE LOS REQUERIMIENTOS</vt:lpstr>
      <vt:lpstr>DEFINICIÓN DE LOS REQUERIMIENTOS</vt:lpstr>
      <vt:lpstr>HERRAMIENTAS PARA GESTION DE REQERIMIENTOS</vt:lpstr>
      <vt:lpstr>ESPECIFICACIÓN DE LOS REQUERIMIENTOS</vt:lpstr>
      <vt:lpstr>ADMINISTRACIÓN DE LOS REQUERIMIENTOS</vt:lpstr>
      <vt:lpstr>ADMINISTRACIÓN DE LOS REQUERIMIENTOS</vt:lpstr>
      <vt:lpstr>ENTREGABLES EN LA GESTIÓN DE REQUERIMIENTOS</vt:lpstr>
      <vt:lpstr>Presentación de PowerPoint</vt:lpstr>
      <vt:lpstr>Presentación de PowerPoint</vt:lpstr>
      <vt:lpstr>OBJETIVO DE LA REVISIÓN DE DISEÑO</vt:lpstr>
      <vt:lpstr>CRITERIOS A EVALUAR</vt:lpstr>
      <vt:lpstr>CRITERIOS A EVALUAR</vt:lpstr>
      <vt:lpstr>CRITERIOS A EVALUAR</vt:lpstr>
      <vt:lpstr>CRITERIOS A EVALUAR</vt:lpstr>
      <vt:lpstr>Norma 9126</vt:lpstr>
      <vt:lpstr>Instrumentos de Evaluación</vt:lpstr>
      <vt:lpstr>Técnicas a Utilizar</vt:lpstr>
      <vt:lpstr>Presentación de PowerPoint</vt:lpstr>
      <vt:lpstr>SOMETER SU DISEÑO DEL TPV A INSPECCION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Yela Reyes Alexander</cp:lastModifiedBy>
  <cp:revision>3</cp:revision>
  <dcterms:created xsi:type="dcterms:W3CDTF">2014-09-01T16:14:39Z</dcterms:created>
  <dcterms:modified xsi:type="dcterms:W3CDTF">2014-09-01T14:34:28Z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2014-09-01T00:00:00Z</vt:filetime>
  </property>
  <property fmtid="{D5CDD505-2E9C-101B-9397-08002B2CF9AE}" pid="3" name="LastSaved">
    <vt:filetime>2014-09-01T00:00:00Z</vt:filetime>
  </property>
</Properties>
</file>