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0118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mtClean="0"/>
              <a:t>CUNYPrime </a:t>
            </a:r>
            <a:r>
              <a:rPr lang="en-US" dirty="0" err="1" smtClean="0"/>
              <a:t>iOS</a:t>
            </a:r>
            <a:r>
              <a:rPr lang="en-US" dirty="0" smtClean="0"/>
              <a:t> App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Michael Rueda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5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940"/>
            <a:ext cx="8229600" cy="6503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Profile </a:t>
            </a:r>
            <a:r>
              <a:rPr lang="en-US" dirty="0" err="1" smtClean="0"/>
              <a:t>WebView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01403"/>
            <a:ext cx="8229600" cy="1555331"/>
          </a:xfrm>
        </p:spPr>
        <p:txBody>
          <a:bodyPr/>
          <a:lstStyle/>
          <a:p>
            <a:r>
              <a:rPr lang="en-US" dirty="0" smtClean="0"/>
              <a:t>Segue button back to home</a:t>
            </a:r>
          </a:p>
          <a:p>
            <a:r>
              <a:rPr lang="en-US" dirty="0" smtClean="0"/>
              <a:t>Upload DIG from </a:t>
            </a:r>
            <a:r>
              <a:rPr lang="en-US" dirty="0" err="1" smtClean="0"/>
              <a:t>iOS</a:t>
            </a:r>
            <a:r>
              <a:rPr lang="en-US" dirty="0" smtClean="0"/>
              <a:t> device and </a:t>
            </a:r>
            <a:r>
              <a:rPr lang="en-US" dirty="0" err="1" smtClean="0"/>
              <a:t>iCloud</a:t>
            </a:r>
            <a:endParaRPr lang="en-US" dirty="0"/>
          </a:p>
        </p:txBody>
      </p:sp>
      <p:pic>
        <p:nvPicPr>
          <p:cNvPr id="4" name="Picture 3" descr="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90287"/>
            <a:ext cx="8184729" cy="461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8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296893"/>
          </a:xfrm>
        </p:spPr>
        <p:txBody>
          <a:bodyPr>
            <a:normAutofit/>
          </a:bodyPr>
          <a:lstStyle/>
          <a:p>
            <a:r>
              <a:rPr lang="en-US" dirty="0" smtClean="0"/>
              <a:t>Written in</a:t>
            </a:r>
            <a:br>
              <a:rPr lang="en-US" dirty="0" smtClean="0"/>
            </a:br>
            <a:r>
              <a:rPr lang="en-US" dirty="0" smtClean="0"/>
              <a:t>Swift 2.0</a:t>
            </a:r>
            <a:br>
              <a:rPr lang="en-US" dirty="0" smtClean="0"/>
            </a:br>
            <a:r>
              <a:rPr lang="en-US" dirty="0" smtClean="0"/>
              <a:t>for</a:t>
            </a:r>
            <a:br>
              <a:rPr lang="en-US" dirty="0" smtClean="0"/>
            </a:br>
            <a:r>
              <a:rPr lang="en-US" dirty="0" err="1" smtClean="0"/>
              <a:t>iOS</a:t>
            </a:r>
            <a:r>
              <a:rPr lang="en-US" dirty="0" smtClean="0"/>
              <a:t> 9.0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Xcode</a:t>
            </a:r>
            <a:r>
              <a:rPr lang="en-US" smtClean="0"/>
              <a:t> 7.0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2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33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 Chart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65466"/>
            <a:ext cx="8229600" cy="179253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Xcode</a:t>
            </a:r>
            <a:r>
              <a:rPr lang="en-US" dirty="0" smtClean="0"/>
              <a:t> </a:t>
            </a:r>
            <a:r>
              <a:rPr lang="en-US" dirty="0" err="1" smtClean="0"/>
              <a:t>Main.storyboard</a:t>
            </a:r>
            <a:r>
              <a:rPr lang="en-US" dirty="0" smtClean="0"/>
              <a:t> view</a:t>
            </a:r>
          </a:p>
          <a:p>
            <a:r>
              <a:rPr lang="en-US" dirty="0" smtClean="0"/>
              <a:t>Home </a:t>
            </a:r>
            <a:r>
              <a:rPr lang="en-US" dirty="0" err="1" smtClean="0"/>
              <a:t>ViewController</a:t>
            </a:r>
            <a:r>
              <a:rPr lang="en-US" dirty="0" smtClean="0"/>
              <a:t>, Schedule </a:t>
            </a:r>
            <a:r>
              <a:rPr lang="en-US" dirty="0" err="1" smtClean="0"/>
              <a:t>WebView</a:t>
            </a:r>
            <a:r>
              <a:rPr lang="en-US" dirty="0" smtClean="0"/>
              <a:t>, Resume </a:t>
            </a:r>
            <a:r>
              <a:rPr lang="en-US" dirty="0" err="1" smtClean="0"/>
              <a:t>TabBarController</a:t>
            </a:r>
            <a:r>
              <a:rPr lang="en-US" dirty="0" smtClean="0"/>
              <a:t> and Profile </a:t>
            </a:r>
            <a:r>
              <a:rPr lang="en-US" dirty="0" err="1" smtClean="0"/>
              <a:t>WebView</a:t>
            </a:r>
            <a:endParaRPr lang="en-US" dirty="0"/>
          </a:p>
        </p:txBody>
      </p:sp>
      <p:pic>
        <p:nvPicPr>
          <p:cNvPr id="5" name="Picture 4" descr="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87" y="739414"/>
            <a:ext cx="7533112" cy="428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7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41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 </a:t>
            </a:r>
            <a:r>
              <a:rPr lang="en-US" dirty="0" err="1" smtClean="0"/>
              <a:t>ViewController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99514"/>
            <a:ext cx="8229600" cy="10599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Displays buttons</a:t>
            </a:r>
          </a:p>
          <a:p>
            <a:r>
              <a:rPr lang="en-US" dirty="0"/>
              <a:t>S</a:t>
            </a:r>
            <a:r>
              <a:rPr lang="en-US" dirty="0" smtClean="0"/>
              <a:t>egues to and from other </a:t>
            </a:r>
            <a:r>
              <a:rPr lang="en-US" dirty="0" err="1" smtClean="0"/>
              <a:t>ViewControllers</a:t>
            </a:r>
            <a:endParaRPr lang="en-US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64152"/>
            <a:ext cx="8229600" cy="503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6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17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Schedule </a:t>
            </a:r>
            <a:r>
              <a:rPr lang="en-US" dirty="0" err="1" smtClean="0"/>
              <a:t>WebView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39460"/>
            <a:ext cx="8229600" cy="1418540"/>
          </a:xfrm>
        </p:spPr>
        <p:txBody>
          <a:bodyPr/>
          <a:lstStyle/>
          <a:p>
            <a:r>
              <a:rPr lang="en-US" dirty="0" smtClean="0"/>
              <a:t>Pinch zoom</a:t>
            </a:r>
          </a:p>
          <a:p>
            <a:r>
              <a:rPr lang="en-US" dirty="0" smtClean="0"/>
              <a:t>Double tap and drag to select</a:t>
            </a:r>
            <a:endParaRPr lang="en-US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691764"/>
            <a:ext cx="8427161" cy="474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30"/>
            <a:ext cx="8229600" cy="67795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Resumé</a:t>
            </a:r>
            <a:r>
              <a:rPr lang="en-US" dirty="0" smtClean="0"/>
              <a:t> </a:t>
            </a:r>
            <a:r>
              <a:rPr lang="en-US" dirty="0" err="1" smtClean="0"/>
              <a:t>TabBarController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08489"/>
            <a:ext cx="8229600" cy="1348245"/>
          </a:xfrm>
        </p:spPr>
        <p:txBody>
          <a:bodyPr/>
          <a:lstStyle/>
          <a:p>
            <a:r>
              <a:rPr lang="en-US" dirty="0" smtClean="0"/>
              <a:t>Segues to and from Home</a:t>
            </a:r>
          </a:p>
          <a:p>
            <a:r>
              <a:rPr lang="en-US" dirty="0" smtClean="0"/>
              <a:t>Controls 4 </a:t>
            </a:r>
            <a:r>
              <a:rPr lang="en-US" dirty="0" err="1" smtClean="0"/>
              <a:t>Resumé</a:t>
            </a:r>
            <a:r>
              <a:rPr lang="en-US" dirty="0" smtClean="0"/>
              <a:t> </a:t>
            </a:r>
            <a:r>
              <a:rPr lang="en-US" dirty="0" err="1" smtClean="0"/>
              <a:t>ViewControllers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16" y="690287"/>
            <a:ext cx="6445234" cy="478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7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08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Personal Tab </a:t>
            </a:r>
            <a:r>
              <a:rPr lang="en-US" dirty="0" err="1" smtClean="0"/>
              <a:t>ViewController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18935"/>
            <a:ext cx="8229600" cy="1239065"/>
          </a:xfrm>
        </p:spPr>
        <p:txBody>
          <a:bodyPr>
            <a:normAutofit/>
          </a:bodyPr>
          <a:lstStyle/>
          <a:p>
            <a:r>
              <a:rPr lang="en-US" dirty="0"/>
              <a:t>Contains segue button back to </a:t>
            </a:r>
            <a:r>
              <a:rPr lang="en-US" dirty="0" smtClean="0"/>
              <a:t>Home</a:t>
            </a:r>
          </a:p>
          <a:p>
            <a:r>
              <a:rPr lang="en-US" dirty="0" smtClean="0"/>
              <a:t>User enters Personal Information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49" y="640894"/>
            <a:ext cx="6831771" cy="499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0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29"/>
            <a:ext cx="8229600" cy="6503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Education Tab </a:t>
            </a:r>
            <a:r>
              <a:rPr lang="en-US" dirty="0" err="1" smtClean="0"/>
              <a:t>ViewController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49906"/>
            <a:ext cx="8229600" cy="1308094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Tab in </a:t>
            </a:r>
            <a:r>
              <a:rPr lang="en-US" dirty="0" err="1" smtClean="0"/>
              <a:t>Resumé</a:t>
            </a:r>
            <a:r>
              <a:rPr lang="en-US" dirty="0" smtClean="0"/>
              <a:t> </a:t>
            </a:r>
            <a:r>
              <a:rPr lang="en-US" dirty="0" err="1" smtClean="0"/>
              <a:t>TabBarController</a:t>
            </a:r>
            <a:endParaRPr lang="en-US" dirty="0" smtClean="0"/>
          </a:p>
          <a:p>
            <a:r>
              <a:rPr lang="en-US" dirty="0" smtClean="0"/>
              <a:t>User enters Education Information</a:t>
            </a:r>
          </a:p>
          <a:p>
            <a:endParaRPr lang="en-US" dirty="0"/>
          </a:p>
        </p:txBody>
      </p:sp>
      <p:pic>
        <p:nvPicPr>
          <p:cNvPr id="4" name="Picture 3" descr="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2" y="662675"/>
            <a:ext cx="7766883" cy="48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7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30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Employment Tab </a:t>
            </a:r>
            <a:r>
              <a:rPr lang="en-US" dirty="0" err="1" smtClean="0"/>
              <a:t>ViewController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74199"/>
            <a:ext cx="8229600" cy="1283801"/>
          </a:xfrm>
        </p:spPr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Tab in </a:t>
            </a:r>
            <a:r>
              <a:rPr lang="en-US" dirty="0" err="1" smtClean="0"/>
              <a:t>Resumé</a:t>
            </a:r>
            <a:r>
              <a:rPr lang="en-US" dirty="0" smtClean="0"/>
              <a:t> </a:t>
            </a:r>
            <a:r>
              <a:rPr lang="en-US" dirty="0" err="1" smtClean="0"/>
              <a:t>TabBarController</a:t>
            </a:r>
            <a:endParaRPr lang="en-US" dirty="0" smtClean="0"/>
          </a:p>
          <a:p>
            <a:r>
              <a:rPr lang="en-US" dirty="0" smtClean="0"/>
              <a:t>User enters Employment information</a:t>
            </a:r>
          </a:p>
        </p:txBody>
      </p:sp>
      <p:pic>
        <p:nvPicPr>
          <p:cNvPr id="5" name="Picture 4" descr="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68" y="524618"/>
            <a:ext cx="6748942" cy="490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8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445"/>
            <a:ext cx="8229600" cy="63654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Resumé</a:t>
            </a:r>
            <a:r>
              <a:rPr lang="en-US" dirty="0" smtClean="0"/>
              <a:t> Tab </a:t>
            </a:r>
            <a:r>
              <a:rPr lang="en-US" dirty="0" err="1" smtClean="0"/>
              <a:t>ViewController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42820"/>
            <a:ext cx="8229600" cy="1513914"/>
          </a:xfrm>
        </p:spPr>
        <p:txBody>
          <a:bodyPr/>
          <a:lstStyle/>
          <a:p>
            <a:r>
              <a:rPr lang="en-US" dirty="0" smtClean="0"/>
              <a:t>Last Tab in </a:t>
            </a:r>
            <a:r>
              <a:rPr lang="en-US" dirty="0" err="1" smtClean="0"/>
              <a:t>Resum</a:t>
            </a:r>
            <a:r>
              <a:rPr lang="en-US" dirty="0" err="1"/>
              <a:t>é</a:t>
            </a:r>
            <a:r>
              <a:rPr lang="en-US" dirty="0" smtClean="0"/>
              <a:t> </a:t>
            </a:r>
            <a:r>
              <a:rPr lang="en-US" dirty="0" err="1" smtClean="0"/>
              <a:t>TabBarController</a:t>
            </a:r>
            <a:endParaRPr lang="en-US" dirty="0" smtClean="0"/>
          </a:p>
          <a:p>
            <a:r>
              <a:rPr lang="en-US" dirty="0" err="1" smtClean="0"/>
              <a:t>ViewController</a:t>
            </a:r>
            <a:r>
              <a:rPr lang="en-US" dirty="0" smtClean="0"/>
              <a:t> for </a:t>
            </a:r>
            <a:r>
              <a:rPr lang="en-US" dirty="0" err="1" smtClean="0"/>
              <a:t>Resumé</a:t>
            </a:r>
            <a:r>
              <a:rPr lang="en-US" dirty="0" smtClean="0"/>
              <a:t> output</a:t>
            </a:r>
            <a:endParaRPr lang="en-US" dirty="0"/>
          </a:p>
        </p:txBody>
      </p:sp>
      <p:pic>
        <p:nvPicPr>
          <p:cNvPr id="4" name="Picture 3" descr="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96" y="607452"/>
            <a:ext cx="6541869" cy="471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81299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68</TotalTime>
  <Words>115</Words>
  <Application>Microsoft Macintosh PowerPoint</Application>
  <PresentationFormat>On-screen Show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CUNYPrime iOS App  Michael Rueda</vt:lpstr>
      <vt:lpstr>Flow Chart </vt:lpstr>
      <vt:lpstr>Home ViewController</vt:lpstr>
      <vt:lpstr>Schedule WebView</vt:lpstr>
      <vt:lpstr>Resumé TabBarController</vt:lpstr>
      <vt:lpstr>Personal Tab ViewController</vt:lpstr>
      <vt:lpstr>Education Tab ViewController</vt:lpstr>
      <vt:lpstr>Employment Tab ViewController </vt:lpstr>
      <vt:lpstr>Resumé Tab ViewController </vt:lpstr>
      <vt:lpstr>Profile WebView</vt:lpstr>
      <vt:lpstr>Written in Swift 2.0 for iOS 9.0 in Xcode 7.0 </vt:lpstr>
    </vt:vector>
  </TitlesOfParts>
  <Company>CUNY Hunter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CUNYFirst iOS App</dc:title>
  <dc:creator>Michael Rueda</dc:creator>
  <cp:lastModifiedBy>Michael Rueda</cp:lastModifiedBy>
  <cp:revision>24</cp:revision>
  <dcterms:created xsi:type="dcterms:W3CDTF">2015-12-17T00:18:11Z</dcterms:created>
  <dcterms:modified xsi:type="dcterms:W3CDTF">2015-12-17T01:29:11Z</dcterms:modified>
</cp:coreProperties>
</file>